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7" r:id="rId3"/>
    <p:sldId id="280" r:id="rId4"/>
    <p:sldId id="257" r:id="rId5"/>
    <p:sldId id="282" r:id="rId6"/>
    <p:sldId id="283" r:id="rId7"/>
    <p:sldId id="268" r:id="rId8"/>
    <p:sldId id="281" r:id="rId9"/>
    <p:sldId id="267" r:id="rId10"/>
    <p:sldId id="285" r:id="rId11"/>
    <p:sldId id="279" r:id="rId12"/>
    <p:sldId id="278" r:id="rId13"/>
    <p:sldId id="286" r:id="rId14"/>
    <p:sldId id="284" r:id="rId15"/>
    <p:sldId id="264" r:id="rId1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05C54-41F4-4F97-8313-34164CBAF01F}" v="2237" dt="2023-05-03T23:13:35.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809" autoAdjust="0"/>
  </p:normalViewPr>
  <p:slideViewPr>
    <p:cSldViewPr snapToGrid="0">
      <p:cViewPr varScale="1">
        <p:scale>
          <a:sx n="64" d="100"/>
          <a:sy n="64" d="100"/>
        </p:scale>
        <p:origin x="2406" y="66"/>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78205C54-41F4-4F97-8313-34164CBAF01F}"/>
    <pc:docChg chg="undo custSel addSld delSld modSld sldOrd">
      <pc:chgData name="R H" userId="7863155b6774aad0" providerId="LiveId" clId="{78205C54-41F4-4F97-8313-34164CBAF01F}" dt="2023-05-03T23:18:15.766" v="22827" actId="20577"/>
      <pc:docMkLst>
        <pc:docMk/>
      </pc:docMkLst>
      <pc:sldChg chg="addSp delSp modSp mod modTransition setBg modNotes modNotesTx">
        <pc:chgData name="R H" userId="7863155b6774aad0" providerId="LiveId" clId="{78205C54-41F4-4F97-8313-34164CBAF01F}" dt="2023-05-03T01:02:37.472" v="19712"/>
        <pc:sldMkLst>
          <pc:docMk/>
          <pc:sldMk cId="3284787697" sldId="256"/>
        </pc:sldMkLst>
        <pc:spChg chg="add">
          <ac:chgData name="R H" userId="7863155b6774aad0" providerId="LiveId" clId="{78205C54-41F4-4F97-8313-34164CBAF01F}" dt="2023-04-11T14:38:17.666" v="5" actId="26606"/>
          <ac:spMkLst>
            <pc:docMk/>
            <pc:sldMk cId="3284787697" sldId="256"/>
            <ac:spMk id="7" creationId="{C1DD1A8A-57D5-4A81-AD04-532B043C5611}"/>
          </ac:spMkLst>
        </pc:spChg>
        <pc:spChg chg="add">
          <ac:chgData name="R H" userId="7863155b6774aad0" providerId="LiveId" clId="{78205C54-41F4-4F97-8313-34164CBAF01F}" dt="2023-04-11T14:38:17.666" v="5" actId="26606"/>
          <ac:spMkLst>
            <pc:docMk/>
            <pc:sldMk cId="3284787697" sldId="256"/>
            <ac:spMk id="9" creationId="{007891EC-4501-44ED-A8C8-B11B6DB767AB}"/>
          </ac:spMkLst>
        </pc:spChg>
        <pc:picChg chg="add del mod">
          <ac:chgData name="R H" userId="7863155b6774aad0" providerId="LiveId" clId="{78205C54-41F4-4F97-8313-34164CBAF01F}" dt="2023-05-03T00:59:15.253" v="19691" actId="478"/>
          <ac:picMkLst>
            <pc:docMk/>
            <pc:sldMk cId="3284787697" sldId="256"/>
            <ac:picMk id="2" creationId="{241AE90F-2E23-8E34-77B6-D9B175A63461}"/>
          </ac:picMkLst>
        </pc:picChg>
        <pc:picChg chg="add del mod modCrop">
          <ac:chgData name="R H" userId="7863155b6774aad0" providerId="LiveId" clId="{78205C54-41F4-4F97-8313-34164CBAF01F}" dt="2023-05-03T01:01:44.404" v="19705" actId="478"/>
          <ac:picMkLst>
            <pc:docMk/>
            <pc:sldMk cId="3284787697" sldId="256"/>
            <ac:picMk id="4" creationId="{C85D4F84-3EDF-F188-20D2-2D7AF3FCB52B}"/>
          </ac:picMkLst>
        </pc:picChg>
        <pc:picChg chg="add mod modCrop">
          <ac:chgData name="R H" userId="7863155b6774aad0" providerId="LiveId" clId="{78205C54-41F4-4F97-8313-34164CBAF01F}" dt="2023-05-03T01:02:03.418" v="19711" actId="14100"/>
          <ac:picMkLst>
            <pc:docMk/>
            <pc:sldMk cId="3284787697" sldId="256"/>
            <ac:picMk id="6" creationId="{3772B4BD-1BC8-66B5-E6EB-9011D9811011}"/>
          </ac:picMkLst>
        </pc:picChg>
        <pc:picChg chg="del">
          <ac:chgData name="R H" userId="7863155b6774aad0" providerId="LiveId" clId="{78205C54-41F4-4F97-8313-34164CBAF01F}" dt="2023-04-10T21:23:23.783" v="0" actId="478"/>
          <ac:picMkLst>
            <pc:docMk/>
            <pc:sldMk cId="3284787697" sldId="256"/>
            <ac:picMk id="1026" creationId="{00000000-0000-0000-0000-000000000000}"/>
          </ac:picMkLst>
        </pc:picChg>
        <pc:picChg chg="add del mod">
          <ac:chgData name="R H" userId="7863155b6774aad0" providerId="LiveId" clId="{78205C54-41F4-4F97-8313-34164CBAF01F}" dt="2023-05-03T00:59:35.813" v="19695" actId="478"/>
          <ac:picMkLst>
            <pc:docMk/>
            <pc:sldMk cId="3284787697" sldId="256"/>
            <ac:picMk id="1026" creationId="{42FF717F-29C2-F557-31C4-1878937671D4}"/>
          </ac:picMkLst>
        </pc:picChg>
      </pc:sldChg>
      <pc:sldChg chg="modSp modTransition modAnim modNotesTx">
        <pc:chgData name="R H" userId="7863155b6774aad0" providerId="LiveId" clId="{78205C54-41F4-4F97-8313-34164CBAF01F}" dt="2023-05-03T20:10:24.196" v="22289" actId="20577"/>
        <pc:sldMkLst>
          <pc:docMk/>
          <pc:sldMk cId="1909078160" sldId="257"/>
        </pc:sldMkLst>
        <pc:spChg chg="mod">
          <ac:chgData name="R H" userId="7863155b6774aad0" providerId="LiveId" clId="{78205C54-41F4-4F97-8313-34164CBAF01F}" dt="2023-05-02T15:00:24.877" v="9442" actId="6549"/>
          <ac:spMkLst>
            <pc:docMk/>
            <pc:sldMk cId="1909078160" sldId="257"/>
            <ac:spMk id="6" creationId="{00000000-0000-0000-0000-000000000000}"/>
          </ac:spMkLst>
        </pc:spChg>
      </pc:sldChg>
      <pc:sldChg chg="del">
        <pc:chgData name="R H" userId="7863155b6774aad0" providerId="LiveId" clId="{78205C54-41F4-4F97-8313-34164CBAF01F}" dt="2023-04-11T14:39:35.013" v="8" actId="47"/>
        <pc:sldMkLst>
          <pc:docMk/>
          <pc:sldMk cId="820060285" sldId="258"/>
        </pc:sldMkLst>
      </pc:sldChg>
      <pc:sldChg chg="modSp del modTransition modAnim modNotesTx">
        <pc:chgData name="R H" userId="7863155b6774aad0" providerId="LiveId" clId="{78205C54-41F4-4F97-8313-34164CBAF01F}" dt="2023-05-03T00:50:04.386" v="19390" actId="47"/>
        <pc:sldMkLst>
          <pc:docMk/>
          <pc:sldMk cId="374441873" sldId="262"/>
        </pc:sldMkLst>
        <pc:spChg chg="mod">
          <ac:chgData name="R H" userId="7863155b6774aad0" providerId="LiveId" clId="{78205C54-41F4-4F97-8313-34164CBAF01F}" dt="2023-05-01T21:41:02.112" v="6151" actId="20577"/>
          <ac:spMkLst>
            <pc:docMk/>
            <pc:sldMk cId="374441873" sldId="262"/>
            <ac:spMk id="2" creationId="{00000000-0000-0000-0000-000000000000}"/>
          </ac:spMkLst>
        </pc:spChg>
      </pc:sldChg>
      <pc:sldChg chg="del">
        <pc:chgData name="R H" userId="7863155b6774aad0" providerId="LiveId" clId="{78205C54-41F4-4F97-8313-34164CBAF01F}" dt="2023-04-11T14:40:01.865" v="13" actId="47"/>
        <pc:sldMkLst>
          <pc:docMk/>
          <pc:sldMk cId="1835169963" sldId="263"/>
        </pc:sldMkLst>
      </pc:sldChg>
      <pc:sldChg chg="addSp modSp mod modTransition modAnim modNotesTx">
        <pc:chgData name="R H" userId="7863155b6774aad0" providerId="LiveId" clId="{78205C54-41F4-4F97-8313-34164CBAF01F}" dt="2023-05-03T01:02:37.472" v="19712"/>
        <pc:sldMkLst>
          <pc:docMk/>
          <pc:sldMk cId="3903723986" sldId="264"/>
        </pc:sldMkLst>
        <pc:spChg chg="mod">
          <ac:chgData name="R H" userId="7863155b6774aad0" providerId="LiveId" clId="{78205C54-41F4-4F97-8313-34164CBAF01F}" dt="2023-05-03T00:55:46.831" v="19677" actId="255"/>
          <ac:spMkLst>
            <pc:docMk/>
            <pc:sldMk cId="3903723986" sldId="264"/>
            <ac:spMk id="2" creationId="{00000000-0000-0000-0000-000000000000}"/>
          </ac:spMkLst>
        </pc:spChg>
        <pc:spChg chg="mod">
          <ac:chgData name="R H" userId="7863155b6774aad0" providerId="LiveId" clId="{78205C54-41F4-4F97-8313-34164CBAF01F}" dt="2023-05-03T00:55:41.784" v="19676" actId="1076"/>
          <ac:spMkLst>
            <pc:docMk/>
            <pc:sldMk cId="3903723986" sldId="264"/>
            <ac:spMk id="4" creationId="{AA00AF34-7C40-4DF7-AF63-AE10D7F8894F}"/>
          </ac:spMkLst>
        </pc:spChg>
        <pc:cxnChg chg="add mod">
          <ac:chgData name="R H" userId="7863155b6774aad0" providerId="LiveId" clId="{78205C54-41F4-4F97-8313-34164CBAF01F}" dt="2023-05-03T00:57:41.179" v="19688" actId="14100"/>
          <ac:cxnSpMkLst>
            <pc:docMk/>
            <pc:sldMk cId="3903723986" sldId="264"/>
            <ac:cxnSpMk id="3" creationId="{D71FA56D-6DF5-DED2-30F3-4C78A4C3C284}"/>
          </ac:cxnSpMkLst>
        </pc:cxnChg>
        <pc:cxnChg chg="add mod">
          <ac:chgData name="R H" userId="7863155b6774aad0" providerId="LiveId" clId="{78205C54-41F4-4F97-8313-34164CBAF01F}" dt="2023-05-03T00:57:59.407" v="19690" actId="1076"/>
          <ac:cxnSpMkLst>
            <pc:docMk/>
            <pc:sldMk cId="3903723986" sldId="264"/>
            <ac:cxnSpMk id="7" creationId="{B9CBC216-1BA8-274A-E989-6D6CC9D6F78A}"/>
          </ac:cxnSpMkLst>
        </pc:cxnChg>
      </pc:sldChg>
      <pc:sldChg chg="modSp del mod modTransition">
        <pc:chgData name="R H" userId="7863155b6774aad0" providerId="LiveId" clId="{78205C54-41F4-4F97-8313-34164CBAF01F}" dt="2023-05-02T15:19:48.150" v="9793" actId="47"/>
        <pc:sldMkLst>
          <pc:docMk/>
          <pc:sldMk cId="2224692020" sldId="266"/>
        </pc:sldMkLst>
        <pc:spChg chg="mod">
          <ac:chgData name="R H" userId="7863155b6774aad0" providerId="LiveId" clId="{78205C54-41F4-4F97-8313-34164CBAF01F}" dt="2023-04-13T20:34:53.679" v="421" actId="20577"/>
          <ac:spMkLst>
            <pc:docMk/>
            <pc:sldMk cId="2224692020" sldId="266"/>
            <ac:spMk id="79" creationId="{00000000-0000-0000-0000-000000000000}"/>
          </ac:spMkLst>
        </pc:spChg>
        <pc:spChg chg="mod">
          <ac:chgData name="R H" userId="7863155b6774aad0" providerId="LiveId" clId="{78205C54-41F4-4F97-8313-34164CBAF01F}" dt="2023-04-13T20:34:59.628" v="426" actId="20577"/>
          <ac:spMkLst>
            <pc:docMk/>
            <pc:sldMk cId="2224692020" sldId="266"/>
            <ac:spMk id="81" creationId="{00000000-0000-0000-0000-000000000000}"/>
          </ac:spMkLst>
        </pc:spChg>
      </pc:sldChg>
      <pc:sldChg chg="del">
        <pc:chgData name="R H" userId="7863155b6774aad0" providerId="LiveId" clId="{78205C54-41F4-4F97-8313-34164CBAF01F}" dt="2023-04-11T14:39:05.630" v="6" actId="47"/>
        <pc:sldMkLst>
          <pc:docMk/>
          <pc:sldMk cId="69355185" sldId="267"/>
        </pc:sldMkLst>
      </pc:sldChg>
      <pc:sldChg chg="modSp add mod modTransition modAnim modNotesTx">
        <pc:chgData name="R H" userId="7863155b6774aad0" providerId="LiveId" clId="{78205C54-41F4-4F97-8313-34164CBAF01F}" dt="2023-05-03T23:04:06.482" v="22497"/>
        <pc:sldMkLst>
          <pc:docMk/>
          <pc:sldMk cId="2147641240" sldId="267"/>
        </pc:sldMkLst>
        <pc:spChg chg="mod">
          <ac:chgData name="R H" userId="7863155b6774aad0" providerId="LiveId" clId="{78205C54-41F4-4F97-8313-34164CBAF01F}" dt="2023-05-03T23:02:43.511" v="22476" actId="27636"/>
          <ac:spMkLst>
            <pc:docMk/>
            <pc:sldMk cId="2147641240" sldId="267"/>
            <ac:spMk id="5" creationId="{00000000-0000-0000-0000-000000000000}"/>
          </ac:spMkLst>
        </pc:spChg>
        <pc:picChg chg="mod">
          <ac:chgData name="R H" userId="7863155b6774aad0" providerId="LiveId" clId="{78205C54-41F4-4F97-8313-34164CBAF01F}" dt="2023-05-02T23:19:51.172" v="15829" actId="14100"/>
          <ac:picMkLst>
            <pc:docMk/>
            <pc:sldMk cId="2147641240" sldId="267"/>
            <ac:picMk id="3078" creationId="{00000000-0000-0000-0000-000000000000}"/>
          </ac:picMkLst>
        </pc:picChg>
      </pc:sldChg>
      <pc:sldChg chg="addSp modSp modTransition modNotesTx">
        <pc:chgData name="R H" userId="7863155b6774aad0" providerId="LiveId" clId="{78205C54-41F4-4F97-8313-34164CBAF01F}" dt="2023-05-03T13:56:25.439" v="20955" actId="20577"/>
        <pc:sldMkLst>
          <pc:docMk/>
          <pc:sldMk cId="3882623382" sldId="268"/>
        </pc:sldMkLst>
        <pc:spChg chg="add mod">
          <ac:chgData name="R H" userId="7863155b6774aad0" providerId="LiveId" clId="{78205C54-41F4-4F97-8313-34164CBAF01F}" dt="2023-05-02T15:22:26.836" v="9873"/>
          <ac:spMkLst>
            <pc:docMk/>
            <pc:sldMk cId="3882623382" sldId="268"/>
            <ac:spMk id="2" creationId="{FE884B8C-283E-F6D6-D841-F7F892EDBA25}"/>
          </ac:spMkLst>
        </pc:spChg>
        <pc:picChg chg="add mod">
          <ac:chgData name="R H" userId="7863155b6774aad0" providerId="LiveId" clId="{78205C54-41F4-4F97-8313-34164CBAF01F}" dt="2023-05-02T15:22:48.537" v="9878" actId="14100"/>
          <ac:picMkLst>
            <pc:docMk/>
            <pc:sldMk cId="3882623382" sldId="268"/>
            <ac:picMk id="1026" creationId="{7909A91E-E35D-EDD0-E4B7-81E328401BE6}"/>
          </ac:picMkLst>
        </pc:picChg>
        <pc:picChg chg="mod">
          <ac:chgData name="R H" userId="7863155b6774aad0" providerId="LiveId" clId="{78205C54-41F4-4F97-8313-34164CBAF01F}" dt="2023-05-02T15:22:29.972" v="9874" actId="14100"/>
          <ac:picMkLst>
            <pc:docMk/>
            <pc:sldMk cId="3882623382" sldId="268"/>
            <ac:picMk id="1028" creationId="{7808C538-83EC-47C4-AD5B-D6A24DB36B41}"/>
          </ac:picMkLst>
        </pc:picChg>
        <pc:picChg chg="mod">
          <ac:chgData name="R H" userId="7863155b6774aad0" providerId="LiveId" clId="{78205C54-41F4-4F97-8313-34164CBAF01F}" dt="2023-05-02T15:22:43.560" v="9877" actId="14100"/>
          <ac:picMkLst>
            <pc:docMk/>
            <pc:sldMk cId="3882623382" sldId="268"/>
            <ac:picMk id="3076" creationId="{C0E7CC6C-1D40-4A5C-90D6-6CA327494B45}"/>
          </ac:picMkLst>
        </pc:picChg>
      </pc:sldChg>
      <pc:sldChg chg="del">
        <pc:chgData name="R H" userId="7863155b6774aad0" providerId="LiveId" clId="{78205C54-41F4-4F97-8313-34164CBAF01F}" dt="2023-04-11T14:39:08.756" v="7" actId="47"/>
        <pc:sldMkLst>
          <pc:docMk/>
          <pc:sldMk cId="905460672" sldId="270"/>
        </pc:sldMkLst>
      </pc:sldChg>
      <pc:sldChg chg="del modNotesTx">
        <pc:chgData name="R H" userId="7863155b6774aad0" providerId="LiveId" clId="{78205C54-41F4-4F97-8313-34164CBAF01F}" dt="2023-04-12T03:11:27.612" v="111" actId="47"/>
        <pc:sldMkLst>
          <pc:docMk/>
          <pc:sldMk cId="1220098489" sldId="271"/>
        </pc:sldMkLst>
      </pc:sldChg>
      <pc:sldChg chg="del modNotesTx">
        <pc:chgData name="R H" userId="7863155b6774aad0" providerId="LiveId" clId="{78205C54-41F4-4F97-8313-34164CBAF01F}" dt="2023-04-12T03:11:22.994" v="110" actId="47"/>
        <pc:sldMkLst>
          <pc:docMk/>
          <pc:sldMk cId="4191640784" sldId="272"/>
        </pc:sldMkLst>
      </pc:sldChg>
      <pc:sldChg chg="del">
        <pc:chgData name="R H" userId="7863155b6774aad0" providerId="LiveId" clId="{78205C54-41F4-4F97-8313-34164CBAF01F}" dt="2023-04-11T14:39:39.406" v="9" actId="47"/>
        <pc:sldMkLst>
          <pc:docMk/>
          <pc:sldMk cId="3415775538" sldId="273"/>
        </pc:sldMkLst>
      </pc:sldChg>
      <pc:sldChg chg="del">
        <pc:chgData name="R H" userId="7863155b6774aad0" providerId="LiveId" clId="{78205C54-41F4-4F97-8313-34164CBAF01F}" dt="2023-05-01T21:40:41.987" v="6139" actId="47"/>
        <pc:sldMkLst>
          <pc:docMk/>
          <pc:sldMk cId="2605097392" sldId="274"/>
        </pc:sldMkLst>
      </pc:sldChg>
      <pc:sldChg chg="del">
        <pc:chgData name="R H" userId="7863155b6774aad0" providerId="LiveId" clId="{78205C54-41F4-4F97-8313-34164CBAF01F}" dt="2023-05-01T21:40:43.141" v="6140" actId="47"/>
        <pc:sldMkLst>
          <pc:docMk/>
          <pc:sldMk cId="923565422" sldId="275"/>
        </pc:sldMkLst>
      </pc:sldChg>
      <pc:sldChg chg="del">
        <pc:chgData name="R H" userId="7863155b6774aad0" providerId="LiveId" clId="{78205C54-41F4-4F97-8313-34164CBAF01F}" dt="2023-05-01T21:40:44.472" v="6141" actId="47"/>
        <pc:sldMkLst>
          <pc:docMk/>
          <pc:sldMk cId="3123793829" sldId="276"/>
        </pc:sldMkLst>
      </pc:sldChg>
      <pc:sldChg chg="addSp delSp modSp new mod ord modTransition modAnim modNotesTx">
        <pc:chgData name="R H" userId="7863155b6774aad0" providerId="LiveId" clId="{78205C54-41F4-4F97-8313-34164CBAF01F}" dt="2023-05-03T14:06:54.713" v="21735"/>
        <pc:sldMkLst>
          <pc:docMk/>
          <pc:sldMk cId="2035303807" sldId="277"/>
        </pc:sldMkLst>
        <pc:spChg chg="del">
          <ac:chgData name="R H" userId="7863155b6774aad0" providerId="LiveId" clId="{78205C54-41F4-4F97-8313-34164CBAF01F}" dt="2023-04-17T21:21:11.754" v="428" actId="478"/>
          <ac:spMkLst>
            <pc:docMk/>
            <pc:sldMk cId="2035303807" sldId="277"/>
            <ac:spMk id="2" creationId="{397209AA-C5E4-9E37-449F-D7C9D1353C32}"/>
          </ac:spMkLst>
        </pc:spChg>
        <pc:spChg chg="del">
          <ac:chgData name="R H" userId="7863155b6774aad0" providerId="LiveId" clId="{78205C54-41F4-4F97-8313-34164CBAF01F}" dt="2023-04-17T21:21:11.754" v="428" actId="478"/>
          <ac:spMkLst>
            <pc:docMk/>
            <pc:sldMk cId="2035303807" sldId="277"/>
            <ac:spMk id="3" creationId="{B4C01BA7-179A-3E46-3168-850745BEB400}"/>
          </ac:spMkLst>
        </pc:spChg>
        <pc:spChg chg="add mod">
          <ac:chgData name="R H" userId="7863155b6774aad0" providerId="LiveId" clId="{78205C54-41F4-4F97-8313-34164CBAF01F}" dt="2023-04-17T21:31:45.647" v="533" actId="1076"/>
          <ac:spMkLst>
            <pc:docMk/>
            <pc:sldMk cId="2035303807" sldId="277"/>
            <ac:spMk id="6" creationId="{58A56432-4CF0-922D-8412-9F532A946725}"/>
          </ac:spMkLst>
        </pc:spChg>
        <pc:spChg chg="add mod">
          <ac:chgData name="R H" userId="7863155b6774aad0" providerId="LiveId" clId="{78205C54-41F4-4F97-8313-34164CBAF01F}" dt="2023-04-17T21:40:56.520" v="1531" actId="1076"/>
          <ac:spMkLst>
            <pc:docMk/>
            <pc:sldMk cId="2035303807" sldId="277"/>
            <ac:spMk id="9" creationId="{0D914676-D885-BFFB-9AB0-8C9C18E5352D}"/>
          </ac:spMkLst>
        </pc:spChg>
        <pc:picChg chg="add del mod modCrop">
          <ac:chgData name="R H" userId="7863155b6774aad0" providerId="LiveId" clId="{78205C54-41F4-4F97-8313-34164CBAF01F}" dt="2023-04-17T21:29:08.863" v="493" actId="478"/>
          <ac:picMkLst>
            <pc:docMk/>
            <pc:sldMk cId="2035303807" sldId="277"/>
            <ac:picMk id="5" creationId="{2CABA3CA-3E83-E863-4263-BC76D1C01E44}"/>
          </ac:picMkLst>
        </pc:picChg>
        <pc:picChg chg="add mod">
          <ac:chgData name="R H" userId="7863155b6774aad0" providerId="LiveId" clId="{78205C54-41F4-4F97-8313-34164CBAF01F}" dt="2023-04-17T21:30:52.206" v="508" actId="14100"/>
          <ac:picMkLst>
            <pc:docMk/>
            <pc:sldMk cId="2035303807" sldId="277"/>
            <ac:picMk id="2050" creationId="{ECA58C5C-A5B6-F849-B7AE-FEA006B32890}"/>
          </ac:picMkLst>
        </pc:picChg>
        <pc:cxnChg chg="add mod">
          <ac:chgData name="R H" userId="7863155b6774aad0" providerId="LiveId" clId="{78205C54-41F4-4F97-8313-34164CBAF01F}" dt="2023-04-17T21:31:38.426" v="532" actId="1076"/>
          <ac:cxnSpMkLst>
            <pc:docMk/>
            <pc:sldMk cId="2035303807" sldId="277"/>
            <ac:cxnSpMk id="8" creationId="{3513C9C3-E52B-5324-9157-3946258265B9}"/>
          </ac:cxnSpMkLst>
        </pc:cxnChg>
      </pc:sldChg>
      <pc:sldChg chg="del">
        <pc:chgData name="R H" userId="7863155b6774aad0" providerId="LiveId" clId="{78205C54-41F4-4F97-8313-34164CBAF01F}" dt="2023-04-11T14:39:54.480" v="12" actId="47"/>
        <pc:sldMkLst>
          <pc:docMk/>
          <pc:sldMk cId="1487098045" sldId="278"/>
        </pc:sldMkLst>
      </pc:sldChg>
      <pc:sldChg chg="addSp delSp modSp new mod modTransition delAnim modAnim modNotesTx">
        <pc:chgData name="R H" userId="7863155b6774aad0" providerId="LiveId" clId="{78205C54-41F4-4F97-8313-34164CBAF01F}" dt="2023-05-03T23:15:46.560" v="22759" actId="20577"/>
        <pc:sldMkLst>
          <pc:docMk/>
          <pc:sldMk cId="4234973064" sldId="278"/>
        </pc:sldMkLst>
        <pc:spChg chg="del">
          <ac:chgData name="R H" userId="7863155b6774aad0" providerId="LiveId" clId="{78205C54-41F4-4F97-8313-34164CBAF01F}" dt="2023-04-17T21:45:27.778" v="1799" actId="478"/>
          <ac:spMkLst>
            <pc:docMk/>
            <pc:sldMk cId="4234973064" sldId="278"/>
            <ac:spMk id="2" creationId="{32AA7567-3E6A-06F3-9992-DB559C3B9743}"/>
          </ac:spMkLst>
        </pc:spChg>
        <pc:spChg chg="del">
          <ac:chgData name="R H" userId="7863155b6774aad0" providerId="LiveId" clId="{78205C54-41F4-4F97-8313-34164CBAF01F}" dt="2023-04-17T21:45:27.778" v="1799" actId="478"/>
          <ac:spMkLst>
            <pc:docMk/>
            <pc:sldMk cId="4234973064" sldId="278"/>
            <ac:spMk id="3" creationId="{7DD570A7-D3B9-4941-5779-E780991488F3}"/>
          </ac:spMkLst>
        </pc:spChg>
        <pc:spChg chg="add del mod ord">
          <ac:chgData name="R H" userId="7863155b6774aad0" providerId="LiveId" clId="{78205C54-41F4-4F97-8313-34164CBAF01F}" dt="2023-05-03T23:15:46.560" v="22759" actId="20577"/>
          <ac:spMkLst>
            <pc:docMk/>
            <pc:sldMk cId="4234973064" sldId="278"/>
            <ac:spMk id="4" creationId="{A432931C-4D8A-808C-B775-633832143B23}"/>
          </ac:spMkLst>
        </pc:spChg>
        <pc:spChg chg="add mod ord">
          <ac:chgData name="R H" userId="7863155b6774aad0" providerId="LiveId" clId="{78205C54-41F4-4F97-8313-34164CBAF01F}" dt="2023-04-18T00:16:35.298" v="3358" actId="14100"/>
          <ac:spMkLst>
            <pc:docMk/>
            <pc:sldMk cId="4234973064" sldId="278"/>
            <ac:spMk id="5" creationId="{5904F401-78AF-A185-6B7C-792D530BFE4F}"/>
          </ac:spMkLst>
        </pc:spChg>
        <pc:spChg chg="add mod ord">
          <ac:chgData name="R H" userId="7863155b6774aad0" providerId="LiveId" clId="{78205C54-41F4-4F97-8313-34164CBAF01F}" dt="2023-04-18T00:17:22.824" v="3362" actId="14100"/>
          <ac:spMkLst>
            <pc:docMk/>
            <pc:sldMk cId="4234973064" sldId="278"/>
            <ac:spMk id="6" creationId="{AF69D104-DE3D-E4B2-5C9E-8B3849975C8A}"/>
          </ac:spMkLst>
        </pc:spChg>
        <pc:spChg chg="add mod ord">
          <ac:chgData name="R H" userId="7863155b6774aad0" providerId="LiveId" clId="{78205C54-41F4-4F97-8313-34164CBAF01F}" dt="2023-05-02T23:38:27.083" v="17306" actId="14100"/>
          <ac:spMkLst>
            <pc:docMk/>
            <pc:sldMk cId="4234973064" sldId="278"/>
            <ac:spMk id="7" creationId="{2E5F66BD-6B15-8DC5-200D-CC0ABB759D62}"/>
          </ac:spMkLst>
        </pc:spChg>
        <pc:spChg chg="add mod ord">
          <ac:chgData name="R H" userId="7863155b6774aad0" providerId="LiveId" clId="{78205C54-41F4-4F97-8313-34164CBAF01F}" dt="2023-05-02T23:38:04.754" v="17305" actId="14100"/>
          <ac:spMkLst>
            <pc:docMk/>
            <pc:sldMk cId="4234973064" sldId="278"/>
            <ac:spMk id="8" creationId="{C9BEE0F0-FC73-D69E-CA08-813FD13F640E}"/>
          </ac:spMkLst>
        </pc:spChg>
        <pc:spChg chg="add mod ord">
          <ac:chgData name="R H" userId="7863155b6774aad0" providerId="LiveId" clId="{78205C54-41F4-4F97-8313-34164CBAF01F}" dt="2023-04-18T00:22:39.706" v="3382" actId="14100"/>
          <ac:spMkLst>
            <pc:docMk/>
            <pc:sldMk cId="4234973064" sldId="278"/>
            <ac:spMk id="9" creationId="{7D309D26-DDEB-42E5-4D24-2D9F1CC027EA}"/>
          </ac:spMkLst>
        </pc:spChg>
        <pc:spChg chg="add mod ord">
          <ac:chgData name="R H" userId="7863155b6774aad0" providerId="LiveId" clId="{78205C54-41F4-4F97-8313-34164CBAF01F}" dt="2023-04-18T00:22:21.019" v="3381" actId="1076"/>
          <ac:spMkLst>
            <pc:docMk/>
            <pc:sldMk cId="4234973064" sldId="278"/>
            <ac:spMk id="10" creationId="{CC51E97C-2450-0E6F-BF01-9648E705BFF7}"/>
          </ac:spMkLst>
        </pc:spChg>
        <pc:spChg chg="add mod ord">
          <ac:chgData name="R H" userId="7863155b6774aad0" providerId="LiveId" clId="{78205C54-41F4-4F97-8313-34164CBAF01F}" dt="2023-05-02T23:37:48.810" v="17304" actId="14100"/>
          <ac:spMkLst>
            <pc:docMk/>
            <pc:sldMk cId="4234973064" sldId="278"/>
            <ac:spMk id="11" creationId="{FB6B1D28-8D6B-12B8-BB60-B33990A6960B}"/>
          </ac:spMkLst>
        </pc:spChg>
        <pc:spChg chg="add mod ord">
          <ac:chgData name="R H" userId="7863155b6774aad0" providerId="LiveId" clId="{78205C54-41F4-4F97-8313-34164CBAF01F}" dt="2023-04-18T00:29:19.143" v="3478" actId="167"/>
          <ac:spMkLst>
            <pc:docMk/>
            <pc:sldMk cId="4234973064" sldId="278"/>
            <ac:spMk id="12" creationId="{0D407CB5-9E99-A2C0-C131-CD81758EE874}"/>
          </ac:spMkLst>
        </pc:spChg>
        <pc:spChg chg="add mod ord">
          <ac:chgData name="R H" userId="7863155b6774aad0" providerId="LiveId" clId="{78205C54-41F4-4F97-8313-34164CBAF01F}" dt="2023-04-18T00:31:43.428" v="3493" actId="167"/>
          <ac:spMkLst>
            <pc:docMk/>
            <pc:sldMk cId="4234973064" sldId="278"/>
            <ac:spMk id="13" creationId="{7A1705B8-2973-007E-797F-2D978D9BD969}"/>
          </ac:spMkLst>
        </pc:spChg>
        <pc:spChg chg="add mod ord">
          <ac:chgData name="R H" userId="7863155b6774aad0" providerId="LiveId" clId="{78205C54-41F4-4F97-8313-34164CBAF01F}" dt="2023-04-18T00:33:07.989" v="3502" actId="14100"/>
          <ac:spMkLst>
            <pc:docMk/>
            <pc:sldMk cId="4234973064" sldId="278"/>
            <ac:spMk id="14" creationId="{0B340027-88CC-60D8-B3F7-42ACF5D930AB}"/>
          </ac:spMkLst>
        </pc:spChg>
        <pc:spChg chg="add mod ord">
          <ac:chgData name="R H" userId="7863155b6774aad0" providerId="LiveId" clId="{78205C54-41F4-4F97-8313-34164CBAF01F}" dt="2023-04-18T00:36:07.020" v="3523" actId="1076"/>
          <ac:spMkLst>
            <pc:docMk/>
            <pc:sldMk cId="4234973064" sldId="278"/>
            <ac:spMk id="15" creationId="{676B2D9A-800C-23EC-D41E-ACA1DA5E11EB}"/>
          </ac:spMkLst>
        </pc:spChg>
        <pc:spChg chg="add mod ord">
          <ac:chgData name="R H" userId="7863155b6774aad0" providerId="LiveId" clId="{78205C54-41F4-4F97-8313-34164CBAF01F}" dt="2023-05-02T23:39:04.075" v="17307" actId="208"/>
          <ac:spMkLst>
            <pc:docMk/>
            <pc:sldMk cId="4234973064" sldId="278"/>
            <ac:spMk id="16" creationId="{42CA278D-DF16-736E-64B1-B0A4A23B8268}"/>
          </ac:spMkLst>
        </pc:spChg>
        <pc:spChg chg="add del mod">
          <ac:chgData name="R H" userId="7863155b6774aad0" providerId="LiveId" clId="{78205C54-41F4-4F97-8313-34164CBAF01F}" dt="2023-04-18T00:37:50.784" v="3537" actId="478"/>
          <ac:spMkLst>
            <pc:docMk/>
            <pc:sldMk cId="4234973064" sldId="278"/>
            <ac:spMk id="17" creationId="{CBAEB7AB-0194-3F26-982A-1AEF7C4EE908}"/>
          </ac:spMkLst>
        </pc:spChg>
        <pc:spChg chg="add mod ord">
          <ac:chgData name="R H" userId="7863155b6774aad0" providerId="LiveId" clId="{78205C54-41F4-4F97-8313-34164CBAF01F}" dt="2023-05-02T23:37:02.016" v="17299" actId="1076"/>
          <ac:spMkLst>
            <pc:docMk/>
            <pc:sldMk cId="4234973064" sldId="278"/>
            <ac:spMk id="18" creationId="{61530688-4996-B111-A158-E2D3C6D09C9D}"/>
          </ac:spMkLst>
        </pc:spChg>
        <pc:spChg chg="add mod ord">
          <ac:chgData name="R H" userId="7863155b6774aad0" providerId="LiveId" clId="{78205C54-41F4-4F97-8313-34164CBAF01F}" dt="2023-05-02T23:37:24.010" v="17303" actId="14100"/>
          <ac:spMkLst>
            <pc:docMk/>
            <pc:sldMk cId="4234973064" sldId="278"/>
            <ac:spMk id="19" creationId="{9A6C5E20-89F0-FB07-1DB2-B6816345B2BB}"/>
          </ac:spMkLst>
        </pc:spChg>
        <pc:spChg chg="add mod ord">
          <ac:chgData name="R H" userId="7863155b6774aad0" providerId="LiveId" clId="{78205C54-41F4-4F97-8313-34164CBAF01F}" dt="2023-04-18T00:27:57.204" v="3469" actId="167"/>
          <ac:spMkLst>
            <pc:docMk/>
            <pc:sldMk cId="4234973064" sldId="278"/>
            <ac:spMk id="20" creationId="{420D35EC-BE8E-5615-421A-7E20536883CF}"/>
          </ac:spMkLst>
        </pc:spChg>
        <pc:spChg chg="add mod ord">
          <ac:chgData name="R H" userId="7863155b6774aad0" providerId="LiveId" clId="{78205C54-41F4-4F97-8313-34164CBAF01F}" dt="2023-04-18T00:30:04.021" v="3480" actId="167"/>
          <ac:spMkLst>
            <pc:docMk/>
            <pc:sldMk cId="4234973064" sldId="278"/>
            <ac:spMk id="21" creationId="{B74E708A-A3A9-0096-3273-12929E03C7CF}"/>
          </ac:spMkLst>
        </pc:spChg>
        <pc:spChg chg="add mod ord">
          <ac:chgData name="R H" userId="7863155b6774aad0" providerId="LiveId" clId="{78205C54-41F4-4F97-8313-34164CBAF01F}" dt="2023-04-18T00:32:06.236" v="3495" actId="14100"/>
          <ac:spMkLst>
            <pc:docMk/>
            <pc:sldMk cId="4234973064" sldId="278"/>
            <ac:spMk id="22" creationId="{012D05F4-B9C0-D675-2385-CCC8C495F0CF}"/>
          </ac:spMkLst>
        </pc:spChg>
        <pc:spChg chg="add mod ord">
          <ac:chgData name="R H" userId="7863155b6774aad0" providerId="LiveId" clId="{78205C54-41F4-4F97-8313-34164CBAF01F}" dt="2023-04-18T00:33:45.400" v="3507" actId="167"/>
          <ac:spMkLst>
            <pc:docMk/>
            <pc:sldMk cId="4234973064" sldId="278"/>
            <ac:spMk id="23" creationId="{9579A170-D16D-380B-30B1-35EE76875508}"/>
          </ac:spMkLst>
        </pc:spChg>
        <pc:spChg chg="add mod ord">
          <ac:chgData name="R H" userId="7863155b6774aad0" providerId="LiveId" clId="{78205C54-41F4-4F97-8313-34164CBAF01F}" dt="2023-04-18T00:36:32.430" v="3528" actId="14100"/>
          <ac:spMkLst>
            <pc:docMk/>
            <pc:sldMk cId="4234973064" sldId="278"/>
            <ac:spMk id="24" creationId="{640DF4A2-E6D0-9C55-B10A-733AE92EBE81}"/>
          </ac:spMkLst>
        </pc:spChg>
        <pc:picChg chg="add del mod">
          <ac:chgData name="R H" userId="7863155b6774aad0" providerId="LiveId" clId="{78205C54-41F4-4F97-8313-34164CBAF01F}" dt="2023-05-03T23:13:00.246" v="22737" actId="478"/>
          <ac:picMkLst>
            <pc:docMk/>
            <pc:sldMk cId="4234973064" sldId="278"/>
            <ac:picMk id="25" creationId="{F9EBE8D8-D4FD-A73D-9F02-DDF00B1EC971}"/>
          </ac:picMkLst>
        </pc:picChg>
        <pc:picChg chg="add del mod">
          <ac:chgData name="R H" userId="7863155b6774aad0" providerId="LiveId" clId="{78205C54-41F4-4F97-8313-34164CBAF01F}" dt="2023-04-18T00:39:10.452" v="3541" actId="478"/>
          <ac:picMkLst>
            <pc:docMk/>
            <pc:sldMk cId="4234973064" sldId="278"/>
            <ac:picMk id="26" creationId="{9FA5C8E3-761A-0095-7153-13FB05D24996}"/>
          </ac:picMkLst>
        </pc:picChg>
        <pc:picChg chg="add del mod">
          <ac:chgData name="R H" userId="7863155b6774aad0" providerId="LiveId" clId="{78205C54-41F4-4F97-8313-34164CBAF01F}" dt="2023-04-18T00:39:10.452" v="3541" actId="478"/>
          <ac:picMkLst>
            <pc:docMk/>
            <pc:sldMk cId="4234973064" sldId="278"/>
            <ac:picMk id="27" creationId="{EEEAB6BF-CC14-CA57-CF03-D5CAADA06F3F}"/>
          </ac:picMkLst>
        </pc:picChg>
        <pc:picChg chg="add del mod">
          <ac:chgData name="R H" userId="7863155b6774aad0" providerId="LiveId" clId="{78205C54-41F4-4F97-8313-34164CBAF01F}" dt="2023-04-18T00:39:10.452" v="3541" actId="478"/>
          <ac:picMkLst>
            <pc:docMk/>
            <pc:sldMk cId="4234973064" sldId="278"/>
            <ac:picMk id="28" creationId="{70DC0367-7661-81A2-2B18-FBB172C34118}"/>
          </ac:picMkLst>
        </pc:picChg>
        <pc:picChg chg="add del mod">
          <ac:chgData name="R H" userId="7863155b6774aad0" providerId="LiveId" clId="{78205C54-41F4-4F97-8313-34164CBAF01F}" dt="2023-04-18T00:39:10.452" v="3541" actId="478"/>
          <ac:picMkLst>
            <pc:docMk/>
            <pc:sldMk cId="4234973064" sldId="278"/>
            <ac:picMk id="29" creationId="{142A8E2C-5D5F-8310-3CA9-B5DF9E5FD23A}"/>
          </ac:picMkLst>
        </pc:picChg>
        <pc:picChg chg="add del mod">
          <ac:chgData name="R H" userId="7863155b6774aad0" providerId="LiveId" clId="{78205C54-41F4-4F97-8313-34164CBAF01F}" dt="2023-04-18T00:39:10.452" v="3541" actId="478"/>
          <ac:picMkLst>
            <pc:docMk/>
            <pc:sldMk cId="4234973064" sldId="278"/>
            <ac:picMk id="30" creationId="{D2CFD4E8-8091-8F8A-603F-F24F8AC2C9CA}"/>
          </ac:picMkLst>
        </pc:picChg>
        <pc:picChg chg="add del mod">
          <ac:chgData name="R H" userId="7863155b6774aad0" providerId="LiveId" clId="{78205C54-41F4-4F97-8313-34164CBAF01F}" dt="2023-04-18T00:39:10.452" v="3541" actId="478"/>
          <ac:picMkLst>
            <pc:docMk/>
            <pc:sldMk cId="4234973064" sldId="278"/>
            <ac:picMk id="31" creationId="{98278AB5-3AE5-781A-BDC7-9C1F4CCD80C9}"/>
          </ac:picMkLst>
        </pc:picChg>
        <pc:picChg chg="add del mod">
          <ac:chgData name="R H" userId="7863155b6774aad0" providerId="LiveId" clId="{78205C54-41F4-4F97-8313-34164CBAF01F}" dt="2023-04-18T00:39:10.452" v="3541" actId="478"/>
          <ac:picMkLst>
            <pc:docMk/>
            <pc:sldMk cId="4234973064" sldId="278"/>
            <ac:picMk id="32" creationId="{4EADDAA1-307D-23EC-018E-FE63EFDCD24B}"/>
          </ac:picMkLst>
        </pc:picChg>
      </pc:sldChg>
      <pc:sldChg chg="addSp delSp modSp new mod ord modTransition setBg modAnim modNotesTx">
        <pc:chgData name="R H" userId="7863155b6774aad0" providerId="LiveId" clId="{78205C54-41F4-4F97-8313-34164CBAF01F}" dt="2023-05-03T23:11:38.249" v="22612" actId="115"/>
        <pc:sldMkLst>
          <pc:docMk/>
          <pc:sldMk cId="2671135524" sldId="279"/>
        </pc:sldMkLst>
        <pc:spChg chg="del">
          <ac:chgData name="R H" userId="7863155b6774aad0" providerId="LiveId" clId="{78205C54-41F4-4F97-8313-34164CBAF01F}" dt="2023-05-01T16:12:05.478" v="3548" actId="478"/>
          <ac:spMkLst>
            <pc:docMk/>
            <pc:sldMk cId="2671135524" sldId="279"/>
            <ac:spMk id="2" creationId="{D297E06A-29DB-9A73-0DB9-812C5FCF5672}"/>
          </ac:spMkLst>
        </pc:spChg>
        <pc:spChg chg="del">
          <ac:chgData name="R H" userId="7863155b6774aad0" providerId="LiveId" clId="{78205C54-41F4-4F97-8313-34164CBAF01F}" dt="2023-05-01T16:12:05.478" v="3548" actId="478"/>
          <ac:spMkLst>
            <pc:docMk/>
            <pc:sldMk cId="2671135524" sldId="279"/>
            <ac:spMk id="3" creationId="{D1BBFB07-6358-E2B6-7910-11AF142247E0}"/>
          </ac:spMkLst>
        </pc:spChg>
        <pc:spChg chg="add mod ord">
          <ac:chgData name="R H" userId="7863155b6774aad0" providerId="LiveId" clId="{78205C54-41F4-4F97-8313-34164CBAF01F}" dt="2023-05-03T14:07:52.357" v="21736" actId="167"/>
          <ac:spMkLst>
            <pc:docMk/>
            <pc:sldMk cId="2671135524" sldId="279"/>
            <ac:spMk id="3" creationId="{E188CC38-F985-0BFE-3A08-63D698AC4D84}"/>
          </ac:spMkLst>
        </pc:spChg>
        <pc:spChg chg="add mod">
          <ac:chgData name="R H" userId="7863155b6774aad0" providerId="LiveId" clId="{78205C54-41F4-4F97-8313-34164CBAF01F}" dt="2023-05-02T23:08:00.902" v="15530" actId="164"/>
          <ac:spMkLst>
            <pc:docMk/>
            <pc:sldMk cId="2671135524" sldId="279"/>
            <ac:spMk id="4" creationId="{E73ADB3F-6246-7616-4459-CB4CD1A304FC}"/>
          </ac:spMkLst>
        </pc:spChg>
        <pc:spChg chg="add mod">
          <ac:chgData name="R H" userId="7863155b6774aad0" providerId="LiveId" clId="{78205C54-41F4-4F97-8313-34164CBAF01F}" dt="2023-05-02T23:08:00.902" v="15530" actId="164"/>
          <ac:spMkLst>
            <pc:docMk/>
            <pc:sldMk cId="2671135524" sldId="279"/>
            <ac:spMk id="5" creationId="{9CE5E24A-8850-5989-32C6-1A7400F9878C}"/>
          </ac:spMkLst>
        </pc:spChg>
        <pc:spChg chg="add mod">
          <ac:chgData name="R H" userId="7863155b6774aad0" providerId="LiveId" clId="{78205C54-41F4-4F97-8313-34164CBAF01F}" dt="2023-05-02T23:08:00.902" v="15530" actId="164"/>
          <ac:spMkLst>
            <pc:docMk/>
            <pc:sldMk cId="2671135524" sldId="279"/>
            <ac:spMk id="6" creationId="{3E22F710-5C7F-8234-6FAB-2560344247EA}"/>
          </ac:spMkLst>
        </pc:spChg>
        <pc:spChg chg="add mod">
          <ac:chgData name="R H" userId="7863155b6774aad0" providerId="LiveId" clId="{78205C54-41F4-4F97-8313-34164CBAF01F}" dt="2023-05-02T23:09:50.920" v="15544" actId="14100"/>
          <ac:spMkLst>
            <pc:docMk/>
            <pc:sldMk cId="2671135524" sldId="279"/>
            <ac:spMk id="8" creationId="{6B919698-0F28-D09B-C25D-57E37B320F5A}"/>
          </ac:spMkLst>
        </pc:spChg>
        <pc:spChg chg="add">
          <ac:chgData name="R H" userId="7863155b6774aad0" providerId="LiveId" clId="{78205C54-41F4-4F97-8313-34164CBAF01F}" dt="2023-05-01T16:12:11.955" v="3551" actId="26606"/>
          <ac:spMkLst>
            <pc:docMk/>
            <pc:sldMk cId="2671135524" sldId="279"/>
            <ac:spMk id="1031" creationId="{42A4FC2C-047E-45A5-965D-8E1E3BF09BC6}"/>
          </ac:spMkLst>
        </pc:spChg>
        <pc:grpChg chg="add mod ord">
          <ac:chgData name="R H" userId="7863155b6774aad0" providerId="LiveId" clId="{78205C54-41F4-4F97-8313-34164CBAF01F}" dt="2023-05-03T14:08:08.111" v="21739" actId="167"/>
          <ac:grpSpMkLst>
            <pc:docMk/>
            <pc:sldMk cId="2671135524" sldId="279"/>
            <ac:grpSpMk id="7" creationId="{036B9540-AF80-6734-574E-192DB0671DD6}"/>
          </ac:grpSpMkLst>
        </pc:grpChg>
        <pc:graphicFrameChg chg="add mod modGraphic">
          <ac:chgData name="R H" userId="7863155b6774aad0" providerId="LiveId" clId="{78205C54-41F4-4F97-8313-34164CBAF01F}" dt="2023-05-02T23:05:58.386" v="15478" actId="14100"/>
          <ac:graphicFrameMkLst>
            <pc:docMk/>
            <pc:sldMk cId="2671135524" sldId="279"/>
            <ac:graphicFrameMk id="2" creationId="{20A4725D-7993-A818-2095-1FBF08B68D04}"/>
          </ac:graphicFrameMkLst>
        </pc:graphicFrameChg>
        <pc:picChg chg="add del mod">
          <ac:chgData name="R H" userId="7863155b6774aad0" providerId="LiveId" clId="{78205C54-41F4-4F97-8313-34164CBAF01F}" dt="2023-05-02T22:44:49.087" v="14238" actId="478"/>
          <ac:picMkLst>
            <pc:docMk/>
            <pc:sldMk cId="2671135524" sldId="279"/>
            <ac:picMk id="1026" creationId="{C0040F13-57E9-39F7-B77E-F82615DC17B8}"/>
          </ac:picMkLst>
        </pc:picChg>
      </pc:sldChg>
      <pc:sldChg chg="del">
        <pc:chgData name="R H" userId="7863155b6774aad0" providerId="LiveId" clId="{78205C54-41F4-4F97-8313-34164CBAF01F}" dt="2023-04-11T14:39:53.068" v="10" actId="47"/>
        <pc:sldMkLst>
          <pc:docMk/>
          <pc:sldMk cId="2851488454" sldId="279"/>
        </pc:sldMkLst>
      </pc:sldChg>
      <pc:sldChg chg="addSp delSp modSp new mod modTransition modNotesTx">
        <pc:chgData name="R H" userId="7863155b6774aad0" providerId="LiveId" clId="{78205C54-41F4-4F97-8313-34164CBAF01F}" dt="2023-05-03T19:56:06.681" v="22287" actId="20577"/>
        <pc:sldMkLst>
          <pc:docMk/>
          <pc:sldMk cId="3863187193" sldId="280"/>
        </pc:sldMkLst>
        <pc:spChg chg="del">
          <ac:chgData name="R H" userId="7863155b6774aad0" providerId="LiveId" clId="{78205C54-41F4-4F97-8313-34164CBAF01F}" dt="2023-05-02T14:20:55.123" v="8468" actId="478"/>
          <ac:spMkLst>
            <pc:docMk/>
            <pc:sldMk cId="3863187193" sldId="280"/>
            <ac:spMk id="2" creationId="{497A9DD3-258F-D2CE-3D4C-FA0BDC0DC4A5}"/>
          </ac:spMkLst>
        </pc:spChg>
        <pc:spChg chg="del mod">
          <ac:chgData name="R H" userId="7863155b6774aad0" providerId="LiveId" clId="{78205C54-41F4-4F97-8313-34164CBAF01F}" dt="2023-05-02T14:42:16.159" v="8620" actId="478"/>
          <ac:spMkLst>
            <pc:docMk/>
            <pc:sldMk cId="3863187193" sldId="280"/>
            <ac:spMk id="3" creationId="{96F86BEE-AEF3-88A7-E4EC-C43AE141B840}"/>
          </ac:spMkLst>
        </pc:spChg>
        <pc:spChg chg="add mod">
          <ac:chgData name="R H" userId="7863155b6774aad0" providerId="LiveId" clId="{78205C54-41F4-4F97-8313-34164CBAF01F}" dt="2023-05-02T14:21:25.708" v="8491" actId="20577"/>
          <ac:spMkLst>
            <pc:docMk/>
            <pc:sldMk cId="3863187193" sldId="280"/>
            <ac:spMk id="4" creationId="{8016EDA4-B6E7-6A15-A5C5-00A84F0C871D}"/>
          </ac:spMkLst>
        </pc:spChg>
        <pc:spChg chg="add del mod">
          <ac:chgData name="R H" userId="7863155b6774aad0" providerId="LiveId" clId="{78205C54-41F4-4F97-8313-34164CBAF01F}" dt="2023-05-02T14:42:18.083" v="8621" actId="478"/>
          <ac:spMkLst>
            <pc:docMk/>
            <pc:sldMk cId="3863187193" sldId="280"/>
            <ac:spMk id="14" creationId="{FFBF5802-8151-1108-1AC3-BE451852CB37}"/>
          </ac:spMkLst>
        </pc:spChg>
        <pc:picChg chg="add del">
          <ac:chgData name="R H" userId="7863155b6774aad0" providerId="LiveId" clId="{78205C54-41F4-4F97-8313-34164CBAF01F}" dt="2023-05-02T14:41:00.837" v="8602" actId="22"/>
          <ac:picMkLst>
            <pc:docMk/>
            <pc:sldMk cId="3863187193" sldId="280"/>
            <ac:picMk id="6" creationId="{4ECCC34D-B501-A130-E873-F3F0D60C2D73}"/>
          </ac:picMkLst>
        </pc:picChg>
        <pc:picChg chg="add">
          <ac:chgData name="R H" userId="7863155b6774aad0" providerId="LiveId" clId="{78205C54-41F4-4F97-8313-34164CBAF01F}" dt="2023-05-02T14:41:07.893" v="8603" actId="22"/>
          <ac:picMkLst>
            <pc:docMk/>
            <pc:sldMk cId="3863187193" sldId="280"/>
            <ac:picMk id="8" creationId="{D8D7D2DC-EF0E-FB79-2943-8349709F30BC}"/>
          </ac:picMkLst>
        </pc:picChg>
        <pc:picChg chg="add del">
          <ac:chgData name="R H" userId="7863155b6774aad0" providerId="LiveId" clId="{78205C54-41F4-4F97-8313-34164CBAF01F}" dt="2023-05-02T14:41:11.207" v="8605" actId="22"/>
          <ac:picMkLst>
            <pc:docMk/>
            <pc:sldMk cId="3863187193" sldId="280"/>
            <ac:picMk id="10" creationId="{C4D3AD65-8E46-F325-413B-12E0E2DAC37F}"/>
          </ac:picMkLst>
        </pc:picChg>
        <pc:picChg chg="add mod">
          <ac:chgData name="R H" userId="7863155b6774aad0" providerId="LiveId" clId="{78205C54-41F4-4F97-8313-34164CBAF01F}" dt="2023-05-02T14:42:28.130" v="8623" actId="14100"/>
          <ac:picMkLst>
            <pc:docMk/>
            <pc:sldMk cId="3863187193" sldId="280"/>
            <ac:picMk id="12" creationId="{35363EE7-63F0-D492-4A1A-4F14360FB0BE}"/>
          </ac:picMkLst>
        </pc:picChg>
        <pc:picChg chg="add mod">
          <ac:chgData name="R H" userId="7863155b6774aad0" providerId="LiveId" clId="{78205C54-41F4-4F97-8313-34164CBAF01F}" dt="2023-05-02T14:41:49.812" v="8614" actId="14100"/>
          <ac:picMkLst>
            <pc:docMk/>
            <pc:sldMk cId="3863187193" sldId="280"/>
            <ac:picMk id="1026" creationId="{9D62D93D-6264-E0C3-8ABD-67C21F22D4C3}"/>
          </ac:picMkLst>
        </pc:picChg>
      </pc:sldChg>
      <pc:sldChg chg="del">
        <pc:chgData name="R H" userId="7863155b6774aad0" providerId="LiveId" clId="{78205C54-41F4-4F97-8313-34164CBAF01F}" dt="2023-04-11T14:39:53.622" v="11" actId="47"/>
        <pc:sldMkLst>
          <pc:docMk/>
          <pc:sldMk cId="4073434196" sldId="280"/>
        </pc:sldMkLst>
      </pc:sldChg>
      <pc:sldChg chg="addSp delSp modSp new mod modTransition modNotesTx">
        <pc:chgData name="R H" userId="7863155b6774aad0" providerId="LiveId" clId="{78205C54-41F4-4F97-8313-34164CBAF01F}" dt="2023-05-03T23:04:28.040" v="22502" actId="14100"/>
        <pc:sldMkLst>
          <pc:docMk/>
          <pc:sldMk cId="3242962853" sldId="281"/>
        </pc:sldMkLst>
        <pc:spChg chg="del">
          <ac:chgData name="R H" userId="7863155b6774aad0" providerId="LiveId" clId="{78205C54-41F4-4F97-8313-34164CBAF01F}" dt="2023-05-02T14:49:03.642" v="8934" actId="478"/>
          <ac:spMkLst>
            <pc:docMk/>
            <pc:sldMk cId="3242962853" sldId="281"/>
            <ac:spMk id="2" creationId="{0C34CBE3-BE66-A262-A5F0-97965CF93A55}"/>
          </ac:spMkLst>
        </pc:spChg>
        <pc:spChg chg="del">
          <ac:chgData name="R H" userId="7863155b6774aad0" providerId="LiveId" clId="{78205C54-41F4-4F97-8313-34164CBAF01F}" dt="2023-05-02T15:22:01.157" v="9864" actId="478"/>
          <ac:spMkLst>
            <pc:docMk/>
            <pc:sldMk cId="3242962853" sldId="281"/>
            <ac:spMk id="3" creationId="{5266E494-5957-C6E6-5696-3BD7BC75ED4A}"/>
          </ac:spMkLst>
        </pc:spChg>
        <pc:spChg chg="add mod">
          <ac:chgData name="R H" userId="7863155b6774aad0" providerId="LiveId" clId="{78205C54-41F4-4F97-8313-34164CBAF01F}" dt="2023-05-02T14:49:08.379" v="8946" actId="20577"/>
          <ac:spMkLst>
            <pc:docMk/>
            <pc:sldMk cId="3242962853" sldId="281"/>
            <ac:spMk id="4" creationId="{BF8F4F25-153F-FCBF-B30D-3ABE76E2A944}"/>
          </ac:spMkLst>
        </pc:spChg>
        <pc:picChg chg="add mod">
          <ac:chgData name="R H" userId="7863155b6774aad0" providerId="LiveId" clId="{78205C54-41F4-4F97-8313-34164CBAF01F}" dt="2023-05-03T23:04:28.040" v="22502" actId="14100"/>
          <ac:picMkLst>
            <pc:docMk/>
            <pc:sldMk cId="3242962853" sldId="281"/>
            <ac:picMk id="2050" creationId="{60BE21CA-0B78-7BED-DA84-31EB76D8DDB2}"/>
          </ac:picMkLst>
        </pc:picChg>
      </pc:sldChg>
      <pc:sldChg chg="modSp add modTransition modAnim modNotesTx">
        <pc:chgData name="R H" userId="7863155b6774aad0" providerId="LiveId" clId="{78205C54-41F4-4F97-8313-34164CBAF01F}" dt="2023-05-03T20:12:14.734" v="22290" actId="20577"/>
        <pc:sldMkLst>
          <pc:docMk/>
          <pc:sldMk cId="1785768230" sldId="282"/>
        </pc:sldMkLst>
        <pc:spChg chg="mod">
          <ac:chgData name="R H" userId="7863155b6774aad0" providerId="LiveId" clId="{78205C54-41F4-4F97-8313-34164CBAF01F}" dt="2023-05-02T15:00:02.157" v="9437" actId="6549"/>
          <ac:spMkLst>
            <pc:docMk/>
            <pc:sldMk cId="1785768230" sldId="282"/>
            <ac:spMk id="6" creationId="{00000000-0000-0000-0000-000000000000}"/>
          </ac:spMkLst>
        </pc:spChg>
      </pc:sldChg>
      <pc:sldChg chg="addSp delSp modSp add mod modTransition modAnim modNotesTx">
        <pc:chgData name="R H" userId="7863155b6774aad0" providerId="LiveId" clId="{78205C54-41F4-4F97-8313-34164CBAF01F}" dt="2023-05-03T20:13:52.722" v="22411" actId="20577"/>
        <pc:sldMkLst>
          <pc:docMk/>
          <pc:sldMk cId="2703981461" sldId="283"/>
        </pc:sldMkLst>
        <pc:spChg chg="mod">
          <ac:chgData name="R H" userId="7863155b6774aad0" providerId="LiveId" clId="{78205C54-41F4-4F97-8313-34164CBAF01F}" dt="2023-05-02T15:08:56.320" v="9784" actId="20577"/>
          <ac:spMkLst>
            <pc:docMk/>
            <pc:sldMk cId="2703981461" sldId="283"/>
            <ac:spMk id="6" creationId="{00000000-0000-0000-0000-000000000000}"/>
          </ac:spMkLst>
        </pc:spChg>
        <pc:picChg chg="add mod">
          <ac:chgData name="R H" userId="7863155b6774aad0" providerId="LiveId" clId="{78205C54-41F4-4F97-8313-34164CBAF01F}" dt="2023-05-02T15:04:28.509" v="9509" actId="14100"/>
          <ac:picMkLst>
            <pc:docMk/>
            <pc:sldMk cId="2703981461" sldId="283"/>
            <ac:picMk id="2" creationId="{162051AD-8123-5A7C-0CA0-9509E01DB5C7}"/>
          </ac:picMkLst>
        </pc:picChg>
        <pc:picChg chg="del">
          <ac:chgData name="R H" userId="7863155b6774aad0" providerId="LiveId" clId="{78205C54-41F4-4F97-8313-34164CBAF01F}" dt="2023-05-02T15:03:25.216" v="9460" actId="478"/>
          <ac:picMkLst>
            <pc:docMk/>
            <pc:sldMk cId="2703981461" sldId="283"/>
            <ac:picMk id="4098" creationId="{00000000-0000-0000-0000-000000000000}"/>
          </ac:picMkLst>
        </pc:picChg>
      </pc:sldChg>
      <pc:sldChg chg="addSp delSp modSp new mod modTransition modNotesTx">
        <pc:chgData name="R H" userId="7863155b6774aad0" providerId="LiveId" clId="{78205C54-41F4-4F97-8313-34164CBAF01F}" dt="2023-05-03T14:18:45.443" v="22272" actId="20577"/>
        <pc:sldMkLst>
          <pc:docMk/>
          <pc:sldMk cId="1012002107" sldId="284"/>
        </pc:sldMkLst>
        <pc:spChg chg="del">
          <ac:chgData name="R H" userId="7863155b6774aad0" providerId="LiveId" clId="{78205C54-41F4-4F97-8313-34164CBAF01F}" dt="2023-05-03T00:05:31.111" v="18250" actId="478"/>
          <ac:spMkLst>
            <pc:docMk/>
            <pc:sldMk cId="1012002107" sldId="284"/>
            <ac:spMk id="2" creationId="{1FEBE43C-B2E4-5719-8C50-4ABDC0CEB2B6}"/>
          </ac:spMkLst>
        </pc:spChg>
        <pc:spChg chg="del">
          <ac:chgData name="R H" userId="7863155b6774aad0" providerId="LiveId" clId="{78205C54-41F4-4F97-8313-34164CBAF01F}" dt="2023-05-03T00:05:31.111" v="18250" actId="478"/>
          <ac:spMkLst>
            <pc:docMk/>
            <pc:sldMk cId="1012002107" sldId="284"/>
            <ac:spMk id="3" creationId="{CF521CB9-8B35-8BF1-5366-C62B60E64BA4}"/>
          </ac:spMkLst>
        </pc:spChg>
        <pc:spChg chg="add mod">
          <ac:chgData name="R H" userId="7863155b6774aad0" providerId="LiveId" clId="{78205C54-41F4-4F97-8313-34164CBAF01F}" dt="2023-05-03T00:30:21.968" v="18506" actId="14100"/>
          <ac:spMkLst>
            <pc:docMk/>
            <pc:sldMk cId="1012002107" sldId="284"/>
            <ac:spMk id="4" creationId="{B59A6A8D-C202-AF19-CF1B-C546E44F105E}"/>
          </ac:spMkLst>
        </pc:spChg>
        <pc:spChg chg="add del mod">
          <ac:chgData name="R H" userId="7863155b6774aad0" providerId="LiveId" clId="{78205C54-41F4-4F97-8313-34164CBAF01F}" dt="2023-05-03T00:06:38.886" v="18256" actId="478"/>
          <ac:spMkLst>
            <pc:docMk/>
            <pc:sldMk cId="1012002107" sldId="284"/>
            <ac:spMk id="5" creationId="{A05BFECE-C433-85EC-18E6-9DFBFC0067E5}"/>
          </ac:spMkLst>
        </pc:spChg>
        <pc:spChg chg="add mod">
          <ac:chgData name="R H" userId="7863155b6774aad0" providerId="LiveId" clId="{78205C54-41F4-4F97-8313-34164CBAF01F}" dt="2023-05-03T00:30:41.647" v="18510" actId="14100"/>
          <ac:spMkLst>
            <pc:docMk/>
            <pc:sldMk cId="1012002107" sldId="284"/>
            <ac:spMk id="6" creationId="{1AE1920C-777D-60E6-1694-5EBD8B4F94B6}"/>
          </ac:spMkLst>
        </pc:spChg>
        <pc:spChg chg="add mod">
          <ac:chgData name="R H" userId="7863155b6774aad0" providerId="LiveId" clId="{78205C54-41F4-4F97-8313-34164CBAF01F}" dt="2023-05-03T00:30:34.874" v="18509" actId="14100"/>
          <ac:spMkLst>
            <pc:docMk/>
            <pc:sldMk cId="1012002107" sldId="284"/>
            <ac:spMk id="7" creationId="{8DD2315C-4259-A4A6-CD78-01BC95310127}"/>
          </ac:spMkLst>
        </pc:spChg>
        <pc:spChg chg="add mod">
          <ac:chgData name="R H" userId="7863155b6774aad0" providerId="LiveId" clId="{78205C54-41F4-4F97-8313-34164CBAF01F}" dt="2023-05-03T00:39:53.161" v="18686" actId="255"/>
          <ac:spMkLst>
            <pc:docMk/>
            <pc:sldMk cId="1012002107" sldId="284"/>
            <ac:spMk id="9" creationId="{06453631-E171-C876-D364-AD49A2B1D8F5}"/>
          </ac:spMkLst>
        </pc:spChg>
        <pc:spChg chg="add mod">
          <ac:chgData name="R H" userId="7863155b6774aad0" providerId="LiveId" clId="{78205C54-41F4-4F97-8313-34164CBAF01F}" dt="2023-05-03T00:39:47.617" v="18685" actId="255"/>
          <ac:spMkLst>
            <pc:docMk/>
            <pc:sldMk cId="1012002107" sldId="284"/>
            <ac:spMk id="11" creationId="{0D5EE397-B600-6B62-001F-93861B677DDC}"/>
          </ac:spMkLst>
        </pc:spChg>
        <pc:spChg chg="add mod">
          <ac:chgData name="R H" userId="7863155b6774aad0" providerId="LiveId" clId="{78205C54-41F4-4F97-8313-34164CBAF01F}" dt="2023-05-03T00:39:40.374" v="18684" actId="255"/>
          <ac:spMkLst>
            <pc:docMk/>
            <pc:sldMk cId="1012002107" sldId="284"/>
            <ac:spMk id="13" creationId="{A2BFC8CB-35CA-103F-6DED-A22D1563856A}"/>
          </ac:spMkLst>
        </pc:spChg>
        <pc:spChg chg="add mod">
          <ac:chgData name="R H" userId="7863155b6774aad0" providerId="LiveId" clId="{78205C54-41F4-4F97-8313-34164CBAF01F}" dt="2023-05-03T00:24:37.443" v="18405" actId="20577"/>
          <ac:spMkLst>
            <pc:docMk/>
            <pc:sldMk cId="1012002107" sldId="284"/>
            <ac:spMk id="14" creationId="{75C0B723-5AB9-2ABF-28B4-9309729E7667}"/>
          </ac:spMkLst>
        </pc:spChg>
        <pc:spChg chg="add mod">
          <ac:chgData name="R H" userId="7863155b6774aad0" providerId="LiveId" clId="{78205C54-41F4-4F97-8313-34164CBAF01F}" dt="2023-05-03T00:31:18.876" v="18519" actId="255"/>
          <ac:spMkLst>
            <pc:docMk/>
            <pc:sldMk cId="1012002107" sldId="284"/>
            <ac:spMk id="15" creationId="{2B1A576E-8616-13CC-D4D7-040F62E8DC2A}"/>
          </ac:spMkLst>
        </pc:spChg>
        <pc:spChg chg="add mod">
          <ac:chgData name="R H" userId="7863155b6774aad0" providerId="LiveId" clId="{78205C54-41F4-4F97-8313-34164CBAF01F}" dt="2023-05-03T00:31:25.198" v="18521" actId="255"/>
          <ac:spMkLst>
            <pc:docMk/>
            <pc:sldMk cId="1012002107" sldId="284"/>
            <ac:spMk id="16" creationId="{2CC79FD1-67D2-1579-93F1-859DE919056C}"/>
          </ac:spMkLst>
        </pc:spChg>
        <pc:spChg chg="add mod">
          <ac:chgData name="R H" userId="7863155b6774aad0" providerId="LiveId" clId="{78205C54-41F4-4F97-8313-34164CBAF01F}" dt="2023-05-03T00:31:29.777" v="18523" actId="255"/>
          <ac:spMkLst>
            <pc:docMk/>
            <pc:sldMk cId="1012002107" sldId="284"/>
            <ac:spMk id="17" creationId="{FB507B13-CFD3-5D05-E612-DAEF57D15CDC}"/>
          </ac:spMkLst>
        </pc:spChg>
        <pc:spChg chg="add mod">
          <ac:chgData name="R H" userId="7863155b6774aad0" providerId="LiveId" clId="{78205C54-41F4-4F97-8313-34164CBAF01F}" dt="2023-05-03T00:40:36.838" v="18694" actId="1076"/>
          <ac:spMkLst>
            <pc:docMk/>
            <pc:sldMk cId="1012002107" sldId="284"/>
            <ac:spMk id="18" creationId="{0027A758-8C97-6926-D50F-F465A1CAD8C7}"/>
          </ac:spMkLst>
        </pc:spChg>
        <pc:spChg chg="add mod">
          <ac:chgData name="R H" userId="7863155b6774aad0" providerId="LiveId" clId="{78205C54-41F4-4F97-8313-34164CBAF01F}" dt="2023-05-03T00:40:47.131" v="18697" actId="1076"/>
          <ac:spMkLst>
            <pc:docMk/>
            <pc:sldMk cId="1012002107" sldId="284"/>
            <ac:spMk id="19" creationId="{C19AE0FA-CF22-764C-891D-C84C8DB8CDAD}"/>
          </ac:spMkLst>
        </pc:spChg>
        <pc:spChg chg="add mod">
          <ac:chgData name="R H" userId="7863155b6774aad0" providerId="LiveId" clId="{78205C54-41F4-4F97-8313-34164CBAF01F}" dt="2023-05-03T00:41:00.064" v="18701" actId="1076"/>
          <ac:spMkLst>
            <pc:docMk/>
            <pc:sldMk cId="1012002107" sldId="284"/>
            <ac:spMk id="20" creationId="{8D5D5EEF-0537-A1D6-5B0B-6830985158BE}"/>
          </ac:spMkLst>
        </pc:spChg>
        <pc:spChg chg="add mod">
          <ac:chgData name="R H" userId="7863155b6774aad0" providerId="LiveId" clId="{78205C54-41F4-4F97-8313-34164CBAF01F}" dt="2023-05-03T00:40:23.399" v="18690" actId="1076"/>
          <ac:spMkLst>
            <pc:docMk/>
            <pc:sldMk cId="1012002107" sldId="284"/>
            <ac:spMk id="21" creationId="{B61855CD-9E19-373B-523C-6AA07D403A3C}"/>
          </ac:spMkLst>
        </pc:spChg>
        <pc:spChg chg="add mod">
          <ac:chgData name="R H" userId="7863155b6774aad0" providerId="LiveId" clId="{78205C54-41F4-4F97-8313-34164CBAF01F}" dt="2023-05-03T00:41:06.360" v="18702" actId="1076"/>
          <ac:spMkLst>
            <pc:docMk/>
            <pc:sldMk cId="1012002107" sldId="284"/>
            <ac:spMk id="22" creationId="{9B60B23B-EE34-C476-CDFE-0CB76705FF98}"/>
          </ac:spMkLst>
        </pc:spChg>
        <pc:spChg chg="add mod">
          <ac:chgData name="R H" userId="7863155b6774aad0" providerId="LiveId" clId="{78205C54-41F4-4F97-8313-34164CBAF01F}" dt="2023-05-03T00:41:11.199" v="18703" actId="1076"/>
          <ac:spMkLst>
            <pc:docMk/>
            <pc:sldMk cId="1012002107" sldId="284"/>
            <ac:spMk id="23" creationId="{62B632D1-4788-133D-E3AA-22F35074A8EC}"/>
          </ac:spMkLst>
        </pc:spChg>
        <pc:spChg chg="add mod">
          <ac:chgData name="R H" userId="7863155b6774aad0" providerId="LiveId" clId="{78205C54-41F4-4F97-8313-34164CBAF01F}" dt="2023-05-03T00:40:09.765" v="18687" actId="1076"/>
          <ac:spMkLst>
            <pc:docMk/>
            <pc:sldMk cId="1012002107" sldId="284"/>
            <ac:spMk id="24" creationId="{4F32437A-AFDD-DCD1-6B4C-ED60E93A6428}"/>
          </ac:spMkLst>
        </pc:spChg>
        <pc:spChg chg="add mod">
          <ac:chgData name="R H" userId="7863155b6774aad0" providerId="LiveId" clId="{78205C54-41F4-4F97-8313-34164CBAF01F}" dt="2023-05-03T00:40:13.511" v="18688" actId="1076"/>
          <ac:spMkLst>
            <pc:docMk/>
            <pc:sldMk cId="1012002107" sldId="284"/>
            <ac:spMk id="25" creationId="{597C1D02-930A-4281-EA0C-60074BDBE822}"/>
          </ac:spMkLst>
        </pc:spChg>
        <pc:spChg chg="add mod">
          <ac:chgData name="R H" userId="7863155b6774aad0" providerId="LiveId" clId="{78205C54-41F4-4F97-8313-34164CBAF01F}" dt="2023-05-03T00:40:20.167" v="18689" actId="1076"/>
          <ac:spMkLst>
            <pc:docMk/>
            <pc:sldMk cId="1012002107" sldId="284"/>
            <ac:spMk id="26" creationId="{9405142A-D393-0AC1-A65E-7FAD56460BAF}"/>
          </ac:spMkLst>
        </pc:spChg>
        <pc:cxnChg chg="add mod">
          <ac:chgData name="R H" userId="7863155b6774aad0" providerId="LiveId" clId="{78205C54-41F4-4F97-8313-34164CBAF01F}" dt="2023-05-03T00:37:24.654" v="18665" actId="14100"/>
          <ac:cxnSpMkLst>
            <pc:docMk/>
            <pc:sldMk cId="1012002107" sldId="284"/>
            <ac:cxnSpMk id="28" creationId="{FC81CA5D-56AD-C383-0B63-47364FD6605D}"/>
          </ac:cxnSpMkLst>
        </pc:cxnChg>
        <pc:cxnChg chg="add mod">
          <ac:chgData name="R H" userId="7863155b6774aad0" providerId="LiveId" clId="{78205C54-41F4-4F97-8313-34164CBAF01F}" dt="2023-05-03T00:37:35.722" v="18667" actId="1076"/>
          <ac:cxnSpMkLst>
            <pc:docMk/>
            <pc:sldMk cId="1012002107" sldId="284"/>
            <ac:cxnSpMk id="30" creationId="{065672DD-7002-58A8-11CE-A38A0D9A2551}"/>
          </ac:cxnSpMkLst>
        </pc:cxnChg>
        <pc:cxnChg chg="add mod">
          <ac:chgData name="R H" userId="7863155b6774aad0" providerId="LiveId" clId="{78205C54-41F4-4F97-8313-34164CBAF01F}" dt="2023-05-03T00:37:56.539" v="18669" actId="1076"/>
          <ac:cxnSpMkLst>
            <pc:docMk/>
            <pc:sldMk cId="1012002107" sldId="284"/>
            <ac:cxnSpMk id="31" creationId="{51E7098A-4A5A-69AC-644C-BF4E8CE062BD}"/>
          </ac:cxnSpMkLst>
        </pc:cxnChg>
        <pc:cxnChg chg="add mod">
          <ac:chgData name="R H" userId="7863155b6774aad0" providerId="LiveId" clId="{78205C54-41F4-4F97-8313-34164CBAF01F}" dt="2023-05-03T00:38:16.653" v="18671" actId="1076"/>
          <ac:cxnSpMkLst>
            <pc:docMk/>
            <pc:sldMk cId="1012002107" sldId="284"/>
            <ac:cxnSpMk id="32" creationId="{94DA6ADB-8FE0-0FEF-6B56-D65372D266C9}"/>
          </ac:cxnSpMkLst>
        </pc:cxnChg>
        <pc:cxnChg chg="add mod">
          <ac:chgData name="R H" userId="7863155b6774aad0" providerId="LiveId" clId="{78205C54-41F4-4F97-8313-34164CBAF01F}" dt="2023-05-03T00:38:36.451" v="18673" actId="1076"/>
          <ac:cxnSpMkLst>
            <pc:docMk/>
            <pc:sldMk cId="1012002107" sldId="284"/>
            <ac:cxnSpMk id="33" creationId="{24FFF86B-0FA9-EB9F-2AB2-E780316A6F54}"/>
          </ac:cxnSpMkLst>
        </pc:cxnChg>
        <pc:cxnChg chg="add mod">
          <ac:chgData name="R H" userId="7863155b6774aad0" providerId="LiveId" clId="{78205C54-41F4-4F97-8313-34164CBAF01F}" dt="2023-05-03T00:38:46.469" v="18675" actId="1076"/>
          <ac:cxnSpMkLst>
            <pc:docMk/>
            <pc:sldMk cId="1012002107" sldId="284"/>
            <ac:cxnSpMk id="34" creationId="{2E741D02-5DCE-BD37-32D8-27DFA2B1F48F}"/>
          </ac:cxnSpMkLst>
        </pc:cxnChg>
      </pc:sldChg>
      <pc:sldChg chg="modSp add modAnim modNotesTx">
        <pc:chgData name="R H" userId="7863155b6774aad0" providerId="LiveId" clId="{78205C54-41F4-4F97-8313-34164CBAF01F}" dt="2023-05-03T23:05:08.604" v="22513" actId="313"/>
        <pc:sldMkLst>
          <pc:docMk/>
          <pc:sldMk cId="3758155186" sldId="285"/>
        </pc:sldMkLst>
        <pc:spChg chg="mod">
          <ac:chgData name="R H" userId="7863155b6774aad0" providerId="LiveId" clId="{78205C54-41F4-4F97-8313-34164CBAF01F}" dt="2023-05-03T23:05:08.604" v="22513" actId="313"/>
          <ac:spMkLst>
            <pc:docMk/>
            <pc:sldMk cId="3758155186" sldId="285"/>
            <ac:spMk id="5" creationId="{00000000-0000-0000-0000-000000000000}"/>
          </ac:spMkLst>
        </pc:spChg>
      </pc:sldChg>
      <pc:sldChg chg="modSp add mod modAnim modNotesTx">
        <pc:chgData name="R H" userId="7863155b6774aad0" providerId="LiveId" clId="{78205C54-41F4-4F97-8313-34164CBAF01F}" dt="2023-05-03T23:18:15.766" v="22827" actId="20577"/>
        <pc:sldMkLst>
          <pc:docMk/>
          <pc:sldMk cId="725218713" sldId="286"/>
        </pc:sldMkLst>
        <pc:spChg chg="mod">
          <ac:chgData name="R H" userId="7863155b6774aad0" providerId="LiveId" clId="{78205C54-41F4-4F97-8313-34164CBAF01F}" dt="2023-05-03T23:16:02.792" v="22765" actId="20577"/>
          <ac:spMkLst>
            <pc:docMk/>
            <pc:sldMk cId="725218713" sldId="286"/>
            <ac:spMk id="4" creationId="{A432931C-4D8A-808C-B775-633832143B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99679" y="0"/>
            <a:ext cx="1344642" cy="1008482"/>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0" y="1060858"/>
            <a:ext cx="9141884" cy="55383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GT"/>
          </a:p>
        </p:txBody>
      </p:sp>
      <p:sp>
        <p:nvSpPr>
          <p:cNvPr id="6" name="Footer Placeholder 5"/>
          <p:cNvSpPr>
            <a:spLocks noGrp="1"/>
          </p:cNvSpPr>
          <p:nvPr>
            <p:ph type="ftr" sz="quarter" idx="4"/>
          </p:nvPr>
        </p:nvSpPr>
        <p:spPr>
          <a:xfrm>
            <a:off x="0" y="6599208"/>
            <a:ext cx="3962400" cy="258792"/>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5179484" y="6599208"/>
            <a:ext cx="3962400" cy="258792"/>
          </a:xfrm>
          <a:prstGeom prst="rect">
            <a:avLst/>
          </a:prstGeom>
        </p:spPr>
        <p:txBody>
          <a:bodyPr vert="horz" lIns="91440" tIns="45720" rIns="91440" bIns="45720" rtlCol="0" anchor="b"/>
          <a:lstStyle>
            <a:lvl1pPr algn="r">
              <a:defRPr sz="1200"/>
            </a:lvl1pPr>
          </a:lstStyle>
          <a:p>
            <a:fld id="{B2D37AAE-6BE2-483D-99DB-D282339DB0CE}" type="slidenum">
              <a:rPr lang="es-GT" smtClean="0"/>
              <a:t>‹#›</a:t>
            </a:fld>
            <a:endParaRPr lang="es-GT"/>
          </a:p>
        </p:txBody>
      </p:sp>
    </p:spTree>
    <p:extLst>
      <p:ext uri="{BB962C8B-B14F-4D97-AF65-F5344CB8AC3E}">
        <p14:creationId xmlns:p14="http://schemas.microsoft.com/office/powerpoint/2010/main" val="422662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i="0" dirty="0">
                <a:effectLst/>
                <a:latin typeface="+mn-lt"/>
                <a:ea typeface="Calibri" panose="020F0502020204030204" pitchFamily="34" charset="0"/>
                <a:cs typeface="Times New Roman" panose="02020603050405020304" pitchFamily="18" charset="0"/>
              </a:rPr>
              <a:t>A young boy was sitting in his classroom drawing a picture. The teacher walked up behind him, saw the picture, and asked him, “What are you drawing?” He answered, “I’m drawing a picture of God.” The teacher replied that no one had ever really seen God and that we don’t really know what He looks like. The young boy didn’t miss a beat. He replied, “They will when I’m finished.”</a:t>
            </a:r>
          </a:p>
        </p:txBody>
      </p:sp>
      <p:sp>
        <p:nvSpPr>
          <p:cNvPr id="4" name="Slide Number Placeholder 3"/>
          <p:cNvSpPr>
            <a:spLocks noGrp="1"/>
          </p:cNvSpPr>
          <p:nvPr>
            <p:ph type="sldNum" sz="quarter" idx="10"/>
          </p:nvPr>
        </p:nvSpPr>
        <p:spPr/>
        <p:txBody>
          <a:bodyPr/>
          <a:lstStyle/>
          <a:p>
            <a:fld id="{B2D37AAE-6BE2-483D-99DB-D282339DB0CE}" type="slidenum">
              <a:rPr lang="es-GT" smtClean="0"/>
              <a:t>1</a:t>
            </a:fld>
            <a:endParaRPr lang="es-GT"/>
          </a:p>
        </p:txBody>
      </p:sp>
    </p:spTree>
    <p:extLst>
      <p:ext uri="{BB962C8B-B14F-4D97-AF65-F5344CB8AC3E}">
        <p14:creationId xmlns:p14="http://schemas.microsoft.com/office/powerpoint/2010/main" val="180056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algn="l"/>
            <a:r>
              <a:rPr lang="en-US" sz="1200" i="0" kern="1200" dirty="0">
                <a:solidFill>
                  <a:schemeClr val="tx1"/>
                </a:solidFill>
                <a:effectLst/>
                <a:latin typeface="+mn-lt"/>
                <a:ea typeface="+mn-ea"/>
                <a:cs typeface="+mn-cs"/>
              </a:rPr>
              <a:t>In fact, while we believe Micah did most of his prophesying from the outskirts of Jerusalem, we know for a fact Hezekiah had access to his message. </a:t>
            </a:r>
            <a:r>
              <a:rPr lang="en-US" sz="1200" b="0" i="0" kern="1200" dirty="0">
                <a:solidFill>
                  <a:schemeClr val="tx1"/>
                </a:solidFill>
                <a:effectLst/>
                <a:latin typeface="+mn-lt"/>
                <a:ea typeface="+mn-ea"/>
                <a:cs typeface="+mn-cs"/>
              </a:rPr>
              <a:t>(CLICK)</a:t>
            </a:r>
            <a:r>
              <a:rPr lang="en-US" sz="1200" i="0" kern="1200" dirty="0">
                <a:solidFill>
                  <a:schemeClr val="tx1"/>
                </a:solidFill>
                <a:effectLst/>
                <a:latin typeface="+mn-lt"/>
                <a:ea typeface="+mn-ea"/>
                <a:cs typeface="+mn-cs"/>
              </a:rPr>
              <a:t> ~100 years after the Assyrian threat ended, when Judah sank back into wickedness and Babylon is the nation threatening them, and the prophet Jeremiah is trying to help them, there were priests and false prophets who were trying to kill Jeremiah for what he was prophesying. </a:t>
            </a:r>
            <a:r>
              <a:rPr lang="en-US" sz="1200" b="1" i="0" kern="1200" dirty="0">
                <a:solidFill>
                  <a:schemeClr val="tx1"/>
                </a:solidFill>
                <a:effectLst/>
                <a:latin typeface="+mn-lt"/>
                <a:ea typeface="+mn-ea"/>
                <a:cs typeface="+mn-cs"/>
              </a:rPr>
              <a:t>Jer 26:16-19</a:t>
            </a:r>
            <a:r>
              <a:rPr lang="en-US" sz="1200" i="0" kern="1200" dirty="0">
                <a:solidFill>
                  <a:schemeClr val="tx1"/>
                </a:solidFill>
                <a:effectLst/>
                <a:latin typeface="+mn-lt"/>
                <a:ea typeface="+mn-ea"/>
                <a:cs typeface="+mn-cs"/>
              </a:rPr>
              <a:t> – “</a:t>
            </a:r>
            <a:r>
              <a:rPr lang="en-US" b="1" i="0" baseline="30000" dirty="0">
                <a:solidFill>
                  <a:srgbClr val="000000"/>
                </a:solidFill>
                <a:effectLst/>
                <a:latin typeface="+mn-lt"/>
              </a:rPr>
              <a:t>16</a:t>
            </a:r>
            <a:r>
              <a:rPr lang="en-US" b="0" i="0" dirty="0">
                <a:solidFill>
                  <a:srgbClr val="000000"/>
                </a:solidFill>
                <a:effectLst/>
                <a:latin typeface="+mn-lt"/>
              </a:rPr>
              <a:t>Then the officials and all the people said to the priests and to the prophets, ‘No death sentence for this man! For he has spoken to us in the name of the </a:t>
            </a:r>
            <a:r>
              <a:rPr lang="en-US" b="0" i="0" cap="small" dirty="0">
                <a:solidFill>
                  <a:srgbClr val="000000"/>
                </a:solidFill>
                <a:effectLst/>
                <a:latin typeface="+mn-lt"/>
              </a:rPr>
              <a:t>Lord</a:t>
            </a:r>
            <a:r>
              <a:rPr lang="en-US" b="0" i="0" dirty="0">
                <a:solidFill>
                  <a:srgbClr val="000000"/>
                </a:solidFill>
                <a:effectLst/>
                <a:latin typeface="+mn-lt"/>
              </a:rPr>
              <a:t> our God.’ </a:t>
            </a:r>
            <a:r>
              <a:rPr lang="en-US" b="1" i="0" baseline="30000" dirty="0">
                <a:solidFill>
                  <a:srgbClr val="000000"/>
                </a:solidFill>
                <a:effectLst/>
                <a:latin typeface="+mn-lt"/>
              </a:rPr>
              <a:t>17</a:t>
            </a:r>
            <a:r>
              <a:rPr lang="en-US" b="0" i="0" dirty="0">
                <a:solidFill>
                  <a:srgbClr val="000000"/>
                </a:solidFill>
                <a:effectLst/>
                <a:latin typeface="+mn-lt"/>
              </a:rPr>
              <a:t>Then some of the elders of the land rose up and spoke to all the assembly of the people, saying, </a:t>
            </a:r>
            <a:r>
              <a:rPr lang="en-US" b="1" i="0" baseline="30000" dirty="0">
                <a:solidFill>
                  <a:srgbClr val="000000"/>
                </a:solidFill>
                <a:effectLst/>
                <a:latin typeface="+mn-lt"/>
              </a:rPr>
              <a:t>18</a:t>
            </a:r>
            <a:r>
              <a:rPr lang="en-US" b="0" i="0" baseline="30000" dirty="0">
                <a:solidFill>
                  <a:srgbClr val="000000"/>
                </a:solidFill>
                <a:effectLst/>
                <a:latin typeface="+mn-lt"/>
              </a:rPr>
              <a:t>’</a:t>
            </a:r>
            <a:r>
              <a:rPr lang="en-US" b="0" i="0" dirty="0">
                <a:solidFill>
                  <a:srgbClr val="000000"/>
                </a:solidFill>
                <a:effectLst/>
                <a:latin typeface="+mn-lt"/>
              </a:rPr>
              <a:t>Micah of Moresheth prophesied in the days of Hezekiah king of Judah; and he spoke to all the people of Judah, saying, “Thus the </a:t>
            </a:r>
            <a:r>
              <a:rPr lang="en-US" b="0" i="0" cap="small" dirty="0">
                <a:solidFill>
                  <a:srgbClr val="000000"/>
                </a:solidFill>
                <a:effectLst/>
                <a:latin typeface="+mn-lt"/>
              </a:rPr>
              <a:t>Lord</a:t>
            </a:r>
            <a:r>
              <a:rPr lang="en-US" b="0" i="0" dirty="0">
                <a:solidFill>
                  <a:srgbClr val="000000"/>
                </a:solidFill>
                <a:effectLst/>
                <a:latin typeface="+mn-lt"/>
              </a:rPr>
              <a:t> of hosts has said, ‘Zion will be plowed as a field, and Jerusalem will become ruins, and the mountain of the house as the high places of a forest.’” </a:t>
            </a:r>
            <a:r>
              <a:rPr lang="en-US" b="1" i="0" baseline="30000" dirty="0">
                <a:solidFill>
                  <a:srgbClr val="000000"/>
                </a:solidFill>
                <a:effectLst/>
                <a:latin typeface="+mn-lt"/>
              </a:rPr>
              <a:t>19</a:t>
            </a:r>
            <a:r>
              <a:rPr lang="en-US" b="0" i="0" dirty="0">
                <a:solidFill>
                  <a:srgbClr val="000000"/>
                </a:solidFill>
                <a:effectLst/>
                <a:latin typeface="+mn-lt"/>
              </a:rPr>
              <a:t>Did Hezekiah king of Judah and all Judah put him to death? Did he not fear the Lord and entreat the favor of the </a:t>
            </a:r>
            <a:r>
              <a:rPr lang="en-US" b="0" i="0" cap="small" dirty="0">
                <a:solidFill>
                  <a:srgbClr val="000000"/>
                </a:solidFill>
                <a:effectLst/>
                <a:latin typeface="+mn-lt"/>
              </a:rPr>
              <a:t>Lord</a:t>
            </a:r>
            <a:r>
              <a:rPr lang="en-US" b="0" i="0" dirty="0">
                <a:solidFill>
                  <a:srgbClr val="000000"/>
                </a:solidFill>
                <a:effectLst/>
                <a:latin typeface="+mn-lt"/>
              </a:rPr>
              <a:t>, and the </a:t>
            </a:r>
            <a:r>
              <a:rPr lang="en-US" b="0" i="0" cap="small" dirty="0">
                <a:solidFill>
                  <a:srgbClr val="000000"/>
                </a:solidFill>
                <a:effectLst/>
                <a:latin typeface="+mn-lt"/>
              </a:rPr>
              <a:t>Lord</a:t>
            </a:r>
            <a:r>
              <a:rPr lang="en-US" b="0" i="0" dirty="0">
                <a:solidFill>
                  <a:srgbClr val="000000"/>
                </a:solidFill>
                <a:effectLst/>
                <a:latin typeface="+mn-lt"/>
              </a:rPr>
              <a:t> changed His mind about the misfortune which He had pronounced against them? But we are committing a great evil against ourselves.’”</a:t>
            </a:r>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This is neat because while we usually think of Isaiah as the one who had the most influence on Hezekiah, even though Micah wasn’t headquartered in the capital, Hezekiah had access to his message and was personally and positively affected by it. And according to these verses, who else was affected by Micah’s message? Jeremiah himself! Micah’s message would inevitably save Jeremiah’s life ~100 years later – </a:t>
            </a:r>
            <a:r>
              <a:rPr lang="en-US" sz="1200" b="1" i="0" kern="1200" dirty="0">
                <a:solidFill>
                  <a:schemeClr val="tx1"/>
                </a:solidFill>
                <a:effectLst/>
                <a:latin typeface="+mn-lt"/>
                <a:ea typeface="+mn-ea"/>
                <a:cs typeface="+mn-cs"/>
              </a:rPr>
              <a:t>Jer 26:24b</a:t>
            </a:r>
            <a:r>
              <a:rPr lang="en-US" sz="1200" b="0" i="0" kern="1200" dirty="0">
                <a:solidFill>
                  <a:schemeClr val="tx1"/>
                </a:solidFill>
                <a:effectLst/>
                <a:latin typeface="+mn-lt"/>
                <a:ea typeface="+mn-ea"/>
                <a:cs typeface="+mn-cs"/>
              </a:rPr>
              <a:t> – “…</a:t>
            </a:r>
            <a:r>
              <a:rPr lang="en-US" b="0" i="0" dirty="0">
                <a:solidFill>
                  <a:srgbClr val="000000"/>
                </a:solidFill>
                <a:effectLst/>
                <a:latin typeface="+mn-lt"/>
              </a:rPr>
              <a:t>he was not given into the hands of the people to put him to death.</a:t>
            </a:r>
            <a:r>
              <a:rPr lang="en-US" sz="1200" b="0" i="0" kern="1200" dirty="0">
                <a:solidFill>
                  <a:schemeClr val="tx1"/>
                </a:solidFill>
                <a:effectLst/>
                <a:latin typeface="+mn-lt"/>
                <a:ea typeface="+mn-ea"/>
                <a:cs typeface="+mn-cs"/>
              </a:rPr>
              <a:t>” </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My hope for this study is that someone else’s life may be saved by Micah’s message.</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(COMMENTS)</a:t>
            </a:r>
          </a:p>
        </p:txBody>
      </p:sp>
      <p:sp>
        <p:nvSpPr>
          <p:cNvPr id="4" name="Slide Number Placeholder 3"/>
          <p:cNvSpPr>
            <a:spLocks noGrp="1"/>
          </p:cNvSpPr>
          <p:nvPr>
            <p:ph type="sldNum" sz="quarter" idx="10"/>
          </p:nvPr>
        </p:nvSpPr>
        <p:spPr/>
        <p:txBody>
          <a:bodyPr/>
          <a:lstStyle/>
          <a:p>
            <a:fld id="{B2D37AAE-6BE2-483D-99DB-D282339DB0CE}" type="slidenum">
              <a:rPr lang="es-GT" smtClean="0"/>
              <a:t>10</a:t>
            </a:fld>
            <a:endParaRPr lang="es-GT"/>
          </a:p>
        </p:txBody>
      </p:sp>
    </p:spTree>
    <p:extLst>
      <p:ext uri="{BB962C8B-B14F-4D97-AF65-F5344CB8AC3E}">
        <p14:creationId xmlns:p14="http://schemas.microsoft.com/office/powerpoint/2010/main" val="15059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algn="l" rtl="0"/>
            <a:r>
              <a:rPr lang="en-US" b="0" i="0" dirty="0">
                <a:solidFill>
                  <a:srgbClr val="222222"/>
                </a:solidFill>
                <a:effectLst/>
                <a:latin typeface="+mn-lt"/>
              </a:rPr>
              <a:t>Now, in the original Hebrew text, the minor prophets were not separate books – all 12 were part of one volume called “The Twelve”. And there is symmetry to their layout, particularly as it pertains to Micah. The most notable feature is that (CLICK) the oracle in Micah about the death and resurrection of the temple (Mic 3:9 - 4:5) is in the </a:t>
            </a:r>
            <a:r>
              <a:rPr lang="en-US" b="0" i="0" u="sng" dirty="0">
                <a:solidFill>
                  <a:srgbClr val="222222"/>
                </a:solidFill>
                <a:effectLst/>
                <a:latin typeface="+mn-lt"/>
              </a:rPr>
              <a:t>exact center</a:t>
            </a:r>
            <a:r>
              <a:rPr lang="en-US" b="0" i="0" dirty="0">
                <a:solidFill>
                  <a:srgbClr val="222222"/>
                </a:solidFill>
                <a:effectLst/>
                <a:latin typeface="+mn-lt"/>
              </a:rPr>
              <a:t> of the 12 minor prophets, (CLICK) w/Mic 3:12 being the exact midpoint. And this is the verse the elders of Jeremiah’s day quoted to save Jeremiah’s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mn-lt"/>
              </a:rPr>
              <a:t>(CLICK) The 3 books in the middle, Jonah, Micah, and Nahum, all deal w/Assyria, and so they are sometimes referred to as the “Assyrian triad”. And each of these 3 books feature, in some way, the divine name of God as prescribed in </a:t>
            </a:r>
            <a:r>
              <a:rPr lang="en-US" b="1" i="0" dirty="0">
                <a:solidFill>
                  <a:srgbClr val="222222"/>
                </a:solidFill>
                <a:effectLst/>
                <a:latin typeface="+mn-lt"/>
              </a:rPr>
              <a:t>Ex 34:6-7</a:t>
            </a:r>
            <a:r>
              <a:rPr lang="en-US" b="0" i="0" dirty="0">
                <a:solidFill>
                  <a:srgbClr val="222222"/>
                </a:solidFill>
                <a:effectLst/>
                <a:latin typeface="+mn-lt"/>
              </a:rPr>
              <a:t> – “…</a:t>
            </a:r>
            <a:r>
              <a:rPr lang="en-US" b="0" i="0" dirty="0">
                <a:solidFill>
                  <a:srgbClr val="000000"/>
                </a:solidFill>
                <a:effectLst/>
                <a:latin typeface="+mn-lt"/>
              </a:rPr>
              <a:t>The </a:t>
            </a:r>
            <a:r>
              <a:rPr lang="en-US" b="0" i="0" cap="small" dirty="0">
                <a:solidFill>
                  <a:srgbClr val="000000"/>
                </a:solidFill>
                <a:effectLst/>
                <a:latin typeface="+mn-lt"/>
              </a:rPr>
              <a:t>Lord</a:t>
            </a:r>
            <a:r>
              <a:rPr lang="en-US" b="0" i="0" dirty="0">
                <a:solidFill>
                  <a:srgbClr val="000000"/>
                </a:solidFill>
                <a:effectLst/>
                <a:latin typeface="+mn-lt"/>
              </a:rPr>
              <a:t>, the </a:t>
            </a:r>
            <a:r>
              <a:rPr lang="en-US" b="0" i="0" cap="small" dirty="0">
                <a:solidFill>
                  <a:srgbClr val="000000"/>
                </a:solidFill>
                <a:effectLst/>
                <a:latin typeface="+mn-lt"/>
              </a:rPr>
              <a:t>Lord</a:t>
            </a:r>
            <a:r>
              <a:rPr lang="en-US" b="0" i="0" dirty="0">
                <a:solidFill>
                  <a:srgbClr val="000000"/>
                </a:solidFill>
                <a:effectLst/>
                <a:latin typeface="+mn-lt"/>
              </a:rPr>
              <a:t> God, compassionate and gracious, slow to anger, and abounding in lovingkindness and truth; who keeps lovingkindness for thousands, who forgives iniquity, transgression and sin; yet He will by no means leave the guilty unpunished, visiting the iniquity of fathers on the children and on the grandchildren to the third and fourth generations.</a:t>
            </a:r>
            <a:r>
              <a:rPr lang="en-US" b="0" i="0" dirty="0">
                <a:solidFill>
                  <a:srgbClr val="222222"/>
                </a:solidFill>
                <a:effectLst/>
                <a:latin typeface="+mn-lt"/>
              </a:rPr>
              <a:t>” In Jon 4:2, the prophet uses it there as the basis for Assyria’s salvation. In Mic 7:18-19, it is paraphrased to show that after judgment, God will show mercy to the remnant of His people. And it is used again in Nah 1:2-4 as a basis for why God would ultimately judge Assyria. And so, though all 3 books deal w/Assyria, all 3 books deal w/this credo and, when studied together, show how these characteristics of God are worked out in history.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mn-lt"/>
              </a:rPr>
              <a:t>There are many other connections in the Assyrian triad and other cool literary connections w/the other books in the 12. But pertinent to our study, Micah’s unique position in the center shows the importance of the remnant for its ultimate, future ministry to the nations – </a:t>
            </a:r>
            <a:r>
              <a:rPr lang="en-US" b="0" i="0" u="sng" dirty="0">
                <a:solidFill>
                  <a:srgbClr val="222222"/>
                </a:solidFill>
                <a:effectLst/>
                <a:latin typeface="+mn-lt"/>
              </a:rPr>
              <a:t>that in Israel’s salvation rests the salvation of the entire world</a:t>
            </a:r>
            <a:r>
              <a:rPr lang="en-US" b="0" i="0" dirty="0">
                <a:solidFill>
                  <a:srgbClr val="222222"/>
                </a:solidFill>
                <a:effectLst/>
                <a:latin typeface="+mn-lt"/>
              </a:rPr>
              <a:t>. When the remnant is brought back to Jerusalem and its one true King comes and reforms it and it is exalted, it will become a beacon to the nations. Those who come will be changed (4:1-5). Those who don’t will be judged (5:15).</a:t>
            </a:r>
          </a:p>
        </p:txBody>
      </p:sp>
      <p:sp>
        <p:nvSpPr>
          <p:cNvPr id="4" name="Slide Number Placeholder 3"/>
          <p:cNvSpPr>
            <a:spLocks noGrp="1"/>
          </p:cNvSpPr>
          <p:nvPr>
            <p:ph type="sldNum" sz="quarter" idx="5"/>
          </p:nvPr>
        </p:nvSpPr>
        <p:spPr/>
        <p:txBody>
          <a:bodyPr/>
          <a:lstStyle/>
          <a:p>
            <a:fld id="{B2D37AAE-6BE2-483D-99DB-D282339DB0CE}" type="slidenum">
              <a:rPr lang="es-GT" smtClean="0"/>
              <a:t>11</a:t>
            </a:fld>
            <a:endParaRPr lang="es-GT"/>
          </a:p>
        </p:txBody>
      </p:sp>
    </p:spTree>
    <p:extLst>
      <p:ext uri="{BB962C8B-B14F-4D97-AF65-F5344CB8AC3E}">
        <p14:creationId xmlns:p14="http://schemas.microsoft.com/office/powerpoint/2010/main" val="1558763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That the coming of Christ is central to God’s working is clearly seen in Micah. Let’s illustrate it this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But more pertinent to our study is the layout of Micah itself. Any time I study something, and I see a book or a major section of a book, end in a similar way to how it began, I immediately begin searching for a chiasm. (CLICK) While the book begins w/the author’s identity, “Micah”, whose name is an incomplete sentence, the book ends w/asking the question in full – </a:t>
            </a:r>
            <a:r>
              <a:rPr lang="en-US" sz="1200" b="1" dirty="0">
                <a:latin typeface="+mn-lt"/>
              </a:rPr>
              <a:t>Mic 7:18a</a:t>
            </a:r>
            <a:r>
              <a:rPr lang="en-US" sz="1200" dirty="0">
                <a:latin typeface="+mn-lt"/>
              </a:rPr>
              <a:t> – “</a:t>
            </a:r>
            <a:r>
              <a:rPr lang="en-US" sz="1200" b="0" i="0" dirty="0">
                <a:solidFill>
                  <a:srgbClr val="000000"/>
                </a:solidFill>
                <a:effectLst/>
                <a:latin typeface="+mn-lt"/>
              </a:rPr>
              <a:t>Who is a God like You, who pardons iniquity…</a:t>
            </a:r>
            <a:r>
              <a:rPr lang="en-US" sz="1200" dirty="0">
                <a:latin typeface="+mn-lt"/>
              </a:rPr>
              <a:t>”. But as you begin to walk it toward a center theme, (CLICK) we find God doing a demolition project vs. a rehabilitation project, (CLICK) and then there are two lamentations by Micah that match. (CLICK) He then mentions specific iniquities followed by (CLICK) two sections that show a misunderstanding by God’s people of how He work. (CLICK) Then there are two matching sections in which God strips things away (CLICK) followed by allusions to a remnant. (CLICK) And then there are two labor allusions that match, one being the agony of it, the other being rejoicing at its culmination. (CLICK) And then the meat of the sandwich appear to be the first 2 verses of chapter 5 which, uncoincidentally, is the famous prophecy of the birth of Jesus Christ.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So, this is a chiasm, more specifically a “palistrophe”, which is what we call a large chiasm.</a:t>
            </a:r>
          </a:p>
        </p:txBody>
      </p:sp>
      <p:sp>
        <p:nvSpPr>
          <p:cNvPr id="4" name="Slide Number Placeholder 3"/>
          <p:cNvSpPr>
            <a:spLocks noGrp="1"/>
          </p:cNvSpPr>
          <p:nvPr>
            <p:ph type="sldNum" sz="quarter" idx="5"/>
          </p:nvPr>
        </p:nvSpPr>
        <p:spPr/>
        <p:txBody>
          <a:bodyPr/>
          <a:lstStyle/>
          <a:p>
            <a:fld id="{B2D37AAE-6BE2-483D-99DB-D282339DB0CE}" type="slidenum">
              <a:rPr lang="es-GT" smtClean="0"/>
              <a:t>12</a:t>
            </a:fld>
            <a:endParaRPr lang="es-GT"/>
          </a:p>
        </p:txBody>
      </p:sp>
    </p:spTree>
    <p:extLst>
      <p:ext uri="{BB962C8B-B14F-4D97-AF65-F5344CB8AC3E}">
        <p14:creationId xmlns:p14="http://schemas.microsoft.com/office/powerpoint/2010/main" val="2985327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Think of it in terms of a sandwich. </a:t>
            </a:r>
            <a:r>
              <a:rPr lang="en-US" sz="1200" dirty="0">
                <a:effectLst/>
                <a:latin typeface="+mn-lt"/>
                <a:ea typeface="Calibri" panose="020F0502020204030204" pitchFamily="34" charset="0"/>
                <a:cs typeface="Times New Roman" panose="02020603050405020304" pitchFamily="18" charset="0"/>
              </a:rPr>
              <a:t>You start with a piece of bread on top, some lettuce, some cheese, and then right in the center is where you put the juicy piece of meat, then another piece of cheese, another piece of lettuce, and finally another piece of bread on the bottom. Now, the most delicious part of a sandwich is that flavorful meat in the center. The cheese and lettuce are necessary to complete the sandwich, but the meat is the center – same for chiastic parallelism; the strongest, most emphatic message is always in the center. But the bread, the beginning and end, like a sandwich,</a:t>
            </a:r>
            <a:r>
              <a:rPr lang="en-US" sz="1200" dirty="0">
                <a:effectLst/>
                <a:latin typeface="+mn-lt"/>
                <a:ea typeface="Calibri" panose="020F0502020204030204" pitchFamily="34" charset="0"/>
              </a:rPr>
              <a:t> is what holds it all together – the bread is the second level of emphasis.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In this chiasm/palistrophe, we are drawing a picture of God, showing His incomparable, holy character, that though He must judge the sinfulness of His people, He still desires to forgive them, and He must be true to His promises. And so, this book draws us a picture of God in how He can be both just as well as loving, showing how His judgment and His salvation beautifully connect together, the centerpiece of this picture being Jesus Christ – this is how we will approach it in </a:t>
            </a:r>
            <a:r>
              <a:rPr lang="en-US" sz="1200">
                <a:effectLst/>
                <a:latin typeface="+mn-lt"/>
                <a:ea typeface="Calibri" panose="020F0502020204030204" pitchFamily="34" charset="0"/>
              </a:rPr>
              <a:t>our study.</a:t>
            </a:r>
            <a:endParaRPr lang="en-US" sz="1200" dirty="0">
              <a:latin typeface="+mn-lt"/>
            </a:endParaRPr>
          </a:p>
        </p:txBody>
      </p:sp>
      <p:sp>
        <p:nvSpPr>
          <p:cNvPr id="4" name="Slide Number Placeholder 3"/>
          <p:cNvSpPr>
            <a:spLocks noGrp="1"/>
          </p:cNvSpPr>
          <p:nvPr>
            <p:ph type="sldNum" sz="quarter" idx="5"/>
          </p:nvPr>
        </p:nvSpPr>
        <p:spPr/>
        <p:txBody>
          <a:bodyPr/>
          <a:lstStyle/>
          <a:p>
            <a:fld id="{B2D37AAE-6BE2-483D-99DB-D282339DB0CE}" type="slidenum">
              <a:rPr lang="es-GT" smtClean="0"/>
              <a:t>13</a:t>
            </a:fld>
            <a:endParaRPr lang="es-GT"/>
          </a:p>
        </p:txBody>
      </p:sp>
    </p:spTree>
    <p:extLst>
      <p:ext uri="{BB962C8B-B14F-4D97-AF65-F5344CB8AC3E}">
        <p14:creationId xmlns:p14="http://schemas.microsoft.com/office/powerpoint/2010/main" val="2095853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r>
              <a:rPr lang="en-US" sz="1200" dirty="0">
                <a:effectLst/>
                <a:latin typeface="+mn-lt"/>
                <a:ea typeface="Calibri" panose="020F0502020204030204" pitchFamily="34" charset="0"/>
              </a:rPr>
              <a:t>Now, if chiasms are not your thing and you prefer a more linear outline, most commentators divide the 20 oracles of this book into 3 sections that are divided by an inclusio of the word “hear”, as we find it in Mic 1:2, 3:1, and 6:1. And so this would put chapters 1 &amp; 2 together, then chapters 3 – 5, then chapters 6 &amp; 7. How they are summarized from there could be many things.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as </a:t>
            </a:r>
            <a:r>
              <a:rPr lang="en-US" sz="1200" dirty="0">
                <a:effectLst/>
                <a:latin typeface="+mn-lt"/>
                <a:ea typeface="Calibri" panose="020F0502020204030204" pitchFamily="34" charset="0"/>
                <a:cs typeface="Times New Roman" panose="02020603050405020304" pitchFamily="18" charset="0"/>
              </a:rPr>
              <a:t>w/most prophets, oracles of judgment are balanced by oracles of salvation, which shows that however severe God’s judgment, that judgment will not be the last word – salvation will follow, but that salvation will not be cheap.</a:t>
            </a:r>
            <a:endParaRPr lang="en-US" sz="1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2D37AAE-6BE2-483D-99DB-D282339DB0CE}" type="slidenum">
              <a:rPr lang="es-GT" smtClean="0"/>
              <a:t>14</a:t>
            </a:fld>
            <a:endParaRPr lang="es-GT"/>
          </a:p>
        </p:txBody>
      </p:sp>
    </p:spTree>
    <p:extLst>
      <p:ext uri="{BB962C8B-B14F-4D97-AF65-F5344CB8AC3E}">
        <p14:creationId xmlns:p14="http://schemas.microsoft.com/office/powerpoint/2010/main" val="101100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D37AAE-6BE2-483D-99DB-D282339DB0CE}" type="slidenum">
              <a:rPr lang="es-GT" smtClean="0"/>
              <a:t>15</a:t>
            </a:fld>
            <a:endParaRPr lang="es-GT"/>
          </a:p>
        </p:txBody>
      </p:sp>
    </p:spTree>
    <p:extLst>
      <p:ext uri="{BB962C8B-B14F-4D97-AF65-F5344CB8AC3E}">
        <p14:creationId xmlns:p14="http://schemas.microsoft.com/office/powerpoint/2010/main" val="378226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b="1" i="0" dirty="0">
                <a:effectLst/>
                <a:latin typeface="+mn-lt"/>
                <a:ea typeface="Calibri" panose="020F0502020204030204" pitchFamily="34" charset="0"/>
                <a:cs typeface="Times New Roman" panose="02020603050405020304" pitchFamily="18" charset="0"/>
              </a:rPr>
              <a:t>Mic 1:1</a:t>
            </a:r>
            <a:r>
              <a:rPr lang="en-US" sz="1200" i="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The word of the </a:t>
            </a:r>
            <a:r>
              <a:rPr lang="en-US" b="0" i="0" cap="small" dirty="0">
                <a:solidFill>
                  <a:srgbClr val="000000"/>
                </a:solidFill>
                <a:effectLst/>
                <a:latin typeface="+mn-lt"/>
              </a:rPr>
              <a:t>Lord</a:t>
            </a:r>
            <a:r>
              <a:rPr lang="en-US" b="0" i="0" dirty="0">
                <a:solidFill>
                  <a:srgbClr val="000000"/>
                </a:solidFill>
                <a:effectLst/>
                <a:latin typeface="+mn-lt"/>
              </a:rPr>
              <a:t> which came to Micah of Moresheth…</a:t>
            </a:r>
            <a:r>
              <a:rPr lang="en-US" sz="1200" i="0" dirty="0">
                <a:effectLst/>
                <a:latin typeface="+mn-lt"/>
                <a:ea typeface="Calibri" panose="020F0502020204030204" pitchFamily="34" charset="0"/>
                <a:cs typeface="Times New Roman" panose="02020603050405020304" pitchFamily="18" charset="0"/>
              </a:rPr>
              <a:t>” – typically when we encounter a Hebrew name that ends with “ah”, we assume the name “God” is in the name because “ah” is actually “Yah” in Hebrew, the abbreviation for ”Yahweh”. “Jeremiah” means “God loosens”. “Nehemiah” means “God comforts”. </a:t>
            </a:r>
          </a:p>
          <a:p>
            <a:pPr marL="0" marR="0" lvl="0" indent="0">
              <a:lnSpc>
                <a:spcPct val="115000"/>
              </a:lnSpc>
              <a:spcBef>
                <a:spcPts val="0"/>
              </a:spcBef>
              <a:spcAft>
                <a:spcPts val="0"/>
              </a:spcAft>
              <a:buFont typeface="+mj-lt"/>
              <a:buNone/>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i="0" dirty="0">
                <a:effectLst/>
                <a:latin typeface="+mn-lt"/>
                <a:ea typeface="Calibri" panose="020F0502020204030204" pitchFamily="34" charset="0"/>
                <a:cs typeface="Times New Roman" panose="02020603050405020304" pitchFamily="18" charset="0"/>
              </a:rPr>
              <a:t>(CLICK) But that is not the case w/the name “Micah”. </a:t>
            </a:r>
            <a:r>
              <a:rPr lang="en-US" dirty="0">
                <a:latin typeface="+mn-lt"/>
              </a:rPr>
              <a:t>Micah’s name is composed of two parts. The first word pronounced “mi” is the interrogative question “who?”. The second part “cha” means “as” or “like”, and so the name literally means, (CLICK) “Who is like…?” Now, this is interesting because Micah’s name is an incomplete sentence. The name of God is not in this name – it’s assumed to be the object of the phrase, but it’s not actually there. </a:t>
            </a:r>
            <a:r>
              <a:rPr lang="en-US" u="sng" dirty="0">
                <a:latin typeface="+mn-lt"/>
              </a:rPr>
              <a:t>This is part of the poetic beauty of this book</a:t>
            </a:r>
            <a:r>
              <a:rPr lang="en-US" dirty="0">
                <a:latin typeface="+mn-lt"/>
              </a:rPr>
              <a:t>, that it’s not until we get to the end of the book, in 7:18, that the sentence is completed when we see the full phrase. “Who is like God?” </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dirty="0">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dirty="0">
                <a:latin typeface="+mn-lt"/>
              </a:rPr>
              <a:t>And so, </a:t>
            </a:r>
            <a:r>
              <a:rPr lang="en-US" sz="1200" i="0" u="sng" dirty="0">
                <a:effectLst/>
                <a:latin typeface="+mn-lt"/>
                <a:ea typeface="Calibri" panose="020F0502020204030204" pitchFamily="34" charset="0"/>
                <a:cs typeface="Times New Roman" panose="02020603050405020304" pitchFamily="18" charset="0"/>
              </a:rPr>
              <a:t>the book entirety of this book is “Micah”, an incomplete sentence, completing the sentence.</a:t>
            </a:r>
            <a:r>
              <a:rPr lang="en-US" sz="1200" i="0" u="none" dirty="0">
                <a:effectLst/>
                <a:latin typeface="+mn-lt"/>
                <a:ea typeface="Calibri" panose="020F0502020204030204" pitchFamily="34" charset="0"/>
                <a:cs typeface="Times New Roman" panose="02020603050405020304" pitchFamily="18" charset="0"/>
              </a:rPr>
              <a:t> It’s </a:t>
            </a:r>
            <a:r>
              <a:rPr lang="en-US" sz="1200" i="0" dirty="0">
                <a:effectLst/>
                <a:latin typeface="+mn-lt"/>
                <a:ea typeface="Calibri" panose="020F0502020204030204" pitchFamily="34" charset="0"/>
                <a:cs typeface="Times New Roman" panose="02020603050405020304" pitchFamily="18" charset="0"/>
              </a:rPr>
              <a:t>taking us on a tour of the mighty workings of God, the things that make Him so wonderful, so incredible, that if someone were to ask us to tell them about God, all we could say is, “Who </a:t>
            </a:r>
            <a:r>
              <a:rPr lang="en-US" sz="1200" i="0" u="sng" dirty="0">
                <a:effectLst/>
                <a:latin typeface="+mn-lt"/>
                <a:ea typeface="Calibri" panose="020F0502020204030204" pitchFamily="34" charset="0"/>
                <a:cs typeface="Times New Roman" panose="02020603050405020304" pitchFamily="18" charset="0"/>
              </a:rPr>
              <a:t>is</a:t>
            </a:r>
            <a:r>
              <a:rPr lang="en-US" sz="1200" i="0" dirty="0">
                <a:effectLst/>
                <a:latin typeface="+mn-lt"/>
                <a:ea typeface="Calibri" panose="020F0502020204030204" pitchFamily="34" charset="0"/>
                <a:cs typeface="Times New Roman" panose="02020603050405020304" pitchFamily="18" charset="0"/>
              </a:rPr>
              <a:t> like God?” And so, like that boy in the classroom, we will know God when we allow this book to finish the picture.</a:t>
            </a:r>
          </a:p>
          <a:p>
            <a:pPr marL="0" marR="0" lvl="0" indent="0" algn="l" defTabSz="914400" rtl="0" eaLnBrk="1" fontAlgn="auto" latinLnBrk="0" hangingPunct="1">
              <a:lnSpc>
                <a:spcPct val="115000"/>
              </a:lnSpc>
              <a:spcBef>
                <a:spcPts val="0"/>
              </a:spcBef>
              <a:spcAft>
                <a:spcPts val="0"/>
              </a:spcAft>
              <a:buClrTx/>
              <a:buSzTx/>
              <a:buFont typeface="+mj-lt"/>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1200" i="0" dirty="0">
                <a:effectLst/>
                <a:latin typeface="+mn-lt"/>
                <a:ea typeface="Calibri" panose="020F0502020204030204" pitchFamily="34" charset="0"/>
                <a:cs typeface="Times New Roman" panose="02020603050405020304" pitchFamily="18" charset="0"/>
              </a:rPr>
              <a:t>PRAYER</a:t>
            </a:r>
          </a:p>
        </p:txBody>
      </p:sp>
      <p:sp>
        <p:nvSpPr>
          <p:cNvPr id="4" name="Slide Number Placeholder 3"/>
          <p:cNvSpPr>
            <a:spLocks noGrp="1"/>
          </p:cNvSpPr>
          <p:nvPr>
            <p:ph type="sldNum" sz="quarter" idx="5"/>
          </p:nvPr>
        </p:nvSpPr>
        <p:spPr/>
        <p:txBody>
          <a:bodyPr/>
          <a:lstStyle/>
          <a:p>
            <a:fld id="{B2D37AAE-6BE2-483D-99DB-D282339DB0CE}" type="slidenum">
              <a:rPr lang="es-GT" smtClean="0"/>
              <a:t>2</a:t>
            </a:fld>
            <a:endParaRPr lang="es-GT"/>
          </a:p>
        </p:txBody>
      </p:sp>
    </p:spTree>
    <p:extLst>
      <p:ext uri="{BB962C8B-B14F-4D97-AF65-F5344CB8AC3E}">
        <p14:creationId xmlns:p14="http://schemas.microsoft.com/office/powerpoint/2010/main" val="1062540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r>
              <a:rPr lang="en-US" dirty="0"/>
              <a:t>Before we look at “who is like God”, who is “Micah” the man? We don’t know. </a:t>
            </a:r>
            <a:r>
              <a:rPr lang="en-US" sz="1200" b="0" i="0" kern="1200" dirty="0">
                <a:solidFill>
                  <a:schemeClr val="tx1"/>
                </a:solidFill>
                <a:effectLst/>
                <a:latin typeface="+mn-lt"/>
                <a:ea typeface="+mn-ea"/>
                <a:cs typeface="+mn-cs"/>
              </a:rPr>
              <a:t>Mic 1:1 says he was from Moresheth, which was located ~22 miles southwest of Jerusalem in the fertile lowlands of Judah right across from the Philistine city of Gath. In fact, sometimes it was referred to as “Moresheth-Gath”. But Moresheth was also situated right on that famous highway called the “</a:t>
            </a:r>
            <a:r>
              <a:rPr lang="en-US" sz="1200" dirty="0">
                <a:effectLst/>
                <a:latin typeface="+mn-lt"/>
                <a:ea typeface="Calibri" panose="020F0502020204030204" pitchFamily="34" charset="0"/>
                <a:cs typeface="Times New Roman" panose="02020603050405020304" pitchFamily="18" charset="0"/>
              </a:rPr>
              <a:t>Via Maris”, the main highway between Egypt and Mesopotamia, and so like everyone in that town, we’d infer from this that Micah would have been acutely aware of international movements. </a:t>
            </a:r>
          </a:p>
          <a:p>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But we still know almost </a:t>
            </a:r>
            <a:r>
              <a:rPr lang="en-US" sz="1200" dirty="0">
                <a:effectLst/>
                <a:latin typeface="+mn-lt"/>
                <a:ea typeface="Calibri" panose="020F0502020204030204" pitchFamily="34" charset="0"/>
              </a:rPr>
              <a:t>nothing biographically about Micah – the emphasis is purely on the message, not the man. </a:t>
            </a:r>
            <a:r>
              <a:rPr lang="en-US" dirty="0"/>
              <a:t>While his contemporary Isaiah </a:t>
            </a:r>
            <a:r>
              <a:rPr lang="en-US" sz="1200" b="0" i="0" kern="1200" dirty="0">
                <a:solidFill>
                  <a:schemeClr val="tx1"/>
                </a:solidFill>
                <a:effectLst/>
                <a:latin typeface="+mn-lt"/>
                <a:ea typeface="+mn-ea"/>
                <a:cs typeface="+mn-cs"/>
              </a:rPr>
              <a:t>frequented royal circles in Jerusalem, Micah seems to have delivered much of his message in this little area on the outskirts of Jerusalem. But it’s not important </a:t>
            </a:r>
            <a:r>
              <a:rPr lang="en-US" sz="1200" b="0" i="0" u="sng" kern="1200" dirty="0">
                <a:solidFill>
                  <a:schemeClr val="tx1"/>
                </a:solidFill>
                <a:effectLst/>
                <a:latin typeface="+mn-lt"/>
                <a:ea typeface="+mn-ea"/>
                <a:cs typeface="+mn-cs"/>
              </a:rPr>
              <a:t>where</a:t>
            </a:r>
            <a:r>
              <a:rPr lang="en-US" sz="1200" b="0" i="0" kern="1200" dirty="0">
                <a:solidFill>
                  <a:schemeClr val="tx1"/>
                </a:solidFill>
                <a:effectLst/>
                <a:latin typeface="+mn-lt"/>
                <a:ea typeface="+mn-ea"/>
                <a:cs typeface="+mn-cs"/>
              </a:rPr>
              <a:t> one serves, but </a:t>
            </a:r>
            <a:r>
              <a:rPr lang="en-US" sz="1200" b="0" i="0" u="sng" kern="1200" dirty="0">
                <a:solidFill>
                  <a:schemeClr val="tx1"/>
                </a:solidFill>
                <a:effectLst/>
                <a:latin typeface="+mn-lt"/>
                <a:ea typeface="+mn-ea"/>
                <a:cs typeface="+mn-cs"/>
              </a:rPr>
              <a:t>how</a:t>
            </a:r>
            <a:r>
              <a:rPr lang="en-US" sz="1200" b="0" i="0" kern="1200" dirty="0">
                <a:solidFill>
                  <a:schemeClr val="tx1"/>
                </a:solidFill>
                <a:effectLst/>
                <a:latin typeface="+mn-lt"/>
                <a:ea typeface="+mn-ea"/>
                <a:cs typeface="+mn-cs"/>
              </a:rPr>
              <a:t> he serves. H</a:t>
            </a:r>
            <a:r>
              <a:rPr lang="en-US" sz="1200" dirty="0">
                <a:effectLst/>
                <a:latin typeface="+mn-lt"/>
                <a:ea typeface="Calibri" panose="020F0502020204030204" pitchFamily="34" charset="0"/>
              </a:rPr>
              <a:t>is life is completely concealed behind the word he was commissioned to proclaim. </a:t>
            </a:r>
            <a:r>
              <a:rPr lang="en-US" sz="1200" b="0" i="0" kern="1200" dirty="0">
                <a:solidFill>
                  <a:schemeClr val="tx1"/>
                </a:solidFill>
                <a:effectLst/>
                <a:latin typeface="+mn-lt"/>
                <a:ea typeface="+mn-ea"/>
                <a:cs typeface="+mn-cs"/>
              </a:rPr>
              <a:t>Though considered a “minor” prophet, the brevity of and the terseness of his message is anything but minor. </a:t>
            </a:r>
            <a:r>
              <a:rPr lang="en-US" sz="1200" b="0" i="0" kern="1200" dirty="0">
                <a:solidFill>
                  <a:schemeClr val="tx1"/>
                </a:solidFill>
                <a:effectLst/>
                <a:latin typeface="+mn-lt"/>
                <a:ea typeface="Calibri" panose="020F0502020204030204" pitchFamily="34" charset="0"/>
                <a:cs typeface="+mn-cs"/>
              </a:rPr>
              <a:t>is zero </a:t>
            </a:r>
            <a:r>
              <a:rPr lang="en-US" sz="1200" dirty="0">
                <a:effectLst/>
                <a:latin typeface="+mn-lt"/>
                <a:ea typeface="Calibri" panose="020F0502020204030204" pitchFamily="34" charset="0"/>
              </a:rPr>
              <a:t>political correctness found in his speech. Micah was unafraid to name the elephant in the room and to speak plain truth. All this is to say that who he was is not as </a:t>
            </a:r>
            <a:r>
              <a:rPr lang="en-US" sz="1200" dirty="0">
                <a:effectLst/>
                <a:latin typeface="+mn-lt"/>
                <a:ea typeface="Calibri" panose="020F0502020204030204" pitchFamily="34" charset="0"/>
                <a:cs typeface="Times New Roman" panose="02020603050405020304" pitchFamily="18" charset="0"/>
              </a:rPr>
              <a:t>important as what he had to say.</a:t>
            </a:r>
          </a:p>
        </p:txBody>
      </p:sp>
      <p:sp>
        <p:nvSpPr>
          <p:cNvPr id="4" name="Slide Number Placeholder 3"/>
          <p:cNvSpPr>
            <a:spLocks noGrp="1"/>
          </p:cNvSpPr>
          <p:nvPr>
            <p:ph type="sldNum" sz="quarter" idx="5"/>
          </p:nvPr>
        </p:nvSpPr>
        <p:spPr/>
        <p:txBody>
          <a:bodyPr/>
          <a:lstStyle/>
          <a:p>
            <a:fld id="{B2D37AAE-6BE2-483D-99DB-D282339DB0CE}" type="slidenum">
              <a:rPr lang="es-GT" smtClean="0"/>
              <a:t>3</a:t>
            </a:fld>
            <a:endParaRPr lang="es-GT"/>
          </a:p>
        </p:txBody>
      </p:sp>
    </p:spTree>
    <p:extLst>
      <p:ext uri="{BB962C8B-B14F-4D97-AF65-F5344CB8AC3E}">
        <p14:creationId xmlns:p14="http://schemas.microsoft.com/office/powerpoint/2010/main" val="283186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r>
              <a:rPr lang="en-US" b="1" i="0" dirty="0">
                <a:latin typeface="+mn-lt"/>
              </a:rPr>
              <a:t>Mic 1:1</a:t>
            </a:r>
            <a:r>
              <a:rPr lang="en-US" i="0" dirty="0">
                <a:latin typeface="+mn-lt"/>
              </a:rPr>
              <a:t> – “</a:t>
            </a:r>
            <a:r>
              <a:rPr lang="en-US" b="0" i="0" dirty="0">
                <a:solidFill>
                  <a:srgbClr val="000000"/>
                </a:solidFill>
                <a:effectLst/>
                <a:latin typeface="+mn-lt"/>
              </a:rPr>
              <a:t>The word of the </a:t>
            </a:r>
            <a:r>
              <a:rPr lang="en-US" b="0" i="0" cap="small" dirty="0">
                <a:solidFill>
                  <a:srgbClr val="000000"/>
                </a:solidFill>
                <a:effectLst/>
                <a:latin typeface="+mn-lt"/>
              </a:rPr>
              <a:t>Lord</a:t>
            </a:r>
            <a:r>
              <a:rPr lang="en-US" b="0" i="0" dirty="0">
                <a:solidFill>
                  <a:srgbClr val="000000"/>
                </a:solidFill>
                <a:effectLst/>
                <a:latin typeface="+mn-lt"/>
              </a:rPr>
              <a:t> which came to Micah of Moresheth in the days of Jotham, Ahaz and Hezekiah, kings of Judah…</a:t>
            </a:r>
            <a:r>
              <a:rPr lang="en-US" i="0" dirty="0">
                <a:latin typeface="+mn-lt"/>
              </a:rPr>
              <a:t>” – To understand what prompted Micah’s message, it is helpful to understand what was happening in Judah during his time as we find it recorded in 2 Chron 26; 2 Kings 15:</a:t>
            </a:r>
          </a:p>
          <a:p>
            <a:endParaRPr lang="en-US" i="0" dirty="0">
              <a:latin typeface="+mn-lt"/>
            </a:endParaRPr>
          </a:p>
          <a:p>
            <a:r>
              <a:rPr lang="en-US" i="0" dirty="0">
                <a:latin typeface="+mn-lt"/>
              </a:rPr>
              <a:t>Around 791BC, 16-year-old Uzziah became king, and he’d reign for 52 years. </a:t>
            </a:r>
            <a:r>
              <a:rPr lang="en-US" i="0" baseline="0" dirty="0">
                <a:latin typeface="+mn-lt"/>
              </a:rPr>
              <a:t>Uzziah was one of the best kings to reign since David. God allowed the nation of Judah to become immensely strong under Uzziah. All the surrounding nations were subjugated to Uzziah, and he fortified Judah more than any other king before him. </a:t>
            </a:r>
            <a:r>
              <a:rPr lang="en-US" b="1" i="0" baseline="0" dirty="0">
                <a:latin typeface="+mn-lt"/>
              </a:rPr>
              <a:t>2 Chron 26:5</a:t>
            </a:r>
            <a:r>
              <a:rPr lang="en-US" b="0" i="0" baseline="0" dirty="0">
                <a:latin typeface="+mn-lt"/>
              </a:rPr>
              <a:t> – </a:t>
            </a:r>
            <a:r>
              <a:rPr lang="en-US" i="0" baseline="0" dirty="0">
                <a:latin typeface="+mn-lt"/>
              </a:rPr>
              <a:t>“</a:t>
            </a:r>
            <a:r>
              <a:rPr lang="en-US" sz="1200" b="0" i="0" kern="1200" dirty="0">
                <a:solidFill>
                  <a:schemeClr val="tx1"/>
                </a:solidFill>
                <a:effectLst/>
                <a:latin typeface="+mn-lt"/>
                <a:ea typeface="+mn-ea"/>
                <a:cs typeface="+mn-cs"/>
              </a:rPr>
              <a:t>as long as he sought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God prospered him.</a:t>
            </a:r>
            <a:r>
              <a:rPr lang="en-US" i="0" baseline="0" dirty="0">
                <a:latin typeface="+mn-lt"/>
              </a:rPr>
              <a:t>” And when his son Jotham became king in his place, he was also a good man, reigning 16 years – </a:t>
            </a:r>
            <a:r>
              <a:rPr lang="en-US" b="1" i="0" baseline="0" dirty="0">
                <a:latin typeface="+mn-lt"/>
              </a:rPr>
              <a:t>2 Chron 27:6</a:t>
            </a:r>
            <a:r>
              <a:rPr lang="en-US" i="0" baseline="0" dirty="0">
                <a:latin typeface="+mn-lt"/>
              </a:rPr>
              <a:t> – “</a:t>
            </a:r>
            <a:r>
              <a:rPr lang="en-US" sz="1200" b="0" i="0" kern="1200" dirty="0">
                <a:solidFill>
                  <a:schemeClr val="tx1"/>
                </a:solidFill>
                <a:effectLst/>
                <a:latin typeface="+mn-lt"/>
                <a:ea typeface="+mn-ea"/>
                <a:cs typeface="+mn-cs"/>
              </a:rPr>
              <a:t>So Jotham became mighty because he ordered his ways before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his God.</a:t>
            </a:r>
            <a:r>
              <a:rPr lang="en-US" i="0" baseline="0" dirty="0">
                <a:latin typeface="+mn-lt"/>
              </a:rPr>
              <a:t>” And Jotham would continue fortifying Judah and subduing the surrounding nations. It’s in Jotham’s reign that Micah begins his ministry. (CLICK) So, both of these kings were 2 of the best kings Judah had seen. (CLICK) And under Uzziah and Jotham’s leadership, Judah prospered economically.</a:t>
            </a:r>
          </a:p>
          <a:p>
            <a:endParaRPr lang="en-US" i="0" baseline="0" dirty="0">
              <a:latin typeface="+mn-lt"/>
            </a:endParaRPr>
          </a:p>
          <a:p>
            <a:r>
              <a:rPr lang="en-US" i="0" baseline="0" dirty="0">
                <a:latin typeface="+mn-lt"/>
              </a:rPr>
              <a:t>But what about the people they ruled? Under Uzziah, where were the people at, spiritually speaking? (CLICK) </a:t>
            </a:r>
            <a:r>
              <a:rPr lang="en-US" b="0" i="0" baseline="0" dirty="0">
                <a:latin typeface="+mn-lt"/>
              </a:rPr>
              <a:t>– </a:t>
            </a:r>
            <a:r>
              <a:rPr lang="en-US" b="1" i="0" baseline="0" dirty="0">
                <a:latin typeface="+mn-lt"/>
              </a:rPr>
              <a:t>2 Kings 15:4</a:t>
            </a:r>
            <a:r>
              <a:rPr lang="en-US" i="0" baseline="0" dirty="0">
                <a:latin typeface="+mn-lt"/>
              </a:rPr>
              <a:t> – “</a:t>
            </a:r>
            <a:r>
              <a:rPr lang="en-US" sz="1200" b="0" i="0" kern="1200" dirty="0">
                <a:solidFill>
                  <a:schemeClr val="tx1"/>
                </a:solidFill>
                <a:effectLst/>
                <a:latin typeface="+mn-lt"/>
                <a:ea typeface="+mn-ea"/>
                <a:cs typeface="+mn-cs"/>
              </a:rPr>
              <a:t>Only the high places were not taken away; the people still sacrificed and burned incense on the high places.</a:t>
            </a:r>
            <a:r>
              <a:rPr lang="en-US" i="0" baseline="0" dirty="0">
                <a:latin typeface="+mn-lt"/>
              </a:rPr>
              <a:t>” </a:t>
            </a:r>
            <a:r>
              <a:rPr lang="en-US" b="0" i="0" baseline="0" dirty="0">
                <a:latin typeface="+mn-lt"/>
              </a:rPr>
              <a:t>What about under Jotham? – </a:t>
            </a:r>
            <a:r>
              <a:rPr lang="en-US" b="1" i="0" baseline="0" dirty="0">
                <a:latin typeface="+mn-lt"/>
              </a:rPr>
              <a:t>2 Chron 27:2c</a:t>
            </a:r>
            <a:r>
              <a:rPr lang="en-US" i="0" baseline="0" dirty="0">
                <a:latin typeface="+mn-lt"/>
              </a:rPr>
              <a:t> – “</a:t>
            </a:r>
            <a:r>
              <a:rPr lang="en-US" sz="1200" b="0" i="0" kern="1200" dirty="0">
                <a:solidFill>
                  <a:schemeClr val="tx1"/>
                </a:solidFill>
                <a:effectLst/>
                <a:latin typeface="+mn-lt"/>
                <a:ea typeface="+mn-ea"/>
                <a:cs typeface="+mn-cs"/>
              </a:rPr>
              <a:t>But the people continued acting corruptly.</a:t>
            </a:r>
            <a:r>
              <a:rPr lang="en-US" i="0" baseline="0" dirty="0">
                <a:latin typeface="+mn-lt"/>
              </a:rPr>
              <a:t>”</a:t>
            </a:r>
          </a:p>
        </p:txBody>
      </p:sp>
      <p:sp>
        <p:nvSpPr>
          <p:cNvPr id="4" name="Slide Number Placeholder 3"/>
          <p:cNvSpPr>
            <a:spLocks noGrp="1"/>
          </p:cNvSpPr>
          <p:nvPr>
            <p:ph type="sldNum" sz="quarter" idx="10"/>
          </p:nvPr>
        </p:nvSpPr>
        <p:spPr/>
        <p:txBody>
          <a:bodyPr/>
          <a:lstStyle/>
          <a:p>
            <a:fld id="{B2D37AAE-6BE2-483D-99DB-D282339DB0CE}" type="slidenum">
              <a:rPr lang="es-GT" smtClean="0"/>
              <a:t>4</a:t>
            </a:fld>
            <a:endParaRPr lang="es-GT"/>
          </a:p>
        </p:txBody>
      </p:sp>
    </p:spTree>
    <p:extLst>
      <p:ext uri="{BB962C8B-B14F-4D97-AF65-F5344CB8AC3E}">
        <p14:creationId xmlns:p14="http://schemas.microsoft.com/office/powerpoint/2010/main" val="21611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r>
              <a:rPr lang="en-US" i="0" baseline="0" dirty="0">
                <a:latin typeface="+mn-lt"/>
              </a:rPr>
              <a:t>And even Uzziah made a terrible mistake in the latter years of his reign – </a:t>
            </a:r>
            <a:r>
              <a:rPr lang="en-US" b="1" i="0" baseline="0" dirty="0">
                <a:latin typeface="+mn-lt"/>
              </a:rPr>
              <a:t>2 Chron 26:16</a:t>
            </a:r>
            <a:r>
              <a:rPr lang="en-US" i="0" baseline="0" dirty="0">
                <a:latin typeface="+mn-lt"/>
              </a:rPr>
              <a:t> – “</a:t>
            </a:r>
            <a:r>
              <a:rPr lang="en-US" sz="1200" b="0" i="0" kern="1200" dirty="0">
                <a:solidFill>
                  <a:schemeClr val="tx1"/>
                </a:solidFill>
                <a:effectLst/>
                <a:latin typeface="+mn-lt"/>
                <a:ea typeface="+mn-ea"/>
                <a:cs typeface="+mn-cs"/>
              </a:rPr>
              <a:t>But when he became strong, his heart was so</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proud that he acted corruptly, and he was unfaithful to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his God, for he entered the temple of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to burn incense on the altar of incense.</a:t>
            </a:r>
            <a:r>
              <a:rPr lang="en-US" i="0" baseline="0" dirty="0">
                <a:latin typeface="+mn-lt"/>
              </a:rPr>
              <a:t>” And if you keep reading, God struck Uzziah with leprosy, and he had to live out the remainder of his days in a separate house, and that’s when Jotham took over as coregent to his father. </a:t>
            </a:r>
          </a:p>
          <a:p>
            <a:endParaRPr lang="en-US" i="0" baseline="0" dirty="0">
              <a:latin typeface="+mn-lt"/>
            </a:endParaRPr>
          </a:p>
          <a:p>
            <a:r>
              <a:rPr lang="en-US" i="0" baseline="0" dirty="0">
                <a:latin typeface="+mn-lt"/>
              </a:rPr>
              <a:t>How could this happen? Because </a:t>
            </a:r>
            <a:r>
              <a:rPr lang="en-US" sz="1200" i="0" kern="1200" dirty="0">
                <a:solidFill>
                  <a:schemeClr val="tx1"/>
                </a:solidFill>
                <a:effectLst/>
                <a:latin typeface="+mn-lt"/>
                <a:ea typeface="+mn-ea"/>
                <a:cs typeface="+mn-cs"/>
              </a:rPr>
              <a:t>while Israel and Judah both enjoyed peace their enemies as well as economic prosperity, </a:t>
            </a:r>
            <a:r>
              <a:rPr lang="en-US" sz="1200" i="0" kern="1200" baseline="0" dirty="0">
                <a:solidFill>
                  <a:schemeClr val="tx1"/>
                </a:solidFill>
                <a:effectLst/>
                <a:latin typeface="+mn-lt"/>
                <a:ea typeface="+mn-ea"/>
                <a:cs typeface="+mn-cs"/>
              </a:rPr>
              <a:t>it</a:t>
            </a:r>
            <a:r>
              <a:rPr lang="en-US" sz="1200" i="0" kern="1200" dirty="0">
                <a:solidFill>
                  <a:schemeClr val="tx1"/>
                </a:solidFill>
                <a:effectLst/>
                <a:latin typeface="+mn-lt"/>
                <a:ea typeface="+mn-ea"/>
                <a:cs typeface="+mn-cs"/>
              </a:rPr>
              <a:t> lulled the people into spiritual complacency and ultimately sin, and that sin even infected one of Judah’s best kings. (CLICK) </a:t>
            </a:r>
            <a:r>
              <a:rPr lang="en-US" i="0" baseline="0" dirty="0">
                <a:latin typeface="+mn-lt"/>
              </a:rPr>
              <a:t>And so, God’s patience w/His people is starting to wear thin. They’re not doing right, they’re not listening to the prophets He sends, and the sin of the people is so contagious that it’s infected one of Judah’s most righteous kings. Something has got to be done to fix the problem of sin. </a:t>
            </a:r>
            <a:endParaRPr lang="es-GT" i="0" dirty="0">
              <a:latin typeface="+mn-lt"/>
            </a:endParaRPr>
          </a:p>
        </p:txBody>
      </p:sp>
      <p:sp>
        <p:nvSpPr>
          <p:cNvPr id="4" name="Slide Number Placeholder 3"/>
          <p:cNvSpPr>
            <a:spLocks noGrp="1"/>
          </p:cNvSpPr>
          <p:nvPr>
            <p:ph type="sldNum" sz="quarter" idx="10"/>
          </p:nvPr>
        </p:nvSpPr>
        <p:spPr/>
        <p:txBody>
          <a:bodyPr/>
          <a:lstStyle/>
          <a:p>
            <a:fld id="{B2D37AAE-6BE2-483D-99DB-D282339DB0CE}" type="slidenum">
              <a:rPr lang="es-GT" smtClean="0"/>
              <a:t>5</a:t>
            </a:fld>
            <a:endParaRPr lang="es-GT"/>
          </a:p>
        </p:txBody>
      </p:sp>
    </p:spTree>
    <p:extLst>
      <p:ext uri="{BB962C8B-B14F-4D97-AF65-F5344CB8AC3E}">
        <p14:creationId xmlns:p14="http://schemas.microsoft.com/office/powerpoint/2010/main" val="45448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Now, when Jotham died, his son Ahaz became king. And Ahaz was not like his father and grandfather – he was an exceptionally wicked man. </a:t>
            </a:r>
            <a:r>
              <a:rPr lang="en-US" b="1" baseline="0" dirty="0">
                <a:latin typeface="+mn-lt"/>
              </a:rPr>
              <a:t>2 Chron 28:1-4</a:t>
            </a:r>
            <a:r>
              <a:rPr lang="en-US" baseline="0" dirty="0">
                <a:latin typeface="+mn-lt"/>
              </a:rPr>
              <a:t> – “</a:t>
            </a:r>
            <a:r>
              <a:rPr lang="en-US" sz="1200" b="1" baseline="30000" dirty="0">
                <a:solidFill>
                  <a:srgbClr val="000000"/>
                </a:solidFill>
                <a:latin typeface="+mn-lt"/>
              </a:rPr>
              <a:t>1</a:t>
            </a:r>
            <a:r>
              <a:rPr lang="en-US" sz="1200" b="0" dirty="0">
                <a:solidFill>
                  <a:srgbClr val="000000"/>
                </a:solidFill>
                <a:effectLst/>
                <a:latin typeface="+mn-lt"/>
              </a:rPr>
              <a:t>Ahaz was twenty years old when he became king, and he reigned sixteen years in Jerusalem; and he did not do right in the sight of the Lord as David his father had done. </a:t>
            </a:r>
            <a:r>
              <a:rPr lang="en-US" sz="1200" b="1" baseline="30000" dirty="0">
                <a:solidFill>
                  <a:srgbClr val="000000"/>
                </a:solidFill>
                <a:effectLst/>
                <a:latin typeface="+mn-lt"/>
              </a:rPr>
              <a:t>2</a:t>
            </a:r>
            <a:r>
              <a:rPr lang="en-US" sz="1200" b="0" dirty="0">
                <a:solidFill>
                  <a:srgbClr val="000000"/>
                </a:solidFill>
                <a:effectLst/>
                <a:latin typeface="+mn-lt"/>
              </a:rPr>
              <a:t>But he walked in the ways of the kings of Israel; he also made molten images for the Baals. </a:t>
            </a:r>
            <a:r>
              <a:rPr lang="en-US" sz="1200" b="1" baseline="30000" dirty="0">
                <a:solidFill>
                  <a:srgbClr val="000000"/>
                </a:solidFill>
                <a:effectLst/>
                <a:latin typeface="+mn-lt"/>
              </a:rPr>
              <a:t>3</a:t>
            </a:r>
            <a:r>
              <a:rPr lang="en-US" sz="1200" b="0" dirty="0">
                <a:solidFill>
                  <a:srgbClr val="000000"/>
                </a:solidFill>
                <a:effectLst/>
                <a:latin typeface="+mn-lt"/>
              </a:rPr>
              <a:t>Moreover, he burned incense in the valley of Ben-Hinnom and burned his sons in fire, according to the abominations of the nations whom the </a:t>
            </a:r>
            <a:r>
              <a:rPr lang="en-US" sz="1200" b="0" cap="small" dirty="0">
                <a:solidFill>
                  <a:srgbClr val="000000"/>
                </a:solidFill>
                <a:effectLst/>
                <a:latin typeface="+mn-lt"/>
              </a:rPr>
              <a:t>Lord</a:t>
            </a:r>
            <a:r>
              <a:rPr lang="en-US" sz="1200" b="0" dirty="0">
                <a:solidFill>
                  <a:srgbClr val="000000"/>
                </a:solidFill>
                <a:effectLst/>
                <a:latin typeface="+mn-lt"/>
              </a:rPr>
              <a:t> had driven out before the sons of Israel. </a:t>
            </a:r>
            <a:r>
              <a:rPr lang="en-US" sz="1200" b="1" baseline="30000" dirty="0">
                <a:solidFill>
                  <a:srgbClr val="000000"/>
                </a:solidFill>
                <a:effectLst/>
                <a:latin typeface="+mn-lt"/>
              </a:rPr>
              <a:t>4</a:t>
            </a:r>
            <a:r>
              <a:rPr lang="en-US" sz="1200" b="0" dirty="0">
                <a:solidFill>
                  <a:srgbClr val="000000"/>
                </a:solidFill>
                <a:effectLst/>
                <a:latin typeface="+mn-lt"/>
              </a:rPr>
              <a:t>He sacrificed and burned incense on the high places, on the hills and under every green tree</a:t>
            </a:r>
            <a:r>
              <a:rPr lang="en-US" baseline="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mn-lt"/>
              </a:rPr>
              <a:t>(CLICK) And so, God brought Judah very low because of Ahaz. Under Uzziah and Jotham, Judah experienced incredible prosperity. Isaiah described the land in Isa 2 as “full of silver and gold” and “full of horses”. But by the time Ahaz’s 16-year reign ended, everything had changed. Why? Because despite Uzziah and Jotham’s military reforms, God inserted Himself, bringing Judah very low because of Ahaz and the people’s sins. Under Uzziah and Jotham, the surrounding nations were subjugated. (CLICK) If you go on reading in 2 Chron 28, we’re told that during Ahaz’s reign, Syria took many Judeans captive to Damascus. Israel, led by its king Pekah, slew 120,000 Judeans in one day and carried into captivity 200,000 more until a prophet of the Lord made Israel return them to Judah. Edom and Philistia started attacking Judah and were just decimating the land, even settling in some of its cities on the border. This is a really bad time for Judah in which its sin and rebellion is coming back to bite it.</a:t>
            </a:r>
          </a:p>
        </p:txBody>
      </p:sp>
      <p:sp>
        <p:nvSpPr>
          <p:cNvPr id="4" name="Slide Number Placeholder 3"/>
          <p:cNvSpPr>
            <a:spLocks noGrp="1"/>
          </p:cNvSpPr>
          <p:nvPr>
            <p:ph type="sldNum" sz="quarter" idx="10"/>
          </p:nvPr>
        </p:nvSpPr>
        <p:spPr/>
        <p:txBody>
          <a:bodyPr/>
          <a:lstStyle/>
          <a:p>
            <a:fld id="{B2D37AAE-6BE2-483D-99DB-D282339DB0CE}" type="slidenum">
              <a:rPr lang="es-GT" smtClean="0"/>
              <a:t>6</a:t>
            </a:fld>
            <a:endParaRPr lang="es-GT"/>
          </a:p>
        </p:txBody>
      </p:sp>
    </p:spTree>
    <p:extLst>
      <p:ext uri="{BB962C8B-B14F-4D97-AF65-F5344CB8AC3E}">
        <p14:creationId xmlns:p14="http://schemas.microsoft.com/office/powerpoint/2010/main" val="1001573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so, along w/his contemporaries Isaiah, Amos, and Hosea, Micah announces a purging that God would be bringing upon both Israel and Judah, and He’s going to do so by raising up a very powerful, intimidating nation called the Assyrian empire. It’s king, Tiglath-Pileser III (depicted on the right), was the very epitome of an Assyrian king –</a:t>
            </a:r>
            <a:r>
              <a:rPr lang="en-US" sz="1200" dirty="0">
                <a:effectLst/>
                <a:latin typeface="+mn-lt"/>
                <a:ea typeface="Calibri" panose="020F0502020204030204" pitchFamily="34" charset="0"/>
              </a:rPr>
              <a:t> ruthless, powerful, intelligent, energetic, and decisive</a:t>
            </a:r>
            <a:r>
              <a:rPr lang="en-US" sz="1200" kern="1200" dirty="0">
                <a:solidFill>
                  <a:schemeClr val="tx1"/>
                </a:solidFill>
                <a:effectLst/>
                <a:latin typeface="+mn-lt"/>
                <a:ea typeface="+mn-ea"/>
                <a:cs typeface="+mn-cs"/>
              </a:rPr>
              <a:t>. And he was unmerciful, decorating their palaces w/the flayed skin of its victims. And under his reign, Assyria was beginning to conquer a large portion of the fertile crescent and was posing a threat to every nation in its path.</a:t>
            </a:r>
          </a:p>
        </p:txBody>
      </p:sp>
      <p:sp>
        <p:nvSpPr>
          <p:cNvPr id="4" name="Slide Number Placeholder 3"/>
          <p:cNvSpPr>
            <a:spLocks noGrp="1"/>
          </p:cNvSpPr>
          <p:nvPr>
            <p:ph type="sldNum" sz="quarter" idx="5"/>
          </p:nvPr>
        </p:nvSpPr>
        <p:spPr/>
        <p:txBody>
          <a:bodyPr/>
          <a:lstStyle/>
          <a:p>
            <a:fld id="{B2D37AAE-6BE2-483D-99DB-D282339DB0CE}" type="slidenum">
              <a:rPr lang="es-GT" smtClean="0"/>
              <a:t>7</a:t>
            </a:fld>
            <a:endParaRPr lang="es-GT"/>
          </a:p>
        </p:txBody>
      </p:sp>
    </p:spTree>
    <p:extLst>
      <p:ext uri="{BB962C8B-B14F-4D97-AF65-F5344CB8AC3E}">
        <p14:creationId xmlns:p14="http://schemas.microsoft.com/office/powerpoint/2010/main" val="155015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And so, much of Micah’s message can be easily reconstructed in light of this historical context. The economic revolution, the prosperity enjoyed by the country, it was a mixed blessing. It actually spawned materialism, greed, and self-interest in which the wealthy would take advantage of the poor. There were land-grabbers who were driving people off their land (2:1-3,8-9), there was injustice (3:1-3,9-10), dishonest practices (6:10-11) and the poor had no redress (6:10-11; 7:1-4a). We might ask, “Well, where were the judges? Where were the Levites?” Oh, they were available – to the highest bidder (2:6,11; 3:5-7,11), </a:t>
            </a:r>
            <a:r>
              <a:rPr lang="en-US" sz="1200" b="0" i="0" kern="1200" dirty="0">
                <a:solidFill>
                  <a:schemeClr val="tx1"/>
                </a:solidFill>
                <a:effectLst/>
                <a:latin typeface="+mn-lt"/>
                <a:ea typeface="+mn-ea"/>
                <a:cs typeface="+mn-cs"/>
              </a:rPr>
              <a:t>ingratiating themselves toward the rich at the expense of justice and righteousness. </a:t>
            </a:r>
            <a:r>
              <a:rPr lang="en-US" sz="1200" dirty="0">
                <a:effectLst/>
                <a:latin typeface="+mn-lt"/>
                <a:ea typeface="Calibri" panose="020F0502020204030204" pitchFamily="34" charset="0"/>
                <a:cs typeface="Times New Roman" panose="02020603050405020304" pitchFamily="18" charset="0"/>
              </a:rPr>
              <a:t>And Micah, being from Moresheth, a small farming community, he would have seen this firsthand, which explains why his message is geared toward this – </a:t>
            </a:r>
            <a:r>
              <a:rPr lang="en-US" sz="1200" u="sng" dirty="0">
                <a:effectLst/>
                <a:latin typeface="+mn-lt"/>
                <a:ea typeface="Calibri" panose="020F0502020204030204" pitchFamily="34" charset="0"/>
                <a:cs typeface="Times New Roman" panose="02020603050405020304" pitchFamily="18" charset="0"/>
              </a:rPr>
              <a:t>exposing their wickedness and calling for their repentance</a:t>
            </a:r>
            <a:r>
              <a:rPr lang="en-US" sz="1200" dirty="0">
                <a:effectLst/>
                <a:latin typeface="+mn-lt"/>
                <a:ea typeface="Calibri" panose="020F0502020204030204" pitchFamily="34" charset="0"/>
                <a:cs typeface="Times New Roman" panose="02020603050405020304" pitchFamily="18" charset="0"/>
              </a:rPr>
              <a:t>. </a:t>
            </a:r>
            <a:r>
              <a:rPr lang="en-US" sz="1200" kern="1200" dirty="0">
                <a:solidFill>
                  <a:schemeClr val="tx1"/>
                </a:solidFill>
                <a:effectLst/>
                <a:latin typeface="+mn-lt"/>
                <a:ea typeface="+mn-ea"/>
                <a:cs typeface="+mn-cs"/>
              </a:rPr>
              <a:t>And Micah’s message can really be summed up in </a:t>
            </a:r>
            <a:r>
              <a:rPr lang="en-US" sz="1200" b="1" kern="1200" dirty="0">
                <a:solidFill>
                  <a:schemeClr val="tx1"/>
                </a:solidFill>
                <a:effectLst/>
                <a:latin typeface="+mn-lt"/>
                <a:ea typeface="+mn-ea"/>
                <a:cs typeface="+mn-cs"/>
              </a:rPr>
              <a:t>Mic 6:8b</a:t>
            </a:r>
            <a:r>
              <a:rPr lang="en-US" sz="1200" kern="1200" dirty="0">
                <a:solidFill>
                  <a:schemeClr val="tx1"/>
                </a:solidFill>
                <a:effectLst/>
                <a:latin typeface="+mn-lt"/>
                <a:ea typeface="+mn-ea"/>
                <a:cs typeface="+mn-cs"/>
              </a:rPr>
              <a:t> – “</a:t>
            </a:r>
            <a:r>
              <a:rPr lang="en-US" b="0" i="0" dirty="0">
                <a:solidFill>
                  <a:srgbClr val="000000"/>
                </a:solidFill>
                <a:effectLst/>
                <a:latin typeface="system-ui"/>
              </a:rPr>
              <a:t>do justice…love</a:t>
            </a:r>
            <a:r>
              <a:rPr lang="en-US" b="0" i="0" baseline="30000" dirty="0">
                <a:solidFill>
                  <a:srgbClr val="000000"/>
                </a:solidFill>
                <a:effectLst/>
                <a:latin typeface="system-ui"/>
              </a:rPr>
              <a:t> </a:t>
            </a:r>
            <a:r>
              <a:rPr lang="en-US" b="0" i="0" dirty="0">
                <a:solidFill>
                  <a:srgbClr val="000000"/>
                </a:solidFill>
                <a:effectLst/>
                <a:latin typeface="system-ui"/>
              </a:rPr>
              <a:t>kindness…walk humbly with your God.”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it’s not all negative. There’s a reputation about the OT prophets that they are all negative, doom and gloom – this is not true. In the vast majority of the prophetic literature, the messages of judgment are always balanced w/messages of hope. And there was a remnant of faithful people in Micah’s day who, like him, were concerned about their spiritual lot in life. They were asking questions like, “If Assyria does to us what it was doing to other nations, what will become of the promises of God? How will the theocracy survive? And must the righteous remnant of the nation also suffer w/the wicked?” These were the challenges facing both the unfaithful and faithful of Judah. And while Micah pronounces swift judgment to the former, he pronounces hope to the latter.</a:t>
            </a:r>
            <a:endParaRPr lang="en-US" sz="1200" dirty="0">
              <a:latin typeface="+mn-lt"/>
            </a:endParaRPr>
          </a:p>
        </p:txBody>
      </p:sp>
      <p:sp>
        <p:nvSpPr>
          <p:cNvPr id="4" name="Slide Number Placeholder 3"/>
          <p:cNvSpPr>
            <a:spLocks noGrp="1"/>
          </p:cNvSpPr>
          <p:nvPr>
            <p:ph type="sldNum" sz="quarter" idx="5"/>
          </p:nvPr>
        </p:nvSpPr>
        <p:spPr/>
        <p:txBody>
          <a:bodyPr/>
          <a:lstStyle/>
          <a:p>
            <a:fld id="{B2D37AAE-6BE2-483D-99DB-D282339DB0CE}" type="slidenum">
              <a:rPr lang="es-GT" smtClean="0"/>
              <a:t>8</a:t>
            </a:fld>
            <a:endParaRPr lang="es-GT"/>
          </a:p>
        </p:txBody>
      </p:sp>
    </p:spTree>
    <p:extLst>
      <p:ext uri="{BB962C8B-B14F-4D97-AF65-F5344CB8AC3E}">
        <p14:creationId xmlns:p14="http://schemas.microsoft.com/office/powerpoint/2010/main" val="4140805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0488" y="0"/>
            <a:ext cx="1343025" cy="1008063"/>
          </a:xfrm>
        </p:spPr>
      </p:sp>
      <p:sp>
        <p:nvSpPr>
          <p:cNvPr id="3" name="Notes Placeholder 2"/>
          <p:cNvSpPr>
            <a:spLocks noGrp="1"/>
          </p:cNvSpPr>
          <p:nvPr>
            <p:ph type="body" idx="1"/>
          </p:nvPr>
        </p:nvSpPr>
        <p:spPr/>
        <p:txBody>
          <a:bodyPr/>
          <a:lstStyle/>
          <a:p>
            <a:r>
              <a:rPr lang="en-US" dirty="0">
                <a:latin typeface="+mn-lt"/>
              </a:rPr>
              <a:t>One of these faithful men was wicked Ahaz’s son. (CLICK) When Hezekiah began his reign at 25 years old, 2 Kings 18 and 2 Chron 29 tell us that he </a:t>
            </a:r>
            <a:r>
              <a:rPr lang="en-US" baseline="0" dirty="0">
                <a:latin typeface="+mn-lt"/>
              </a:rPr>
              <a:t>immediately began reversing the heinous practices of his father. Hezekiah could clearly see that the reason Judah was struggling was because of their unfaithfulness. (CLICK) So, </a:t>
            </a:r>
            <a:r>
              <a:rPr lang="en-US" i="0" baseline="0" dirty="0">
                <a:latin typeface="+mn-lt"/>
              </a:rPr>
              <a:t>he took it upon himself to reopen the temple and to reconsecrate the priests to the service. He also reinstituted the Passover, even inviting Israelites from the northern kingdom; and some of them actually came! And so inspired were they by their participation in this Passover that when the feast was over, they went all throughout the cities of Judah and Israel tearing down idols and removing the high places. Hezekiah was such a faithful man who exercised tremendous influence over the people.</a:t>
            </a:r>
          </a:p>
        </p:txBody>
      </p:sp>
      <p:sp>
        <p:nvSpPr>
          <p:cNvPr id="4" name="Slide Number Placeholder 3"/>
          <p:cNvSpPr>
            <a:spLocks noGrp="1"/>
          </p:cNvSpPr>
          <p:nvPr>
            <p:ph type="sldNum" sz="quarter" idx="10"/>
          </p:nvPr>
        </p:nvSpPr>
        <p:spPr/>
        <p:txBody>
          <a:bodyPr/>
          <a:lstStyle/>
          <a:p>
            <a:fld id="{B2D37AAE-6BE2-483D-99DB-D282339DB0CE}" type="slidenum">
              <a:rPr lang="es-GT" smtClean="0"/>
              <a:t>9</a:t>
            </a:fld>
            <a:endParaRPr lang="es-GT"/>
          </a:p>
        </p:txBody>
      </p:sp>
    </p:spTree>
    <p:extLst>
      <p:ext uri="{BB962C8B-B14F-4D97-AF65-F5344CB8AC3E}">
        <p14:creationId xmlns:p14="http://schemas.microsoft.com/office/powerpoint/2010/main" val="2721667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99BAA1-DC93-41A5-ADE3-31925F5654C7}" type="datetimeFigureOut">
              <a:rPr lang="es-GT" smtClean="0"/>
              <a:t>3/05/2023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21243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9BAA1-DC93-41A5-ADE3-31925F5654C7}" type="datetimeFigureOut">
              <a:rPr lang="es-GT" smtClean="0"/>
              <a:t>3/05/2023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214067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9BAA1-DC93-41A5-ADE3-31925F5654C7}" type="datetimeFigureOut">
              <a:rPr lang="es-GT" smtClean="0"/>
              <a:t>3/05/2023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140117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99BAA1-DC93-41A5-ADE3-31925F5654C7}" type="datetimeFigureOut">
              <a:rPr lang="es-GT" smtClean="0"/>
              <a:t>3/05/2023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375881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99BAA1-DC93-41A5-ADE3-31925F5654C7}" type="datetimeFigureOut">
              <a:rPr lang="es-GT" smtClean="0"/>
              <a:t>3/05/2023</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113074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99BAA1-DC93-41A5-ADE3-31925F5654C7}" type="datetimeFigureOut">
              <a:rPr lang="es-GT" smtClean="0"/>
              <a:t>3/05/2023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174124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99BAA1-DC93-41A5-ADE3-31925F5654C7}" type="datetimeFigureOut">
              <a:rPr lang="es-GT" smtClean="0"/>
              <a:t>3/05/2023</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94910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99BAA1-DC93-41A5-ADE3-31925F5654C7}" type="datetimeFigureOut">
              <a:rPr lang="es-GT" smtClean="0"/>
              <a:t>3/05/2023</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352534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99BAA1-DC93-41A5-ADE3-31925F5654C7}" type="datetimeFigureOut">
              <a:rPr lang="es-GT" smtClean="0"/>
              <a:t>3/05/2023</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229290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99BAA1-DC93-41A5-ADE3-31925F5654C7}" type="datetimeFigureOut">
              <a:rPr lang="es-GT" smtClean="0"/>
              <a:t>3/05/2023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43054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99BAA1-DC93-41A5-ADE3-31925F5654C7}" type="datetimeFigureOut">
              <a:rPr lang="es-GT" smtClean="0"/>
              <a:t>3/05/2023</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F0B2F188-4263-4B90-92AE-7D725D223067}" type="slidenum">
              <a:rPr lang="es-GT" smtClean="0"/>
              <a:t>‹#›</a:t>
            </a:fld>
            <a:endParaRPr lang="es-GT"/>
          </a:p>
        </p:txBody>
      </p:sp>
    </p:spTree>
    <p:extLst>
      <p:ext uri="{BB962C8B-B14F-4D97-AF65-F5344CB8AC3E}">
        <p14:creationId xmlns:p14="http://schemas.microsoft.com/office/powerpoint/2010/main" val="322083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9BAA1-DC93-41A5-ADE3-31925F5654C7}" type="datetimeFigureOut">
              <a:rPr lang="es-GT" smtClean="0"/>
              <a:t>3/05/2023</a:t>
            </a:fld>
            <a:endParaRPr lang="es-G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2F188-4263-4B90-92AE-7D725D223067}" type="slidenum">
              <a:rPr lang="es-GT" smtClean="0"/>
              <a:t>‹#›</a:t>
            </a:fld>
            <a:endParaRPr lang="es-GT"/>
          </a:p>
        </p:txBody>
      </p:sp>
    </p:spTree>
    <p:extLst>
      <p:ext uri="{BB962C8B-B14F-4D97-AF65-F5344CB8AC3E}">
        <p14:creationId xmlns:p14="http://schemas.microsoft.com/office/powerpoint/2010/main" val="2305479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72B4BD-1BC8-66B5-E6EB-9011D9811011}"/>
              </a:ext>
            </a:extLst>
          </p:cNvPr>
          <p:cNvPicPr>
            <a:picLocks noChangeAspect="1"/>
          </p:cNvPicPr>
          <p:nvPr/>
        </p:nvPicPr>
        <p:blipFill rotWithShape="1">
          <a:blip r:embed="rId3"/>
          <a:srcRect l="555" r="555"/>
          <a:stretch/>
        </p:blipFill>
        <p:spPr>
          <a:xfrm>
            <a:off x="0" y="0"/>
            <a:ext cx="9144000" cy="6858000"/>
          </a:xfrm>
          <a:prstGeom prst="rect">
            <a:avLst/>
          </a:prstGeom>
        </p:spPr>
      </p:pic>
    </p:spTree>
    <p:extLst>
      <p:ext uri="{BB962C8B-B14F-4D97-AF65-F5344CB8AC3E}">
        <p14:creationId xmlns:p14="http://schemas.microsoft.com/office/powerpoint/2010/main" val="328478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Background</a:t>
            </a:r>
            <a:endParaRPr lang="es-GT" sz="6700" b="1" u="sng" dirty="0">
              <a:latin typeface="Rockwell" panose="02060603020205020403" pitchFamily="18" charset="0"/>
            </a:endParaRPr>
          </a:p>
        </p:txBody>
      </p:sp>
      <p:sp>
        <p:nvSpPr>
          <p:cNvPr id="5" name="Content Placeholder 2"/>
          <p:cNvSpPr txBox="1">
            <a:spLocks/>
          </p:cNvSpPr>
          <p:nvPr/>
        </p:nvSpPr>
        <p:spPr>
          <a:xfrm>
            <a:off x="-1" y="962524"/>
            <a:ext cx="6644641" cy="589547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lnSpc>
                <a:spcPct val="100000"/>
              </a:lnSpc>
              <a:buFont typeface="Wingdings" panose="05000000000000000000" pitchFamily="2" charset="2"/>
              <a:buChar char="q"/>
            </a:pPr>
            <a:r>
              <a:rPr lang="en-US" sz="4800" dirty="0">
                <a:latin typeface="Rockwell" panose="02060603020205020403" pitchFamily="18" charset="0"/>
              </a:rPr>
              <a:t>Hezekiah</a:t>
            </a:r>
            <a:endParaRPr lang="en-US" sz="4800" u="sng" dirty="0">
              <a:latin typeface="Rockwell" panose="02060603020205020403" pitchFamily="18" charset="0"/>
            </a:endParaRPr>
          </a:p>
          <a:p>
            <a:pPr marL="914400" lvl="1" indent="-457200" algn="l">
              <a:lnSpc>
                <a:spcPct val="100000"/>
              </a:lnSpc>
              <a:buFont typeface="Arial" panose="020B0604020202020204" pitchFamily="34" charset="0"/>
              <a:buChar char="•"/>
            </a:pPr>
            <a:r>
              <a:rPr lang="en-US" sz="2800" dirty="0">
                <a:latin typeface="Rockwell" panose="02060603020205020403" pitchFamily="18" charset="0"/>
              </a:rPr>
              <a:t>Reversed Ahaz’s apostasy</a:t>
            </a:r>
          </a:p>
          <a:p>
            <a:pPr marL="914400" lvl="1" indent="-457200" algn="l">
              <a:lnSpc>
                <a:spcPct val="100000"/>
              </a:lnSpc>
              <a:buFont typeface="Arial" panose="020B0604020202020204" pitchFamily="34" charset="0"/>
              <a:buChar char="•"/>
            </a:pPr>
            <a:r>
              <a:rPr lang="en-US" sz="2800" dirty="0">
                <a:latin typeface="Rockwell" panose="02060603020205020403" pitchFamily="18" charset="0"/>
              </a:rPr>
              <a:t>Abundant restorations</a:t>
            </a:r>
          </a:p>
          <a:p>
            <a:pPr marL="914400" lvl="1" indent="-457200" algn="l">
              <a:lnSpc>
                <a:spcPct val="100000"/>
              </a:lnSpc>
              <a:buFont typeface="Arial" panose="020B0604020202020204" pitchFamily="34" charset="0"/>
              <a:buChar char="•"/>
            </a:pPr>
            <a:r>
              <a:rPr lang="en-US" sz="2800" dirty="0">
                <a:latin typeface="Rockwell" panose="02060603020205020403" pitchFamily="18" charset="0"/>
              </a:rPr>
              <a:t>Knew Micah</a:t>
            </a:r>
          </a:p>
          <a:p>
            <a:pPr marL="1371600" lvl="2" indent="-457200" algn="l">
              <a:lnSpc>
                <a:spcPct val="100000"/>
              </a:lnSpc>
              <a:buFont typeface="Wingdings" panose="05000000000000000000" pitchFamily="2" charset="2"/>
              <a:buChar char="§"/>
            </a:pPr>
            <a:r>
              <a:rPr lang="en-US" sz="2100" b="1" dirty="0">
                <a:latin typeface="Rockwell" panose="02060603020205020403" pitchFamily="18" charset="0"/>
              </a:rPr>
              <a:t>Jer 26:16-19</a:t>
            </a:r>
            <a:r>
              <a:rPr lang="en-US" sz="2100" dirty="0">
                <a:latin typeface="Rockwell" panose="02060603020205020403" pitchFamily="18" charset="0"/>
              </a:rPr>
              <a:t> – “</a:t>
            </a:r>
            <a:r>
              <a:rPr lang="en-US" sz="2100" baseline="30000" dirty="0">
                <a:latin typeface="Rockwell" panose="02060603020205020403" pitchFamily="18" charset="0"/>
              </a:rPr>
              <a:t>16</a:t>
            </a:r>
            <a:r>
              <a:rPr lang="en-US" sz="2100" dirty="0">
                <a:latin typeface="Rockwell" panose="02060603020205020403" pitchFamily="18" charset="0"/>
              </a:rPr>
              <a:t>Then the officials and all the people said to the priests and to the prophets, “No death sentence for this man! For he has spoken to us in the name of the Lord our God.” </a:t>
            </a:r>
            <a:r>
              <a:rPr lang="en-US" sz="2100" baseline="30000" dirty="0">
                <a:latin typeface="Rockwell" panose="02060603020205020403" pitchFamily="18" charset="0"/>
              </a:rPr>
              <a:t>17</a:t>
            </a:r>
            <a:r>
              <a:rPr lang="en-US" sz="2100" dirty="0">
                <a:latin typeface="Rockwell" panose="02060603020205020403" pitchFamily="18" charset="0"/>
              </a:rPr>
              <a:t>Then some of the elders of the land rose up and spoke to all the assembly of the people, saying, </a:t>
            </a:r>
            <a:r>
              <a:rPr lang="en-US" sz="2100" baseline="30000" dirty="0">
                <a:latin typeface="Rockwell" panose="02060603020205020403" pitchFamily="18" charset="0"/>
              </a:rPr>
              <a:t>18</a:t>
            </a:r>
            <a:r>
              <a:rPr lang="en-US" sz="2100" dirty="0">
                <a:latin typeface="Rockwell" panose="02060603020205020403" pitchFamily="18" charset="0"/>
              </a:rPr>
              <a:t>'Micah of Moresheth prophesied in the days of Hezekiah king of Judah; and he spoke to all the people of Judah, saying, ‘Thus the Lord of hosts has said, “Zion will be plowed as a field, and Jerusalem will become ruins, and the mountain of the house as the high places of a forest.”’ </a:t>
            </a:r>
            <a:r>
              <a:rPr lang="en-US" sz="2100" baseline="30000" dirty="0">
                <a:latin typeface="Rockwell" panose="02060603020205020403" pitchFamily="18" charset="0"/>
              </a:rPr>
              <a:t>19</a:t>
            </a:r>
            <a:r>
              <a:rPr lang="en-US" sz="2100" dirty="0">
                <a:latin typeface="Rockwell" panose="02060603020205020403" pitchFamily="18" charset="0"/>
              </a:rPr>
              <a:t>Did Hezekiah king of Judah and all Judah put him to death? Did he not fear the Lord and entreat the favor of the Lord, and the Lord changed His mind about the misfortune which He had pronounced against them? But we are committing a great evil against ourselves.””</a:t>
            </a:r>
          </a:p>
          <a:p>
            <a:pPr marL="914400" lvl="1" indent="-457200" algn="l">
              <a:lnSpc>
                <a:spcPct val="200000"/>
              </a:lnSpc>
              <a:buFont typeface="Arial" panose="020B0604020202020204" pitchFamily="34" charset="0"/>
              <a:buChar char="•"/>
            </a:pPr>
            <a:endParaRPr lang="en-US" sz="2800" dirty="0">
              <a:latin typeface="Rockwell" panose="02060603020205020403" pitchFamily="18" charset="0"/>
            </a:endParaRPr>
          </a:p>
        </p:txBody>
      </p:sp>
      <p:pic>
        <p:nvPicPr>
          <p:cNvPr id="3078" name="Picture 6" descr="710 BC: Hezekiah's Revi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832" y="962525"/>
            <a:ext cx="2487168" cy="5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551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36B9540-AF80-6734-574E-192DB0671DD6}"/>
              </a:ext>
            </a:extLst>
          </p:cNvPr>
          <p:cNvGrpSpPr/>
          <p:nvPr/>
        </p:nvGrpSpPr>
        <p:grpSpPr>
          <a:xfrm>
            <a:off x="94527" y="1713053"/>
            <a:ext cx="6861858" cy="810228"/>
            <a:chOff x="94527" y="1713053"/>
            <a:chExt cx="6861858" cy="810228"/>
          </a:xfrm>
        </p:grpSpPr>
        <p:sp>
          <p:nvSpPr>
            <p:cNvPr id="4" name="Rectangle 3">
              <a:extLst>
                <a:ext uri="{FF2B5EF4-FFF2-40B4-BE49-F238E27FC236}">
                  <a16:creationId xmlns:a16="http://schemas.microsoft.com/office/drawing/2014/main" id="{E73ADB3F-6246-7616-4459-CB4CD1A304FC}"/>
                </a:ext>
              </a:extLst>
            </p:cNvPr>
            <p:cNvSpPr/>
            <p:nvPr/>
          </p:nvSpPr>
          <p:spPr>
            <a:xfrm>
              <a:off x="2500132" y="1713053"/>
              <a:ext cx="4456253" cy="32123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CE5E24A-8850-5989-32C6-1A7400F9878C}"/>
                </a:ext>
              </a:extLst>
            </p:cNvPr>
            <p:cNvSpPr/>
            <p:nvPr/>
          </p:nvSpPr>
          <p:spPr>
            <a:xfrm>
              <a:off x="94527" y="1981200"/>
              <a:ext cx="6780835" cy="2791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E22F710-5C7F-8234-6FAB-2560344247EA}"/>
                </a:ext>
              </a:extLst>
            </p:cNvPr>
            <p:cNvSpPr/>
            <p:nvPr/>
          </p:nvSpPr>
          <p:spPr>
            <a:xfrm>
              <a:off x="96456" y="2239766"/>
              <a:ext cx="6211747" cy="2835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188CC38-F985-0BFE-3A08-63D698AC4D84}"/>
              </a:ext>
            </a:extLst>
          </p:cNvPr>
          <p:cNvSpPr txBox="1">
            <a:spLocks/>
          </p:cNvSpPr>
          <p:nvPr/>
        </p:nvSpPr>
        <p:spPr>
          <a:xfrm>
            <a:off x="-1" y="0"/>
            <a:ext cx="7338350" cy="68579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800" b="1" dirty="0">
                <a:latin typeface="Rockwell" panose="02060603020205020403" pitchFamily="18" charset="0"/>
              </a:rPr>
              <a:t>Mic 3:9 – 4:5</a:t>
            </a:r>
            <a:r>
              <a:rPr lang="en-US" sz="1800" dirty="0">
                <a:latin typeface="Rockwell" panose="02060603020205020403" pitchFamily="18" charset="0"/>
              </a:rPr>
              <a:t> – “</a:t>
            </a:r>
            <a:r>
              <a:rPr lang="en-US" sz="1800" b="1" baseline="30000" dirty="0">
                <a:latin typeface="Rockwell" panose="02060603020205020403" pitchFamily="18" charset="0"/>
              </a:rPr>
              <a:t>9</a:t>
            </a:r>
            <a:r>
              <a:rPr lang="en-US" sz="1800" dirty="0">
                <a:latin typeface="Rockwell" panose="02060603020205020403" pitchFamily="18" charset="0"/>
              </a:rPr>
              <a:t>Now hear this, heads of the house of Jacob and rulers of the house of Israel, who abhor justice and twist everything that is straight, </a:t>
            </a:r>
            <a:r>
              <a:rPr lang="en-US" sz="1800" b="1" baseline="30000" dirty="0">
                <a:latin typeface="Rockwell" panose="02060603020205020403" pitchFamily="18" charset="0"/>
              </a:rPr>
              <a:t>10</a:t>
            </a:r>
            <a:r>
              <a:rPr lang="en-US" sz="1800" dirty="0">
                <a:latin typeface="Rockwell" panose="02060603020205020403" pitchFamily="18" charset="0"/>
              </a:rPr>
              <a:t>who build Zion with bloodshed and Jerusalem with violent injustice. Her leaders pronounce judgment for a bribe, her priests instruct for a price and her prophets divine for money. Yet they lean on the </a:t>
            </a:r>
            <a:r>
              <a:rPr lang="en-US" sz="1800" cap="small" dirty="0">
                <a:latin typeface="Rockwell" panose="02060603020205020403" pitchFamily="18" charset="0"/>
              </a:rPr>
              <a:t>Lord</a:t>
            </a:r>
            <a:r>
              <a:rPr lang="en-US" sz="1800" dirty="0">
                <a:latin typeface="Rockwell" panose="02060603020205020403" pitchFamily="18" charset="0"/>
              </a:rPr>
              <a:t> saying, ‘Is not the </a:t>
            </a:r>
            <a:r>
              <a:rPr lang="en-US" sz="1800" cap="small" dirty="0">
                <a:latin typeface="Rockwell" panose="02060603020205020403" pitchFamily="18" charset="0"/>
              </a:rPr>
              <a:t>Lord</a:t>
            </a:r>
            <a:r>
              <a:rPr lang="en-US" sz="1800" dirty="0">
                <a:latin typeface="Rockwell" panose="02060603020205020403" pitchFamily="18" charset="0"/>
              </a:rPr>
              <a:t> in our midst? Calamity will not come upon us.’ </a:t>
            </a:r>
            <a:r>
              <a:rPr lang="en-US" sz="1800" b="1" baseline="30000" dirty="0">
                <a:latin typeface="Rockwell" panose="02060603020205020403" pitchFamily="18" charset="0"/>
              </a:rPr>
              <a:t>12</a:t>
            </a:r>
            <a:r>
              <a:rPr lang="en-US" sz="1800" dirty="0">
                <a:latin typeface="Rockwell" panose="02060603020205020403" pitchFamily="18" charset="0"/>
              </a:rPr>
              <a:t>Therefore, on account of you Zion will be plowed as a field, Jerusalem will become a heap of ruins, and the mountain of the temple will become high places of a forest. </a:t>
            </a:r>
            <a:r>
              <a:rPr lang="en-US" sz="1800" b="1" baseline="30000" dirty="0">
                <a:latin typeface="Rockwell" panose="02060603020205020403" pitchFamily="18" charset="0"/>
              </a:rPr>
              <a:t>1</a:t>
            </a:r>
            <a:r>
              <a:rPr lang="en-US" sz="1800" dirty="0">
                <a:latin typeface="Rockwell" panose="02060603020205020403" pitchFamily="18" charset="0"/>
              </a:rPr>
              <a:t>And it will come about in the last days that the mountain of the house of the </a:t>
            </a:r>
            <a:r>
              <a:rPr lang="en-US" sz="1800" cap="small" dirty="0">
                <a:latin typeface="Rockwell" panose="02060603020205020403" pitchFamily="18" charset="0"/>
              </a:rPr>
              <a:t>Lord</a:t>
            </a:r>
            <a:r>
              <a:rPr lang="en-US" sz="1800" dirty="0">
                <a:latin typeface="Rockwell" panose="02060603020205020403" pitchFamily="18" charset="0"/>
              </a:rPr>
              <a:t> will be established as the chief of the mountains. It will be raised above the hills, and the peoples will stream to it. </a:t>
            </a:r>
            <a:r>
              <a:rPr lang="en-US" sz="1800" b="1" baseline="30000" dirty="0">
                <a:latin typeface="Rockwell" panose="02060603020205020403" pitchFamily="18" charset="0"/>
              </a:rPr>
              <a:t>2</a:t>
            </a:r>
            <a:r>
              <a:rPr lang="en-US" sz="1800" dirty="0">
                <a:latin typeface="Rockwell" panose="02060603020205020403" pitchFamily="18" charset="0"/>
              </a:rPr>
              <a:t>Many nations will come and say, ‘Come and let us go up to the mountain of the </a:t>
            </a:r>
            <a:r>
              <a:rPr lang="en-US" sz="1800" cap="small" dirty="0">
                <a:latin typeface="Rockwell" panose="02060603020205020403" pitchFamily="18" charset="0"/>
              </a:rPr>
              <a:t>Lord</a:t>
            </a:r>
            <a:r>
              <a:rPr lang="en-US" sz="1800" dirty="0">
                <a:latin typeface="Rockwell" panose="02060603020205020403" pitchFamily="18" charset="0"/>
              </a:rPr>
              <a:t> and to the house of the God of Jacob, that He may teach us about His ways and that we may walk in His paths.’ For from Zion will go forth the law, even the word of the </a:t>
            </a:r>
            <a:r>
              <a:rPr lang="en-US" sz="1800" cap="small" dirty="0">
                <a:latin typeface="Rockwell" panose="02060603020205020403" pitchFamily="18" charset="0"/>
              </a:rPr>
              <a:t>Lord </a:t>
            </a:r>
            <a:r>
              <a:rPr lang="en-US" sz="1800" dirty="0">
                <a:latin typeface="Rockwell" panose="02060603020205020403" pitchFamily="18" charset="0"/>
              </a:rPr>
              <a:t>from Jerusalem. </a:t>
            </a:r>
            <a:r>
              <a:rPr lang="en-US" sz="1800" b="1" baseline="30000" dirty="0">
                <a:latin typeface="Rockwell" panose="02060603020205020403" pitchFamily="18" charset="0"/>
              </a:rPr>
              <a:t>3</a:t>
            </a:r>
            <a:r>
              <a:rPr lang="en-US" sz="1800" dirty="0">
                <a:latin typeface="Rockwell" panose="02060603020205020403" pitchFamily="18" charset="0"/>
              </a:rPr>
              <a:t>And He will judge between many peoples and render decisions for mighty, distant nations. Then they will hammer their swords into plowshares and their spears into pruning hooks; nation will not lift up sword against nation, and never again will they train for war. </a:t>
            </a:r>
            <a:r>
              <a:rPr lang="en-US" sz="1800" b="1" baseline="30000" dirty="0">
                <a:latin typeface="Rockwell" panose="02060603020205020403" pitchFamily="18" charset="0"/>
              </a:rPr>
              <a:t>4</a:t>
            </a:r>
            <a:r>
              <a:rPr lang="en-US" sz="1800" dirty="0">
                <a:latin typeface="Rockwell" panose="02060603020205020403" pitchFamily="18" charset="0"/>
              </a:rPr>
              <a:t>Each of them will sit under his vine and under his fig tree, with no one to make them afraid, for the mouth of the </a:t>
            </a:r>
            <a:r>
              <a:rPr lang="en-US" sz="1800" cap="small" dirty="0">
                <a:latin typeface="Rockwell" panose="02060603020205020403" pitchFamily="18" charset="0"/>
              </a:rPr>
              <a:t>Lord</a:t>
            </a:r>
            <a:r>
              <a:rPr lang="en-US" sz="1800" dirty="0">
                <a:latin typeface="Rockwell" panose="02060603020205020403" pitchFamily="18" charset="0"/>
              </a:rPr>
              <a:t> of hosts has spoken. </a:t>
            </a:r>
            <a:r>
              <a:rPr lang="en-US" sz="1800" b="1" baseline="30000" dirty="0">
                <a:latin typeface="Rockwell" panose="02060603020205020403" pitchFamily="18" charset="0"/>
              </a:rPr>
              <a:t>5</a:t>
            </a:r>
            <a:r>
              <a:rPr lang="en-US" sz="1800" dirty="0">
                <a:latin typeface="Rockwell" panose="02060603020205020403" pitchFamily="18" charset="0"/>
              </a:rPr>
              <a:t>Though all the peoples walk each in the name of his god, as for us, we will walk in the name of the </a:t>
            </a:r>
            <a:r>
              <a:rPr lang="en-US" sz="1800" cap="small" dirty="0">
                <a:latin typeface="Rockwell" panose="02060603020205020403" pitchFamily="18" charset="0"/>
              </a:rPr>
              <a:t>Lord</a:t>
            </a:r>
            <a:r>
              <a:rPr lang="en-US" sz="1800" dirty="0">
                <a:latin typeface="Rockwell" panose="02060603020205020403" pitchFamily="18" charset="0"/>
              </a:rPr>
              <a:t> our God forever and ever.”</a:t>
            </a:r>
          </a:p>
        </p:txBody>
      </p:sp>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aphicFrame>
        <p:nvGraphicFramePr>
          <p:cNvPr id="2" name="Table 2">
            <a:extLst>
              <a:ext uri="{FF2B5EF4-FFF2-40B4-BE49-F238E27FC236}">
                <a16:creationId xmlns:a16="http://schemas.microsoft.com/office/drawing/2014/main" id="{20A4725D-7993-A818-2095-1FBF08B68D04}"/>
              </a:ext>
            </a:extLst>
          </p:cNvPr>
          <p:cNvGraphicFramePr>
            <a:graphicFrameLocks noGrp="1"/>
          </p:cNvGraphicFramePr>
          <p:nvPr>
            <p:extLst>
              <p:ext uri="{D42A27DB-BD31-4B8C-83A1-F6EECF244321}">
                <p14:modId xmlns:p14="http://schemas.microsoft.com/office/powerpoint/2010/main" val="1665170889"/>
              </p:ext>
            </p:extLst>
          </p:nvPr>
        </p:nvGraphicFramePr>
        <p:xfrm>
          <a:off x="7349924" y="0"/>
          <a:ext cx="1794076" cy="6858000"/>
        </p:xfrm>
        <a:graphic>
          <a:graphicData uri="http://schemas.openxmlformats.org/drawingml/2006/table">
            <a:tbl>
              <a:tblPr bandRow="1">
                <a:tableStyleId>{073A0DAA-6AF3-43AB-8588-CEC1D06C72B9}</a:tableStyleId>
              </a:tblPr>
              <a:tblGrid>
                <a:gridCol w="1794076">
                  <a:extLst>
                    <a:ext uri="{9D8B030D-6E8A-4147-A177-3AD203B41FA5}">
                      <a16:colId xmlns:a16="http://schemas.microsoft.com/office/drawing/2014/main" val="3000200798"/>
                    </a:ext>
                  </a:extLst>
                </a:gridCol>
              </a:tblGrid>
              <a:tr h="571500">
                <a:tc>
                  <a:txBody>
                    <a:bodyPr/>
                    <a:lstStyle/>
                    <a:p>
                      <a:r>
                        <a:rPr lang="en-US" sz="2600" dirty="0">
                          <a:latin typeface="Rockwell" panose="02060603020205020403" pitchFamily="18" charset="0"/>
                        </a:rPr>
                        <a:t>Hosea</a:t>
                      </a:r>
                    </a:p>
                  </a:txBody>
                  <a:tcPr/>
                </a:tc>
                <a:extLst>
                  <a:ext uri="{0D108BD9-81ED-4DB2-BD59-A6C34878D82A}">
                    <a16:rowId xmlns:a16="http://schemas.microsoft.com/office/drawing/2014/main" val="3724157999"/>
                  </a:ext>
                </a:extLst>
              </a:tr>
              <a:tr h="571500">
                <a:tc>
                  <a:txBody>
                    <a:bodyPr/>
                    <a:lstStyle/>
                    <a:p>
                      <a:r>
                        <a:rPr lang="en-US" sz="2600" dirty="0">
                          <a:latin typeface="Rockwell" panose="02060603020205020403" pitchFamily="18" charset="0"/>
                        </a:rPr>
                        <a:t>Joel</a:t>
                      </a:r>
                    </a:p>
                  </a:txBody>
                  <a:tcPr/>
                </a:tc>
                <a:extLst>
                  <a:ext uri="{0D108BD9-81ED-4DB2-BD59-A6C34878D82A}">
                    <a16:rowId xmlns:a16="http://schemas.microsoft.com/office/drawing/2014/main" val="3710576694"/>
                  </a:ext>
                </a:extLst>
              </a:tr>
              <a:tr h="571500">
                <a:tc>
                  <a:txBody>
                    <a:bodyPr/>
                    <a:lstStyle/>
                    <a:p>
                      <a:r>
                        <a:rPr lang="en-US" sz="2600" dirty="0">
                          <a:latin typeface="Rockwell" panose="02060603020205020403" pitchFamily="18" charset="0"/>
                        </a:rPr>
                        <a:t>Amos</a:t>
                      </a:r>
                    </a:p>
                  </a:txBody>
                  <a:tcPr/>
                </a:tc>
                <a:extLst>
                  <a:ext uri="{0D108BD9-81ED-4DB2-BD59-A6C34878D82A}">
                    <a16:rowId xmlns:a16="http://schemas.microsoft.com/office/drawing/2014/main" val="1998810653"/>
                  </a:ext>
                </a:extLst>
              </a:tr>
              <a:tr h="571500">
                <a:tc>
                  <a:txBody>
                    <a:bodyPr/>
                    <a:lstStyle/>
                    <a:p>
                      <a:r>
                        <a:rPr lang="en-US" sz="2600" dirty="0">
                          <a:latin typeface="Rockwell" panose="02060603020205020403" pitchFamily="18" charset="0"/>
                        </a:rPr>
                        <a:t>Obadiah</a:t>
                      </a:r>
                    </a:p>
                  </a:txBody>
                  <a:tcPr/>
                </a:tc>
                <a:extLst>
                  <a:ext uri="{0D108BD9-81ED-4DB2-BD59-A6C34878D82A}">
                    <a16:rowId xmlns:a16="http://schemas.microsoft.com/office/drawing/2014/main" val="2118565977"/>
                  </a:ext>
                </a:extLst>
              </a:tr>
              <a:tr h="571500">
                <a:tc>
                  <a:txBody>
                    <a:bodyPr/>
                    <a:lstStyle/>
                    <a:p>
                      <a:r>
                        <a:rPr lang="en-US" sz="2600" dirty="0">
                          <a:latin typeface="Rockwell" panose="02060603020205020403" pitchFamily="18" charset="0"/>
                        </a:rPr>
                        <a:t>Jonah</a:t>
                      </a:r>
                    </a:p>
                  </a:txBody>
                  <a:tcPr/>
                </a:tc>
                <a:extLst>
                  <a:ext uri="{0D108BD9-81ED-4DB2-BD59-A6C34878D82A}">
                    <a16:rowId xmlns:a16="http://schemas.microsoft.com/office/drawing/2014/main" val="3722948440"/>
                  </a:ext>
                </a:extLst>
              </a:tr>
              <a:tr h="571500">
                <a:tc>
                  <a:txBody>
                    <a:bodyPr/>
                    <a:lstStyle/>
                    <a:p>
                      <a:r>
                        <a:rPr lang="en-US" sz="2600" dirty="0">
                          <a:latin typeface="Rockwell" panose="02060603020205020403" pitchFamily="18" charset="0"/>
                        </a:rPr>
                        <a:t>Micah</a:t>
                      </a:r>
                    </a:p>
                  </a:txBody>
                  <a:tcPr/>
                </a:tc>
                <a:extLst>
                  <a:ext uri="{0D108BD9-81ED-4DB2-BD59-A6C34878D82A}">
                    <a16:rowId xmlns:a16="http://schemas.microsoft.com/office/drawing/2014/main" val="1371069614"/>
                  </a:ext>
                </a:extLst>
              </a:tr>
              <a:tr h="571500">
                <a:tc>
                  <a:txBody>
                    <a:bodyPr/>
                    <a:lstStyle/>
                    <a:p>
                      <a:r>
                        <a:rPr lang="en-US" sz="2600" dirty="0">
                          <a:latin typeface="Rockwell" panose="02060603020205020403" pitchFamily="18" charset="0"/>
                        </a:rPr>
                        <a:t>Nahum</a:t>
                      </a:r>
                    </a:p>
                  </a:txBody>
                  <a:tcPr/>
                </a:tc>
                <a:extLst>
                  <a:ext uri="{0D108BD9-81ED-4DB2-BD59-A6C34878D82A}">
                    <a16:rowId xmlns:a16="http://schemas.microsoft.com/office/drawing/2014/main" val="1879724773"/>
                  </a:ext>
                </a:extLst>
              </a:tr>
              <a:tr h="571500">
                <a:tc>
                  <a:txBody>
                    <a:bodyPr/>
                    <a:lstStyle/>
                    <a:p>
                      <a:r>
                        <a:rPr lang="en-US" sz="2600" dirty="0">
                          <a:latin typeface="Rockwell" panose="02060603020205020403" pitchFamily="18" charset="0"/>
                        </a:rPr>
                        <a:t>Habakkuk</a:t>
                      </a:r>
                    </a:p>
                  </a:txBody>
                  <a:tcPr/>
                </a:tc>
                <a:extLst>
                  <a:ext uri="{0D108BD9-81ED-4DB2-BD59-A6C34878D82A}">
                    <a16:rowId xmlns:a16="http://schemas.microsoft.com/office/drawing/2014/main" val="1584258410"/>
                  </a:ext>
                </a:extLst>
              </a:tr>
              <a:tr h="571500">
                <a:tc>
                  <a:txBody>
                    <a:bodyPr/>
                    <a:lstStyle/>
                    <a:p>
                      <a:r>
                        <a:rPr lang="en-US" sz="2600" dirty="0">
                          <a:latin typeface="Rockwell" panose="02060603020205020403" pitchFamily="18" charset="0"/>
                        </a:rPr>
                        <a:t>Zephaniah</a:t>
                      </a:r>
                    </a:p>
                  </a:txBody>
                  <a:tcPr/>
                </a:tc>
                <a:extLst>
                  <a:ext uri="{0D108BD9-81ED-4DB2-BD59-A6C34878D82A}">
                    <a16:rowId xmlns:a16="http://schemas.microsoft.com/office/drawing/2014/main" val="435333481"/>
                  </a:ext>
                </a:extLst>
              </a:tr>
              <a:tr h="571500">
                <a:tc>
                  <a:txBody>
                    <a:bodyPr/>
                    <a:lstStyle/>
                    <a:p>
                      <a:r>
                        <a:rPr lang="en-US" sz="2600" dirty="0">
                          <a:latin typeface="Rockwell" panose="02060603020205020403" pitchFamily="18" charset="0"/>
                        </a:rPr>
                        <a:t>Haggai</a:t>
                      </a:r>
                    </a:p>
                  </a:txBody>
                  <a:tcPr/>
                </a:tc>
                <a:extLst>
                  <a:ext uri="{0D108BD9-81ED-4DB2-BD59-A6C34878D82A}">
                    <a16:rowId xmlns:a16="http://schemas.microsoft.com/office/drawing/2014/main" val="1102863794"/>
                  </a:ext>
                </a:extLst>
              </a:tr>
              <a:tr h="571500">
                <a:tc>
                  <a:txBody>
                    <a:bodyPr/>
                    <a:lstStyle/>
                    <a:p>
                      <a:r>
                        <a:rPr lang="en-US" sz="2600" dirty="0">
                          <a:latin typeface="Rockwell" panose="02060603020205020403" pitchFamily="18" charset="0"/>
                        </a:rPr>
                        <a:t>Zechariah</a:t>
                      </a:r>
                    </a:p>
                  </a:txBody>
                  <a:tcPr/>
                </a:tc>
                <a:extLst>
                  <a:ext uri="{0D108BD9-81ED-4DB2-BD59-A6C34878D82A}">
                    <a16:rowId xmlns:a16="http://schemas.microsoft.com/office/drawing/2014/main" val="989578743"/>
                  </a:ext>
                </a:extLst>
              </a:tr>
              <a:tr h="571500">
                <a:tc>
                  <a:txBody>
                    <a:bodyPr/>
                    <a:lstStyle/>
                    <a:p>
                      <a:r>
                        <a:rPr lang="en-US" sz="2600" dirty="0">
                          <a:latin typeface="Rockwell" panose="02060603020205020403" pitchFamily="18" charset="0"/>
                        </a:rPr>
                        <a:t>Malachi</a:t>
                      </a:r>
                    </a:p>
                  </a:txBody>
                  <a:tcPr/>
                </a:tc>
                <a:extLst>
                  <a:ext uri="{0D108BD9-81ED-4DB2-BD59-A6C34878D82A}">
                    <a16:rowId xmlns:a16="http://schemas.microsoft.com/office/drawing/2014/main" val="3004980756"/>
                  </a:ext>
                </a:extLst>
              </a:tr>
            </a:tbl>
          </a:graphicData>
        </a:graphic>
      </p:graphicFrame>
      <p:sp>
        <p:nvSpPr>
          <p:cNvPr id="8" name="Oval 7">
            <a:extLst>
              <a:ext uri="{FF2B5EF4-FFF2-40B4-BE49-F238E27FC236}">
                <a16:creationId xmlns:a16="http://schemas.microsoft.com/office/drawing/2014/main" id="{6B919698-0F28-D09B-C25D-57E37B320F5A}"/>
              </a:ext>
            </a:extLst>
          </p:cNvPr>
          <p:cNvSpPr/>
          <p:nvPr/>
        </p:nvSpPr>
        <p:spPr>
          <a:xfrm>
            <a:off x="6829424" y="2143125"/>
            <a:ext cx="2114551" cy="18716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13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CA278D-DF16-736E-64B1-B0A4A23B8268}"/>
              </a:ext>
            </a:extLst>
          </p:cNvPr>
          <p:cNvSpPr/>
          <p:nvPr/>
        </p:nvSpPr>
        <p:spPr>
          <a:xfrm>
            <a:off x="760164" y="3277519"/>
            <a:ext cx="4880471" cy="34703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0DF4A2-E6D0-9C55-B10A-733AE92EBE81}"/>
              </a:ext>
            </a:extLst>
          </p:cNvPr>
          <p:cNvSpPr/>
          <p:nvPr/>
        </p:nvSpPr>
        <p:spPr>
          <a:xfrm>
            <a:off x="668357" y="3619041"/>
            <a:ext cx="4904341" cy="380082"/>
          </a:xfrm>
          <a:prstGeom prst="rect">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6B2D9A-800C-23EC-D41E-ACA1DA5E11EB}"/>
              </a:ext>
            </a:extLst>
          </p:cNvPr>
          <p:cNvSpPr/>
          <p:nvPr/>
        </p:nvSpPr>
        <p:spPr>
          <a:xfrm>
            <a:off x="681210" y="2915798"/>
            <a:ext cx="4904341" cy="367229"/>
          </a:xfrm>
          <a:prstGeom prst="rect">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79A170-D16D-380B-30B1-35EE76875508}"/>
              </a:ext>
            </a:extLst>
          </p:cNvPr>
          <p:cNvSpPr/>
          <p:nvPr/>
        </p:nvSpPr>
        <p:spPr>
          <a:xfrm>
            <a:off x="582058" y="3995452"/>
            <a:ext cx="4926376" cy="354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340027-88CC-60D8-B3F7-42ACF5D930AB}"/>
              </a:ext>
            </a:extLst>
          </p:cNvPr>
          <p:cNvSpPr/>
          <p:nvPr/>
        </p:nvSpPr>
        <p:spPr>
          <a:xfrm>
            <a:off x="627962" y="2554078"/>
            <a:ext cx="4913522" cy="354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705B8-2973-007E-797F-2D978D9BD969}"/>
              </a:ext>
            </a:extLst>
          </p:cNvPr>
          <p:cNvSpPr/>
          <p:nvPr/>
        </p:nvSpPr>
        <p:spPr>
          <a:xfrm>
            <a:off x="563697" y="2225408"/>
            <a:ext cx="4911686" cy="3194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12D05F4-B9C0-D675-2385-CCC8C495F0CF}"/>
              </a:ext>
            </a:extLst>
          </p:cNvPr>
          <p:cNvSpPr/>
          <p:nvPr/>
        </p:nvSpPr>
        <p:spPr>
          <a:xfrm>
            <a:off x="528810" y="4360844"/>
            <a:ext cx="4880472" cy="3323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4E708A-A3A9-0096-3273-12929E03C7CF}"/>
              </a:ext>
            </a:extLst>
          </p:cNvPr>
          <p:cNvSpPr/>
          <p:nvPr/>
        </p:nvSpPr>
        <p:spPr>
          <a:xfrm>
            <a:off x="464545" y="4704204"/>
            <a:ext cx="4867620" cy="38559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407CB5-9E99-A2C0-C131-CD81758EE874}"/>
              </a:ext>
            </a:extLst>
          </p:cNvPr>
          <p:cNvSpPr/>
          <p:nvPr/>
        </p:nvSpPr>
        <p:spPr>
          <a:xfrm>
            <a:off x="488414" y="1830637"/>
            <a:ext cx="4920867" cy="38559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20D35EC-BE8E-5615-421A-7E20536883CF}"/>
              </a:ext>
            </a:extLst>
          </p:cNvPr>
          <p:cNvSpPr/>
          <p:nvPr/>
        </p:nvSpPr>
        <p:spPr>
          <a:xfrm>
            <a:off x="411297" y="5102647"/>
            <a:ext cx="4843749" cy="32683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6B1D28-8D6B-12B8-BB60-B33990A6960B}"/>
              </a:ext>
            </a:extLst>
          </p:cNvPr>
          <p:cNvSpPr/>
          <p:nvPr/>
        </p:nvSpPr>
        <p:spPr>
          <a:xfrm>
            <a:off x="413133" y="1472540"/>
            <a:ext cx="4930048" cy="34524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6C5E20-89F0-FB07-1DB2-B6816345B2BB}"/>
              </a:ext>
            </a:extLst>
          </p:cNvPr>
          <p:cNvSpPr/>
          <p:nvPr/>
        </p:nvSpPr>
        <p:spPr>
          <a:xfrm>
            <a:off x="339114" y="5431316"/>
            <a:ext cx="4852930" cy="340092"/>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51E97C-2450-0E6F-BF01-9648E705BFF7}"/>
              </a:ext>
            </a:extLst>
          </p:cNvPr>
          <p:cNvSpPr/>
          <p:nvPr/>
        </p:nvSpPr>
        <p:spPr>
          <a:xfrm>
            <a:off x="337851" y="1085162"/>
            <a:ext cx="4939228" cy="38559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1530688-4996-B111-A158-E2D3C6D09C9D}"/>
              </a:ext>
            </a:extLst>
          </p:cNvPr>
          <p:cNvSpPr/>
          <p:nvPr/>
        </p:nvSpPr>
        <p:spPr>
          <a:xfrm>
            <a:off x="260733" y="5781157"/>
            <a:ext cx="4873128" cy="38008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309D26-DDEB-42E5-4D24-2D9F1CC027EA}"/>
              </a:ext>
            </a:extLst>
          </p:cNvPr>
          <p:cNvSpPr/>
          <p:nvPr/>
        </p:nvSpPr>
        <p:spPr>
          <a:xfrm>
            <a:off x="273585" y="756493"/>
            <a:ext cx="4948409" cy="3341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904F401-78AF-A185-6B7C-792D530BFE4F}"/>
              </a:ext>
            </a:extLst>
          </p:cNvPr>
          <p:cNvSpPr/>
          <p:nvPr/>
        </p:nvSpPr>
        <p:spPr>
          <a:xfrm>
            <a:off x="77117" y="1"/>
            <a:ext cx="4891489" cy="385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69D104-DE3D-E4B2-5C9E-8B3849975C8A}"/>
              </a:ext>
            </a:extLst>
          </p:cNvPr>
          <p:cNvSpPr/>
          <p:nvPr/>
        </p:nvSpPr>
        <p:spPr>
          <a:xfrm>
            <a:off x="77117" y="6510969"/>
            <a:ext cx="4825389" cy="3470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BEE0F0-FC73-D69E-CA08-813FD13F640E}"/>
              </a:ext>
            </a:extLst>
          </p:cNvPr>
          <p:cNvSpPr/>
          <p:nvPr/>
        </p:nvSpPr>
        <p:spPr>
          <a:xfrm>
            <a:off x="165253" y="6163294"/>
            <a:ext cx="4847422" cy="34767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5F66BD-6B15-8DC5-200D-CC0ABB759D62}"/>
              </a:ext>
            </a:extLst>
          </p:cNvPr>
          <p:cNvSpPr/>
          <p:nvPr/>
        </p:nvSpPr>
        <p:spPr>
          <a:xfrm>
            <a:off x="176270" y="383756"/>
            <a:ext cx="4924541" cy="37626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432931C-4D8A-808C-B775-633832143B23}"/>
              </a:ext>
            </a:extLst>
          </p:cNvPr>
          <p:cNvSpPr/>
          <p:nvPr/>
        </p:nvSpPr>
        <p:spPr>
          <a:xfrm>
            <a:off x="90553" y="0"/>
            <a:ext cx="8943278" cy="7155805"/>
          </a:xfrm>
          <a:prstGeom prst="rect">
            <a:avLst/>
          </a:prstGeom>
        </p:spPr>
        <p:txBody>
          <a:bodyPr wrap="square">
            <a:spAutoFit/>
          </a:bodyPr>
          <a:lstStyle/>
          <a:p>
            <a:pPr>
              <a:spcAft>
                <a:spcPts val="400"/>
              </a:spcAft>
            </a:pPr>
            <a:r>
              <a:rPr lang="en-US" sz="2030" dirty="0">
                <a:solidFill>
                  <a:schemeClr val="bg1"/>
                </a:solidFill>
                <a:latin typeface="Rockwell" panose="02060603020205020403" pitchFamily="18" charset="0"/>
              </a:rPr>
              <a:t>A. Micah – Who is like…? (1:1)</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B. God’s demolition project (1:2-7)</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C. Lamentation (judgment) (1:8-16)</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D. Iniquity (coveting) (2:1-6)</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E. Misunderstanding God (2:7-11)</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F. God will lead them (2:12-13)</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G. God strips away (3:1-12)</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H.  Nations among remnant (4:1-8)</a:t>
            </a:r>
          </a:p>
          <a:p>
            <a:pPr>
              <a:spcAft>
                <a:spcPts val="400"/>
              </a:spcAft>
            </a:pPr>
            <a:r>
              <a:rPr lang="en-US" sz="2030" dirty="0">
                <a:solidFill>
                  <a:schemeClr val="bg1"/>
                </a:solidFill>
                <a:latin typeface="Rockwell" panose="02060603020205020403" pitchFamily="18" charset="0"/>
              </a:rPr>
              <a:t>	 I. Agony in labor (4:9-13)</a:t>
            </a:r>
            <a:endParaRPr lang="es-GT" sz="2030" dirty="0">
              <a:solidFill>
                <a:schemeClr val="bg1"/>
              </a:solidFill>
              <a:latin typeface="Rockwell" panose="02060603020205020403" pitchFamily="18" charset="0"/>
            </a:endParaRPr>
          </a:p>
          <a:p>
            <a:pPr>
              <a:spcAft>
                <a:spcPts val="400"/>
              </a:spcAft>
            </a:pPr>
            <a:r>
              <a:rPr lang="en-US" sz="2030" b="1" dirty="0">
                <a:solidFill>
                  <a:schemeClr val="bg1"/>
                </a:solidFill>
                <a:latin typeface="Rockwell" panose="02060603020205020403" pitchFamily="18" charset="0"/>
              </a:rPr>
              <a:t>          X.</a:t>
            </a:r>
            <a:r>
              <a:rPr lang="en-US" sz="2030" dirty="0">
                <a:solidFill>
                  <a:schemeClr val="bg1"/>
                </a:solidFill>
                <a:latin typeface="Rockwell" panose="02060603020205020403" pitchFamily="18" charset="0"/>
              </a:rPr>
              <a:t> </a:t>
            </a:r>
            <a:r>
              <a:rPr lang="en-US" sz="2030" b="1" dirty="0">
                <a:solidFill>
                  <a:schemeClr val="bg1"/>
                </a:solidFill>
                <a:latin typeface="Rockwell" panose="02060603020205020403" pitchFamily="18" charset="0"/>
              </a:rPr>
              <a:t>Humiliation &amp; Victory (5:1-2)</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I’. Rejoicing in birth (5:3-6)</a:t>
            </a:r>
          </a:p>
          <a:p>
            <a:pPr>
              <a:spcAft>
                <a:spcPts val="400"/>
              </a:spcAft>
            </a:pPr>
            <a:r>
              <a:rPr lang="en-US" sz="2030" dirty="0">
                <a:solidFill>
                  <a:schemeClr val="bg1"/>
                </a:solidFill>
                <a:latin typeface="Rockwell" panose="02060603020205020403" pitchFamily="18" charset="0"/>
              </a:rPr>
              <a:t>       H’. Remnant among nations (5:7-9)</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G’. God strips away (5:10-15)</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F’. God led them (6:1-5)</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E’. Misunderstanding God (6:6-8)</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D’. Iniquity (Omri’s statutes) (6:9-16)</a:t>
            </a:r>
            <a:endParaRPr lang="es-GT" sz="2030" dirty="0">
              <a:solidFill>
                <a:schemeClr val="accent2">
                  <a:lumMod val="50000"/>
                </a:schemeClr>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C’. Lamentation (immorality) (7:1-8)</a:t>
            </a:r>
            <a:endParaRPr lang="es-GT" sz="2030" dirty="0">
              <a:solidFill>
                <a:schemeClr val="accent5"/>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B’. God’s rehabilitation project (7:9-17)</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A’. Who is like God? (7:18-20)</a:t>
            </a:r>
            <a:endParaRPr lang="es-GT" sz="203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423497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left)">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fltVal val="0"/>
                                          </p:val>
                                        </p:tav>
                                        <p:tav tm="100000">
                                          <p:val>
                                            <p:strVal val="#ppt_w"/>
                                          </p:val>
                                        </p:tav>
                                      </p:tavLst>
                                    </p:anim>
                                    <p:anim calcmode="lin" valueType="num">
                                      <p:cBhvr>
                                        <p:cTn id="80" dur="1000" fill="hold"/>
                                        <p:tgtEl>
                                          <p:spTgt spid="16"/>
                                        </p:tgtEl>
                                        <p:attrNameLst>
                                          <p:attrName>ppt_h</p:attrName>
                                        </p:attrNameLst>
                                      </p:cBhvr>
                                      <p:tavLst>
                                        <p:tav tm="0">
                                          <p:val>
                                            <p:fltVal val="0"/>
                                          </p:val>
                                        </p:tav>
                                        <p:tav tm="100000">
                                          <p:val>
                                            <p:strVal val="#ppt_h"/>
                                          </p:val>
                                        </p:tav>
                                      </p:tavLst>
                                    </p:anim>
                                    <p:anim calcmode="lin" valueType="num">
                                      <p:cBhvr>
                                        <p:cTn id="81" dur="1000" fill="hold"/>
                                        <p:tgtEl>
                                          <p:spTgt spid="16"/>
                                        </p:tgtEl>
                                        <p:attrNameLst>
                                          <p:attrName>style.rotation</p:attrName>
                                        </p:attrNameLst>
                                      </p:cBhvr>
                                      <p:tavLst>
                                        <p:tav tm="0">
                                          <p:val>
                                            <p:fltVal val="90"/>
                                          </p:val>
                                        </p:tav>
                                        <p:tav tm="100000">
                                          <p:val>
                                            <p:fltVal val="0"/>
                                          </p:val>
                                        </p:tav>
                                      </p:tavLst>
                                    </p:anim>
                                    <p:animEffect transition="in" filter="fade">
                                      <p:cBhvr>
                                        <p:cTn id="8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15" grpId="0" animBg="1"/>
      <p:bldP spid="23" grpId="0" animBg="1"/>
      <p:bldP spid="14" grpId="0" animBg="1"/>
      <p:bldP spid="13" grpId="0" animBg="1"/>
      <p:bldP spid="22" grpId="0" animBg="1"/>
      <p:bldP spid="21" grpId="0" animBg="1"/>
      <p:bldP spid="12" grpId="0" animBg="1"/>
      <p:bldP spid="20" grpId="0" animBg="1"/>
      <p:bldP spid="11" grpId="0" animBg="1"/>
      <p:bldP spid="19" grpId="0" animBg="1"/>
      <p:bldP spid="10" grpId="0" animBg="1"/>
      <p:bldP spid="18" grpId="0" animBg="1"/>
      <p:bldP spid="9" grpId="0" animBg="1"/>
      <p:bldP spid="5" grpId="0" animBg="1"/>
      <p:bldP spid="6" grpId="0" animBg="1"/>
      <p:bldP spid="8"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CA278D-DF16-736E-64B1-B0A4A23B8268}"/>
              </a:ext>
            </a:extLst>
          </p:cNvPr>
          <p:cNvSpPr/>
          <p:nvPr/>
        </p:nvSpPr>
        <p:spPr>
          <a:xfrm>
            <a:off x="760164" y="3277519"/>
            <a:ext cx="4880471" cy="34703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0DF4A2-E6D0-9C55-B10A-733AE92EBE81}"/>
              </a:ext>
            </a:extLst>
          </p:cNvPr>
          <p:cNvSpPr/>
          <p:nvPr/>
        </p:nvSpPr>
        <p:spPr>
          <a:xfrm>
            <a:off x="668357" y="3619041"/>
            <a:ext cx="4904341" cy="380082"/>
          </a:xfrm>
          <a:prstGeom prst="rect">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6B2D9A-800C-23EC-D41E-ACA1DA5E11EB}"/>
              </a:ext>
            </a:extLst>
          </p:cNvPr>
          <p:cNvSpPr/>
          <p:nvPr/>
        </p:nvSpPr>
        <p:spPr>
          <a:xfrm>
            <a:off x="681210" y="2915798"/>
            <a:ext cx="4904341" cy="367229"/>
          </a:xfrm>
          <a:prstGeom prst="rect">
            <a:avLst/>
          </a:prstGeom>
          <a:solidFill>
            <a:schemeClr val="bg2">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79A170-D16D-380B-30B1-35EE76875508}"/>
              </a:ext>
            </a:extLst>
          </p:cNvPr>
          <p:cNvSpPr/>
          <p:nvPr/>
        </p:nvSpPr>
        <p:spPr>
          <a:xfrm>
            <a:off x="582058" y="3995452"/>
            <a:ext cx="4926376" cy="354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340027-88CC-60D8-B3F7-42ACF5D930AB}"/>
              </a:ext>
            </a:extLst>
          </p:cNvPr>
          <p:cNvSpPr/>
          <p:nvPr/>
        </p:nvSpPr>
        <p:spPr>
          <a:xfrm>
            <a:off x="627962" y="2554078"/>
            <a:ext cx="4913522" cy="3543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705B8-2973-007E-797F-2D978D9BD969}"/>
              </a:ext>
            </a:extLst>
          </p:cNvPr>
          <p:cNvSpPr/>
          <p:nvPr/>
        </p:nvSpPr>
        <p:spPr>
          <a:xfrm>
            <a:off x="563697" y="2225408"/>
            <a:ext cx="4911686" cy="3194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12D05F4-B9C0-D675-2385-CCC8C495F0CF}"/>
              </a:ext>
            </a:extLst>
          </p:cNvPr>
          <p:cNvSpPr/>
          <p:nvPr/>
        </p:nvSpPr>
        <p:spPr>
          <a:xfrm>
            <a:off x="528810" y="4360844"/>
            <a:ext cx="4880472" cy="33234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74E708A-A3A9-0096-3273-12929E03C7CF}"/>
              </a:ext>
            </a:extLst>
          </p:cNvPr>
          <p:cNvSpPr/>
          <p:nvPr/>
        </p:nvSpPr>
        <p:spPr>
          <a:xfrm>
            <a:off x="464545" y="4704204"/>
            <a:ext cx="4867620" cy="38559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407CB5-9E99-A2C0-C131-CD81758EE874}"/>
              </a:ext>
            </a:extLst>
          </p:cNvPr>
          <p:cNvSpPr/>
          <p:nvPr/>
        </p:nvSpPr>
        <p:spPr>
          <a:xfrm>
            <a:off x="488414" y="1830637"/>
            <a:ext cx="4920867" cy="38559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20D35EC-BE8E-5615-421A-7E20536883CF}"/>
              </a:ext>
            </a:extLst>
          </p:cNvPr>
          <p:cNvSpPr/>
          <p:nvPr/>
        </p:nvSpPr>
        <p:spPr>
          <a:xfrm>
            <a:off x="411297" y="5102647"/>
            <a:ext cx="4843749" cy="32683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6B1D28-8D6B-12B8-BB60-B33990A6960B}"/>
              </a:ext>
            </a:extLst>
          </p:cNvPr>
          <p:cNvSpPr/>
          <p:nvPr/>
        </p:nvSpPr>
        <p:spPr>
          <a:xfrm>
            <a:off x="413133" y="1472540"/>
            <a:ext cx="4930048" cy="34524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A6C5E20-89F0-FB07-1DB2-B6816345B2BB}"/>
              </a:ext>
            </a:extLst>
          </p:cNvPr>
          <p:cNvSpPr/>
          <p:nvPr/>
        </p:nvSpPr>
        <p:spPr>
          <a:xfrm>
            <a:off x="339114" y="5431316"/>
            <a:ext cx="4852930" cy="340092"/>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51E97C-2450-0E6F-BF01-9648E705BFF7}"/>
              </a:ext>
            </a:extLst>
          </p:cNvPr>
          <p:cNvSpPr/>
          <p:nvPr/>
        </p:nvSpPr>
        <p:spPr>
          <a:xfrm>
            <a:off x="337851" y="1085162"/>
            <a:ext cx="4939228" cy="38559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1530688-4996-B111-A158-E2D3C6D09C9D}"/>
              </a:ext>
            </a:extLst>
          </p:cNvPr>
          <p:cNvSpPr/>
          <p:nvPr/>
        </p:nvSpPr>
        <p:spPr>
          <a:xfrm>
            <a:off x="260733" y="5781157"/>
            <a:ext cx="4873128" cy="38008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309D26-DDEB-42E5-4D24-2D9F1CC027EA}"/>
              </a:ext>
            </a:extLst>
          </p:cNvPr>
          <p:cNvSpPr/>
          <p:nvPr/>
        </p:nvSpPr>
        <p:spPr>
          <a:xfrm>
            <a:off x="273585" y="756493"/>
            <a:ext cx="4948409" cy="3341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904F401-78AF-A185-6B7C-792D530BFE4F}"/>
              </a:ext>
            </a:extLst>
          </p:cNvPr>
          <p:cNvSpPr/>
          <p:nvPr/>
        </p:nvSpPr>
        <p:spPr>
          <a:xfrm>
            <a:off x="77117" y="1"/>
            <a:ext cx="4891489" cy="3855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69D104-DE3D-E4B2-5C9E-8B3849975C8A}"/>
              </a:ext>
            </a:extLst>
          </p:cNvPr>
          <p:cNvSpPr/>
          <p:nvPr/>
        </p:nvSpPr>
        <p:spPr>
          <a:xfrm>
            <a:off x="77117" y="6510969"/>
            <a:ext cx="4825389" cy="34703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9BEE0F0-FC73-D69E-CA08-813FD13F640E}"/>
              </a:ext>
            </a:extLst>
          </p:cNvPr>
          <p:cNvSpPr/>
          <p:nvPr/>
        </p:nvSpPr>
        <p:spPr>
          <a:xfrm>
            <a:off x="165253" y="6163294"/>
            <a:ext cx="4847422" cy="34767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5F66BD-6B15-8DC5-200D-CC0ABB759D62}"/>
              </a:ext>
            </a:extLst>
          </p:cNvPr>
          <p:cNvSpPr/>
          <p:nvPr/>
        </p:nvSpPr>
        <p:spPr>
          <a:xfrm>
            <a:off x="176270" y="383756"/>
            <a:ext cx="4924541" cy="37626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432931C-4D8A-808C-B775-633832143B23}"/>
              </a:ext>
            </a:extLst>
          </p:cNvPr>
          <p:cNvSpPr/>
          <p:nvPr/>
        </p:nvSpPr>
        <p:spPr>
          <a:xfrm>
            <a:off x="90553" y="0"/>
            <a:ext cx="8943278" cy="7155805"/>
          </a:xfrm>
          <a:prstGeom prst="rect">
            <a:avLst/>
          </a:prstGeom>
        </p:spPr>
        <p:txBody>
          <a:bodyPr wrap="square">
            <a:spAutoFit/>
          </a:bodyPr>
          <a:lstStyle/>
          <a:p>
            <a:pPr>
              <a:spcAft>
                <a:spcPts val="400"/>
              </a:spcAft>
            </a:pPr>
            <a:r>
              <a:rPr lang="en-US" sz="2030" dirty="0">
                <a:solidFill>
                  <a:schemeClr val="bg1"/>
                </a:solidFill>
                <a:latin typeface="Rockwell" panose="02060603020205020403" pitchFamily="18" charset="0"/>
              </a:rPr>
              <a:t>A. Micah – Who is like…? (1:1)</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B. God’s demolition project (1:2-7)</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C. Lamentation (judgment) (1:8-16)</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D. Iniquity (coveting) (2:1-6)</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E. Misunderstanding God (2:7-11)</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F. God will lead them (2:12-13)</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G. God strips away (3:1-12)</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H.  Nations among remnant (4:1-8)</a:t>
            </a:r>
          </a:p>
          <a:p>
            <a:pPr>
              <a:spcAft>
                <a:spcPts val="400"/>
              </a:spcAft>
            </a:pPr>
            <a:r>
              <a:rPr lang="en-US" sz="2030" dirty="0">
                <a:solidFill>
                  <a:schemeClr val="bg1"/>
                </a:solidFill>
                <a:latin typeface="Rockwell" panose="02060603020205020403" pitchFamily="18" charset="0"/>
              </a:rPr>
              <a:t>	 I. Agony in labor (4:9-13)</a:t>
            </a:r>
            <a:endParaRPr lang="es-GT" sz="2030" dirty="0">
              <a:solidFill>
                <a:schemeClr val="bg1"/>
              </a:solidFill>
              <a:latin typeface="Rockwell" panose="02060603020205020403" pitchFamily="18" charset="0"/>
            </a:endParaRPr>
          </a:p>
          <a:p>
            <a:pPr>
              <a:spcAft>
                <a:spcPts val="400"/>
              </a:spcAft>
            </a:pPr>
            <a:r>
              <a:rPr lang="en-US" sz="2030" b="1" dirty="0">
                <a:solidFill>
                  <a:schemeClr val="bg1"/>
                </a:solidFill>
                <a:latin typeface="Rockwell" panose="02060603020205020403" pitchFamily="18" charset="0"/>
              </a:rPr>
              <a:t>          X.</a:t>
            </a:r>
            <a:r>
              <a:rPr lang="en-US" sz="2030" dirty="0">
                <a:solidFill>
                  <a:schemeClr val="bg1"/>
                </a:solidFill>
                <a:latin typeface="Rockwell" panose="02060603020205020403" pitchFamily="18" charset="0"/>
              </a:rPr>
              <a:t> </a:t>
            </a:r>
            <a:r>
              <a:rPr lang="en-US" sz="2030" b="1" dirty="0">
                <a:solidFill>
                  <a:schemeClr val="bg1"/>
                </a:solidFill>
                <a:latin typeface="Rockwell" panose="02060603020205020403" pitchFamily="18" charset="0"/>
              </a:rPr>
              <a:t>Humiliation &amp; Victory (5:1-2)</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I’. Rejoicing in birth (5:3-6)</a:t>
            </a:r>
          </a:p>
          <a:p>
            <a:pPr>
              <a:spcAft>
                <a:spcPts val="400"/>
              </a:spcAft>
            </a:pPr>
            <a:r>
              <a:rPr lang="en-US" sz="2030" dirty="0">
                <a:solidFill>
                  <a:schemeClr val="bg1"/>
                </a:solidFill>
                <a:latin typeface="Rockwell" panose="02060603020205020403" pitchFamily="18" charset="0"/>
              </a:rPr>
              <a:t>       H’. Remnant among nations (5:7-9)</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G’. God strips away (5:10-15)</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F’. God led them (6:1-5)</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E’. Misunderstanding God (6:6-8)</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D’. Iniquity (Omri’s statutes) (6:9-16)</a:t>
            </a:r>
            <a:endParaRPr lang="es-GT" sz="2030" dirty="0">
              <a:solidFill>
                <a:schemeClr val="accent2">
                  <a:lumMod val="50000"/>
                </a:schemeClr>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C’. Lamentation (immorality) (7:1-8)</a:t>
            </a:r>
            <a:endParaRPr lang="es-GT" sz="2030" dirty="0">
              <a:solidFill>
                <a:schemeClr val="accent5"/>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 B’. God’s rehabilitation project (7:9-17)</a:t>
            </a:r>
            <a:endParaRPr lang="es-GT" sz="2030" dirty="0">
              <a:solidFill>
                <a:schemeClr val="bg1"/>
              </a:solidFill>
              <a:latin typeface="Rockwell" panose="02060603020205020403" pitchFamily="18" charset="0"/>
            </a:endParaRPr>
          </a:p>
          <a:p>
            <a:pPr>
              <a:spcAft>
                <a:spcPts val="400"/>
              </a:spcAft>
            </a:pPr>
            <a:r>
              <a:rPr lang="en-US" sz="2030" dirty="0">
                <a:solidFill>
                  <a:schemeClr val="bg1"/>
                </a:solidFill>
                <a:latin typeface="Rockwell" panose="02060603020205020403" pitchFamily="18" charset="0"/>
              </a:rPr>
              <a:t>A’. Who is like God? (7:18-20)</a:t>
            </a:r>
            <a:endParaRPr lang="es-GT" sz="2030" dirty="0">
              <a:solidFill>
                <a:schemeClr val="bg1"/>
              </a:solidFill>
              <a:latin typeface="Rockwell" panose="02060603020205020403" pitchFamily="18" charset="0"/>
            </a:endParaRPr>
          </a:p>
        </p:txBody>
      </p:sp>
      <p:pic>
        <p:nvPicPr>
          <p:cNvPr id="25" name="Picture 24">
            <a:extLst>
              <a:ext uri="{FF2B5EF4-FFF2-40B4-BE49-F238E27FC236}">
                <a16:creationId xmlns:a16="http://schemas.microsoft.com/office/drawing/2014/main" id="{F9EBE8D8-D4FD-A73D-9F02-DDF00B1EC971}"/>
              </a:ext>
            </a:extLst>
          </p:cNvPr>
          <p:cNvPicPr>
            <a:picLocks noChangeAspect="1"/>
          </p:cNvPicPr>
          <p:nvPr/>
        </p:nvPicPr>
        <p:blipFill>
          <a:blip r:embed="rId3"/>
          <a:stretch>
            <a:fillRect/>
          </a:stretch>
        </p:blipFill>
        <p:spPr>
          <a:xfrm>
            <a:off x="5662670" y="0"/>
            <a:ext cx="3481330" cy="6858000"/>
          </a:xfrm>
          <a:prstGeom prst="rect">
            <a:avLst/>
          </a:prstGeom>
        </p:spPr>
      </p:pic>
    </p:spTree>
    <p:extLst>
      <p:ext uri="{BB962C8B-B14F-4D97-AF65-F5344CB8AC3E}">
        <p14:creationId xmlns:p14="http://schemas.microsoft.com/office/powerpoint/2010/main" val="725218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9A6A8D-C202-AF19-CF1B-C546E44F105E}"/>
              </a:ext>
            </a:extLst>
          </p:cNvPr>
          <p:cNvSpPr/>
          <p:nvPr/>
        </p:nvSpPr>
        <p:spPr>
          <a:xfrm>
            <a:off x="0" y="1023582"/>
            <a:ext cx="2933700" cy="58344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AE1920C-777D-60E6-1694-5EBD8B4F94B6}"/>
              </a:ext>
            </a:extLst>
          </p:cNvPr>
          <p:cNvSpPr/>
          <p:nvPr/>
        </p:nvSpPr>
        <p:spPr>
          <a:xfrm>
            <a:off x="3124200" y="1041400"/>
            <a:ext cx="2945643" cy="581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DD2315C-4259-A4A6-CD78-01BC95310127}"/>
              </a:ext>
            </a:extLst>
          </p:cNvPr>
          <p:cNvSpPr/>
          <p:nvPr/>
        </p:nvSpPr>
        <p:spPr>
          <a:xfrm>
            <a:off x="6223000" y="1028132"/>
            <a:ext cx="2921000" cy="5829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6453631-E171-C876-D364-AD49A2B1D8F5}"/>
              </a:ext>
            </a:extLst>
          </p:cNvPr>
          <p:cNvSpPr txBox="1"/>
          <p:nvPr/>
        </p:nvSpPr>
        <p:spPr>
          <a:xfrm>
            <a:off x="0" y="1050457"/>
            <a:ext cx="2825087" cy="646331"/>
          </a:xfrm>
          <a:prstGeom prst="rect">
            <a:avLst/>
          </a:prstGeom>
          <a:noFill/>
        </p:spPr>
        <p:txBody>
          <a:bodyPr wrap="square">
            <a:spAutoFit/>
          </a:bodyPr>
          <a:lstStyle/>
          <a:p>
            <a:r>
              <a:rPr lang="en-US" b="1" i="0" dirty="0">
                <a:effectLst/>
                <a:latin typeface="Rockwell" panose="02060603020205020403" pitchFamily="18" charset="0"/>
              </a:rPr>
              <a:t>Mic 1:2</a:t>
            </a:r>
            <a:r>
              <a:rPr lang="en-US" b="0" i="0" dirty="0">
                <a:effectLst/>
                <a:latin typeface="Rockwell" panose="02060603020205020403" pitchFamily="18" charset="0"/>
              </a:rPr>
              <a:t> – “</a:t>
            </a:r>
            <a:r>
              <a:rPr lang="en-US" b="0" i="0" u="sng" dirty="0">
                <a:effectLst/>
                <a:latin typeface="Rockwell" panose="02060603020205020403" pitchFamily="18" charset="0"/>
              </a:rPr>
              <a:t>Hear</a:t>
            </a:r>
            <a:r>
              <a:rPr lang="en-US" b="0" i="0" dirty="0">
                <a:effectLst/>
                <a:latin typeface="Rockwell" panose="02060603020205020403" pitchFamily="18" charset="0"/>
              </a:rPr>
              <a:t>, O peoples, all of</a:t>
            </a:r>
            <a:r>
              <a:rPr lang="en-US" dirty="0">
                <a:latin typeface="Rockwell" panose="02060603020205020403" pitchFamily="18" charset="0"/>
              </a:rPr>
              <a:t> </a:t>
            </a:r>
            <a:r>
              <a:rPr lang="en-US" b="0" i="0" dirty="0">
                <a:effectLst/>
                <a:latin typeface="Rockwell" panose="02060603020205020403" pitchFamily="18" charset="0"/>
              </a:rPr>
              <a:t>you…”</a:t>
            </a:r>
            <a:endParaRPr lang="en-US" dirty="0">
              <a:latin typeface="Rockwell" panose="02060603020205020403" pitchFamily="18" charset="0"/>
            </a:endParaRPr>
          </a:p>
        </p:txBody>
      </p:sp>
      <p:sp>
        <p:nvSpPr>
          <p:cNvPr id="11" name="TextBox 10">
            <a:extLst>
              <a:ext uri="{FF2B5EF4-FFF2-40B4-BE49-F238E27FC236}">
                <a16:creationId xmlns:a16="http://schemas.microsoft.com/office/drawing/2014/main" id="{0D5EE397-B600-6B62-001F-93861B677DDC}"/>
              </a:ext>
            </a:extLst>
          </p:cNvPr>
          <p:cNvSpPr txBox="1"/>
          <p:nvPr/>
        </p:nvSpPr>
        <p:spPr>
          <a:xfrm>
            <a:off x="3162868" y="1036809"/>
            <a:ext cx="2773908" cy="646331"/>
          </a:xfrm>
          <a:prstGeom prst="rect">
            <a:avLst/>
          </a:prstGeom>
          <a:noFill/>
        </p:spPr>
        <p:txBody>
          <a:bodyPr wrap="square">
            <a:spAutoFit/>
          </a:bodyPr>
          <a:lstStyle/>
          <a:p>
            <a:r>
              <a:rPr lang="en-US" b="1" i="0" dirty="0">
                <a:solidFill>
                  <a:srgbClr val="000000"/>
                </a:solidFill>
                <a:effectLst/>
                <a:latin typeface="Rockwell" panose="02060603020205020403" pitchFamily="18" charset="0"/>
              </a:rPr>
              <a:t>Mic 3:1</a:t>
            </a:r>
            <a:r>
              <a:rPr lang="en-US" b="0" i="0" dirty="0">
                <a:solidFill>
                  <a:srgbClr val="000000"/>
                </a:solidFill>
                <a:effectLst/>
                <a:latin typeface="Rockwell" panose="02060603020205020403" pitchFamily="18" charset="0"/>
              </a:rPr>
              <a:t> – “</a:t>
            </a:r>
            <a:r>
              <a:rPr lang="en-US" b="0" i="0" u="sng" dirty="0">
                <a:solidFill>
                  <a:srgbClr val="000000"/>
                </a:solidFill>
                <a:effectLst/>
                <a:latin typeface="Rockwell" panose="02060603020205020403" pitchFamily="18" charset="0"/>
              </a:rPr>
              <a:t>Hear</a:t>
            </a:r>
            <a:r>
              <a:rPr lang="en-US" b="0" i="0" dirty="0">
                <a:solidFill>
                  <a:srgbClr val="000000"/>
                </a:solidFill>
                <a:effectLst/>
                <a:latin typeface="Rockwell" panose="02060603020205020403" pitchFamily="18" charset="0"/>
              </a:rPr>
              <a:t> now, heads of Jacob…”</a:t>
            </a:r>
            <a:endParaRPr lang="en-US" dirty="0">
              <a:latin typeface="Rockwell" panose="02060603020205020403" pitchFamily="18" charset="0"/>
            </a:endParaRPr>
          </a:p>
        </p:txBody>
      </p:sp>
      <p:sp>
        <p:nvSpPr>
          <p:cNvPr id="13" name="TextBox 12">
            <a:extLst>
              <a:ext uri="{FF2B5EF4-FFF2-40B4-BE49-F238E27FC236}">
                <a16:creationId xmlns:a16="http://schemas.microsoft.com/office/drawing/2014/main" id="{A2BFC8CB-35CA-103F-6DED-A22D1563856A}"/>
              </a:ext>
            </a:extLst>
          </p:cNvPr>
          <p:cNvSpPr txBox="1"/>
          <p:nvPr/>
        </p:nvSpPr>
        <p:spPr>
          <a:xfrm>
            <a:off x="6210301" y="1036809"/>
            <a:ext cx="2933700" cy="646331"/>
          </a:xfrm>
          <a:prstGeom prst="rect">
            <a:avLst/>
          </a:prstGeom>
          <a:noFill/>
        </p:spPr>
        <p:txBody>
          <a:bodyPr wrap="square">
            <a:spAutoFit/>
          </a:bodyPr>
          <a:lstStyle/>
          <a:p>
            <a:r>
              <a:rPr lang="en-US" b="1" dirty="0">
                <a:solidFill>
                  <a:srgbClr val="000000"/>
                </a:solidFill>
                <a:latin typeface="Rockwell" panose="02060603020205020403" pitchFamily="18" charset="0"/>
              </a:rPr>
              <a:t>Mic 6:1</a:t>
            </a:r>
            <a:r>
              <a:rPr lang="en-US" dirty="0">
                <a:solidFill>
                  <a:srgbClr val="000000"/>
                </a:solidFill>
                <a:latin typeface="Rockwell" panose="02060603020205020403" pitchFamily="18" charset="0"/>
              </a:rPr>
              <a:t> – “</a:t>
            </a:r>
            <a:r>
              <a:rPr lang="en-US" b="0" i="0" u="sng" dirty="0">
                <a:solidFill>
                  <a:srgbClr val="000000"/>
                </a:solidFill>
                <a:effectLst/>
                <a:latin typeface="Rockwell" panose="02060603020205020403" pitchFamily="18" charset="0"/>
              </a:rPr>
              <a:t>Hear</a:t>
            </a:r>
            <a:r>
              <a:rPr lang="en-US" b="0" i="0" dirty="0">
                <a:solidFill>
                  <a:srgbClr val="000000"/>
                </a:solidFill>
                <a:effectLst/>
                <a:latin typeface="Rockwell" panose="02060603020205020403" pitchFamily="18" charset="0"/>
              </a:rPr>
              <a:t> now what the </a:t>
            </a:r>
            <a:r>
              <a:rPr lang="en-US" b="0" i="0" cap="small" dirty="0">
                <a:solidFill>
                  <a:srgbClr val="000000"/>
                </a:solidFill>
                <a:effectLst/>
                <a:latin typeface="Rockwell" panose="02060603020205020403" pitchFamily="18" charset="0"/>
              </a:rPr>
              <a:t>Lord</a:t>
            </a:r>
            <a:r>
              <a:rPr lang="en-US" b="0" i="0" dirty="0">
                <a:solidFill>
                  <a:srgbClr val="000000"/>
                </a:solidFill>
                <a:effectLst/>
                <a:latin typeface="Rockwell" panose="02060603020205020403" pitchFamily="18" charset="0"/>
              </a:rPr>
              <a:t> is saying…”</a:t>
            </a:r>
            <a:endParaRPr lang="en-US" dirty="0">
              <a:latin typeface="Rockwell" panose="02060603020205020403" pitchFamily="18" charset="0"/>
            </a:endParaRPr>
          </a:p>
        </p:txBody>
      </p:sp>
      <p:sp>
        <p:nvSpPr>
          <p:cNvPr id="14" name="Title 1">
            <a:extLst>
              <a:ext uri="{FF2B5EF4-FFF2-40B4-BE49-F238E27FC236}">
                <a16:creationId xmlns:a16="http://schemas.microsoft.com/office/drawing/2014/main" id="{75C0B723-5AB9-2ABF-28B4-9309729E7667}"/>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Outline</a:t>
            </a:r>
            <a:endParaRPr lang="es-GT" sz="6700" b="1" u="sng" dirty="0">
              <a:latin typeface="Rockwell" panose="02060603020205020403" pitchFamily="18" charset="0"/>
            </a:endParaRPr>
          </a:p>
        </p:txBody>
      </p:sp>
      <p:sp>
        <p:nvSpPr>
          <p:cNvPr id="15" name="TextBox 14">
            <a:extLst>
              <a:ext uri="{FF2B5EF4-FFF2-40B4-BE49-F238E27FC236}">
                <a16:creationId xmlns:a16="http://schemas.microsoft.com/office/drawing/2014/main" id="{2B1A576E-8616-13CC-D4D7-040F62E8DC2A}"/>
              </a:ext>
            </a:extLst>
          </p:cNvPr>
          <p:cNvSpPr txBox="1"/>
          <p:nvPr/>
        </p:nvSpPr>
        <p:spPr>
          <a:xfrm>
            <a:off x="0" y="6304002"/>
            <a:ext cx="2825087" cy="584775"/>
          </a:xfrm>
          <a:prstGeom prst="rect">
            <a:avLst/>
          </a:prstGeom>
          <a:noFill/>
        </p:spPr>
        <p:txBody>
          <a:bodyPr wrap="square">
            <a:spAutoFit/>
          </a:bodyPr>
          <a:lstStyle/>
          <a:p>
            <a:pPr algn="ctr"/>
            <a:r>
              <a:rPr lang="en-US" sz="3200" i="0" dirty="0">
                <a:effectLst/>
                <a:latin typeface="Rockwell" panose="02060603020205020403" pitchFamily="18" charset="0"/>
              </a:rPr>
              <a:t>Chapters 1 - 2</a:t>
            </a:r>
            <a:endParaRPr lang="en-US" sz="3200" dirty="0">
              <a:latin typeface="Rockwell" panose="02060603020205020403" pitchFamily="18" charset="0"/>
            </a:endParaRPr>
          </a:p>
        </p:txBody>
      </p:sp>
      <p:sp>
        <p:nvSpPr>
          <p:cNvPr id="16" name="TextBox 15">
            <a:extLst>
              <a:ext uri="{FF2B5EF4-FFF2-40B4-BE49-F238E27FC236}">
                <a16:creationId xmlns:a16="http://schemas.microsoft.com/office/drawing/2014/main" id="{2CC79FD1-67D2-1579-93F1-859DE919056C}"/>
              </a:ext>
            </a:extLst>
          </p:cNvPr>
          <p:cNvSpPr txBox="1"/>
          <p:nvPr/>
        </p:nvSpPr>
        <p:spPr>
          <a:xfrm>
            <a:off x="3154907" y="6304002"/>
            <a:ext cx="2825087" cy="584775"/>
          </a:xfrm>
          <a:prstGeom prst="rect">
            <a:avLst/>
          </a:prstGeom>
          <a:noFill/>
        </p:spPr>
        <p:txBody>
          <a:bodyPr wrap="square">
            <a:spAutoFit/>
          </a:bodyPr>
          <a:lstStyle/>
          <a:p>
            <a:pPr algn="ctr"/>
            <a:r>
              <a:rPr lang="en-US" sz="3200" i="0" dirty="0">
                <a:effectLst/>
                <a:latin typeface="Rockwell" panose="02060603020205020403" pitchFamily="18" charset="0"/>
              </a:rPr>
              <a:t>Chapters 3 - 5</a:t>
            </a:r>
            <a:endParaRPr lang="en-US" sz="3200" dirty="0">
              <a:latin typeface="Rockwell" panose="02060603020205020403" pitchFamily="18" charset="0"/>
            </a:endParaRPr>
          </a:p>
        </p:txBody>
      </p:sp>
      <p:sp>
        <p:nvSpPr>
          <p:cNvPr id="17" name="TextBox 16">
            <a:extLst>
              <a:ext uri="{FF2B5EF4-FFF2-40B4-BE49-F238E27FC236}">
                <a16:creationId xmlns:a16="http://schemas.microsoft.com/office/drawing/2014/main" id="{FB507B13-CFD3-5D05-E612-DAEF57D15CDC}"/>
              </a:ext>
            </a:extLst>
          </p:cNvPr>
          <p:cNvSpPr txBox="1"/>
          <p:nvPr/>
        </p:nvSpPr>
        <p:spPr>
          <a:xfrm>
            <a:off x="6318913" y="6304002"/>
            <a:ext cx="2825087" cy="584775"/>
          </a:xfrm>
          <a:prstGeom prst="rect">
            <a:avLst/>
          </a:prstGeom>
          <a:noFill/>
        </p:spPr>
        <p:txBody>
          <a:bodyPr wrap="square">
            <a:spAutoFit/>
          </a:bodyPr>
          <a:lstStyle/>
          <a:p>
            <a:pPr algn="ctr"/>
            <a:r>
              <a:rPr lang="en-US" sz="3200" i="0" dirty="0">
                <a:effectLst/>
                <a:latin typeface="Rockwell" panose="02060603020205020403" pitchFamily="18" charset="0"/>
              </a:rPr>
              <a:t>Chapters 6 - 7</a:t>
            </a:r>
            <a:endParaRPr lang="en-US" sz="3200" dirty="0">
              <a:latin typeface="Rockwell" panose="02060603020205020403" pitchFamily="18" charset="0"/>
            </a:endParaRPr>
          </a:p>
        </p:txBody>
      </p:sp>
      <p:sp>
        <p:nvSpPr>
          <p:cNvPr id="18" name="TextBox 17">
            <a:extLst>
              <a:ext uri="{FF2B5EF4-FFF2-40B4-BE49-F238E27FC236}">
                <a16:creationId xmlns:a16="http://schemas.microsoft.com/office/drawing/2014/main" id="{0027A758-8C97-6926-D50F-F465A1CAD8C7}"/>
              </a:ext>
            </a:extLst>
          </p:cNvPr>
          <p:cNvSpPr txBox="1"/>
          <p:nvPr/>
        </p:nvSpPr>
        <p:spPr>
          <a:xfrm>
            <a:off x="0" y="1884402"/>
            <a:ext cx="2933700" cy="861774"/>
          </a:xfrm>
          <a:prstGeom prst="rect">
            <a:avLst/>
          </a:prstGeom>
          <a:noFill/>
        </p:spPr>
        <p:txBody>
          <a:bodyPr wrap="square">
            <a:spAutoFit/>
          </a:bodyPr>
          <a:lstStyle/>
          <a:p>
            <a:pPr algn="ctr"/>
            <a:r>
              <a:rPr lang="en-US" sz="2500" b="1" i="0" dirty="0">
                <a:effectLst/>
                <a:latin typeface="Rockwell" panose="02060603020205020403" pitchFamily="18" charset="0"/>
              </a:rPr>
              <a:t>God </a:t>
            </a:r>
          </a:p>
          <a:p>
            <a:pPr algn="ctr"/>
            <a:r>
              <a:rPr lang="en-US" sz="2500" b="1" i="0" dirty="0">
                <a:effectLst/>
                <a:latin typeface="Rockwell" panose="02060603020205020403" pitchFamily="18" charset="0"/>
              </a:rPr>
              <a:t>Gathers</a:t>
            </a:r>
            <a:endParaRPr lang="en-US" sz="2500" dirty="0">
              <a:latin typeface="Rockwell" panose="02060603020205020403" pitchFamily="18" charset="0"/>
            </a:endParaRPr>
          </a:p>
        </p:txBody>
      </p:sp>
      <p:sp>
        <p:nvSpPr>
          <p:cNvPr id="19" name="TextBox 18">
            <a:extLst>
              <a:ext uri="{FF2B5EF4-FFF2-40B4-BE49-F238E27FC236}">
                <a16:creationId xmlns:a16="http://schemas.microsoft.com/office/drawing/2014/main" id="{C19AE0FA-CF22-764C-891D-C84C8DB8CDAD}"/>
              </a:ext>
            </a:extLst>
          </p:cNvPr>
          <p:cNvSpPr txBox="1"/>
          <p:nvPr/>
        </p:nvSpPr>
        <p:spPr>
          <a:xfrm>
            <a:off x="3162300" y="1897102"/>
            <a:ext cx="2825087" cy="861774"/>
          </a:xfrm>
          <a:prstGeom prst="rect">
            <a:avLst/>
          </a:prstGeom>
          <a:noFill/>
        </p:spPr>
        <p:txBody>
          <a:bodyPr wrap="square">
            <a:spAutoFit/>
          </a:bodyPr>
          <a:lstStyle/>
          <a:p>
            <a:pPr algn="ctr"/>
            <a:r>
              <a:rPr lang="en-US" sz="2500" b="1" i="0" dirty="0">
                <a:effectLst/>
                <a:latin typeface="Rockwell" panose="02060603020205020403" pitchFamily="18" charset="0"/>
              </a:rPr>
              <a:t>God</a:t>
            </a:r>
          </a:p>
          <a:p>
            <a:pPr algn="ctr"/>
            <a:r>
              <a:rPr lang="en-US" sz="2500" b="1" i="0" dirty="0">
                <a:effectLst/>
                <a:latin typeface="Rockwell" panose="02060603020205020403" pitchFamily="18" charset="0"/>
              </a:rPr>
              <a:t>Restores</a:t>
            </a:r>
            <a:endParaRPr lang="en-US" sz="2500" dirty="0">
              <a:latin typeface="Rockwell" panose="02060603020205020403" pitchFamily="18" charset="0"/>
            </a:endParaRPr>
          </a:p>
        </p:txBody>
      </p:sp>
      <p:sp>
        <p:nvSpPr>
          <p:cNvPr id="20" name="TextBox 19">
            <a:extLst>
              <a:ext uri="{FF2B5EF4-FFF2-40B4-BE49-F238E27FC236}">
                <a16:creationId xmlns:a16="http://schemas.microsoft.com/office/drawing/2014/main" id="{8D5D5EEF-0537-A1D6-5B0B-6830985158BE}"/>
              </a:ext>
            </a:extLst>
          </p:cNvPr>
          <p:cNvSpPr txBox="1"/>
          <p:nvPr/>
        </p:nvSpPr>
        <p:spPr>
          <a:xfrm>
            <a:off x="6223000" y="1922502"/>
            <a:ext cx="2921000" cy="861774"/>
          </a:xfrm>
          <a:prstGeom prst="rect">
            <a:avLst/>
          </a:prstGeom>
          <a:noFill/>
        </p:spPr>
        <p:txBody>
          <a:bodyPr wrap="square">
            <a:spAutoFit/>
          </a:bodyPr>
          <a:lstStyle/>
          <a:p>
            <a:pPr algn="ctr"/>
            <a:r>
              <a:rPr lang="en-US" sz="2500" b="1" i="0" dirty="0">
                <a:effectLst/>
                <a:latin typeface="Rockwell" panose="02060603020205020403" pitchFamily="18" charset="0"/>
              </a:rPr>
              <a:t>God</a:t>
            </a:r>
          </a:p>
          <a:p>
            <a:pPr algn="ctr"/>
            <a:r>
              <a:rPr lang="en-US" sz="2500" b="1" i="0" dirty="0">
                <a:effectLst/>
                <a:latin typeface="Rockwell" panose="02060603020205020403" pitchFamily="18" charset="0"/>
              </a:rPr>
              <a:t>Forgives</a:t>
            </a:r>
            <a:endParaRPr lang="en-US" sz="2500" dirty="0">
              <a:latin typeface="Rockwell" panose="02060603020205020403" pitchFamily="18" charset="0"/>
            </a:endParaRPr>
          </a:p>
        </p:txBody>
      </p:sp>
      <p:sp>
        <p:nvSpPr>
          <p:cNvPr id="21" name="TextBox 20">
            <a:extLst>
              <a:ext uri="{FF2B5EF4-FFF2-40B4-BE49-F238E27FC236}">
                <a16:creationId xmlns:a16="http://schemas.microsoft.com/office/drawing/2014/main" id="{B61855CD-9E19-373B-523C-6AA07D403A3C}"/>
              </a:ext>
            </a:extLst>
          </p:cNvPr>
          <p:cNvSpPr txBox="1"/>
          <p:nvPr/>
        </p:nvSpPr>
        <p:spPr>
          <a:xfrm>
            <a:off x="0" y="3370302"/>
            <a:ext cx="2933700" cy="861774"/>
          </a:xfrm>
          <a:prstGeom prst="rect">
            <a:avLst/>
          </a:prstGeom>
          <a:noFill/>
        </p:spPr>
        <p:txBody>
          <a:bodyPr wrap="square">
            <a:spAutoFit/>
          </a:bodyPr>
          <a:lstStyle/>
          <a:p>
            <a:pPr algn="ctr"/>
            <a:r>
              <a:rPr lang="en-US" sz="2500" b="1" i="0" dirty="0">
                <a:effectLst/>
                <a:latin typeface="Rockwell" panose="02060603020205020403" pitchFamily="18" charset="0"/>
              </a:rPr>
              <a:t>Penalty &amp; Promise</a:t>
            </a:r>
            <a:endParaRPr lang="en-US" sz="2500" dirty="0">
              <a:latin typeface="Rockwell" panose="02060603020205020403" pitchFamily="18" charset="0"/>
            </a:endParaRPr>
          </a:p>
        </p:txBody>
      </p:sp>
      <p:sp>
        <p:nvSpPr>
          <p:cNvPr id="22" name="TextBox 21">
            <a:extLst>
              <a:ext uri="{FF2B5EF4-FFF2-40B4-BE49-F238E27FC236}">
                <a16:creationId xmlns:a16="http://schemas.microsoft.com/office/drawing/2014/main" id="{9B60B23B-EE34-C476-CDFE-0CB76705FF98}"/>
              </a:ext>
            </a:extLst>
          </p:cNvPr>
          <p:cNvSpPr txBox="1"/>
          <p:nvPr/>
        </p:nvSpPr>
        <p:spPr>
          <a:xfrm>
            <a:off x="3187700" y="3370302"/>
            <a:ext cx="2870200" cy="861774"/>
          </a:xfrm>
          <a:prstGeom prst="rect">
            <a:avLst/>
          </a:prstGeom>
          <a:noFill/>
        </p:spPr>
        <p:txBody>
          <a:bodyPr wrap="square">
            <a:spAutoFit/>
          </a:bodyPr>
          <a:lstStyle/>
          <a:p>
            <a:pPr algn="ctr"/>
            <a:r>
              <a:rPr lang="en-US" sz="2500" b="1" i="0" dirty="0">
                <a:effectLst/>
                <a:latin typeface="Rockwell" panose="02060603020205020403" pitchFamily="18" charset="0"/>
              </a:rPr>
              <a:t>Affliction &amp; </a:t>
            </a:r>
          </a:p>
          <a:p>
            <a:pPr algn="ctr"/>
            <a:r>
              <a:rPr lang="en-US" sz="2500" b="1" i="0" dirty="0">
                <a:effectLst/>
                <a:latin typeface="Rockwell" panose="02060603020205020403" pitchFamily="18" charset="0"/>
              </a:rPr>
              <a:t>Hope</a:t>
            </a:r>
            <a:endParaRPr lang="en-US" sz="2500" dirty="0">
              <a:latin typeface="Rockwell" panose="02060603020205020403" pitchFamily="18" charset="0"/>
            </a:endParaRPr>
          </a:p>
        </p:txBody>
      </p:sp>
      <p:sp>
        <p:nvSpPr>
          <p:cNvPr id="23" name="TextBox 22">
            <a:extLst>
              <a:ext uri="{FF2B5EF4-FFF2-40B4-BE49-F238E27FC236}">
                <a16:creationId xmlns:a16="http://schemas.microsoft.com/office/drawing/2014/main" id="{62B632D1-4788-133D-E3AA-22F35074A8EC}"/>
              </a:ext>
            </a:extLst>
          </p:cNvPr>
          <p:cNvSpPr txBox="1"/>
          <p:nvPr/>
        </p:nvSpPr>
        <p:spPr>
          <a:xfrm>
            <a:off x="6273800" y="3383002"/>
            <a:ext cx="2870200" cy="861774"/>
          </a:xfrm>
          <a:prstGeom prst="rect">
            <a:avLst/>
          </a:prstGeom>
          <a:noFill/>
        </p:spPr>
        <p:txBody>
          <a:bodyPr wrap="square">
            <a:spAutoFit/>
          </a:bodyPr>
          <a:lstStyle/>
          <a:p>
            <a:pPr algn="ctr"/>
            <a:r>
              <a:rPr lang="en-US" sz="2500" b="1" i="0" dirty="0">
                <a:effectLst/>
                <a:latin typeface="Rockwell" panose="02060603020205020403" pitchFamily="18" charset="0"/>
              </a:rPr>
              <a:t>Sin &amp; </a:t>
            </a:r>
          </a:p>
          <a:p>
            <a:pPr algn="ctr"/>
            <a:r>
              <a:rPr lang="en-US" sz="2500" b="1" i="0" dirty="0">
                <a:effectLst/>
                <a:latin typeface="Rockwell" panose="02060603020205020403" pitchFamily="18" charset="0"/>
              </a:rPr>
              <a:t>Grace</a:t>
            </a:r>
            <a:endParaRPr lang="en-US" sz="2500" dirty="0">
              <a:latin typeface="Rockwell" panose="02060603020205020403" pitchFamily="18" charset="0"/>
            </a:endParaRPr>
          </a:p>
        </p:txBody>
      </p:sp>
      <p:sp>
        <p:nvSpPr>
          <p:cNvPr id="24" name="TextBox 23">
            <a:extLst>
              <a:ext uri="{FF2B5EF4-FFF2-40B4-BE49-F238E27FC236}">
                <a16:creationId xmlns:a16="http://schemas.microsoft.com/office/drawing/2014/main" id="{4F32437A-AFDD-DCD1-6B4C-ED60E93A6428}"/>
              </a:ext>
            </a:extLst>
          </p:cNvPr>
          <p:cNvSpPr txBox="1"/>
          <p:nvPr/>
        </p:nvSpPr>
        <p:spPr>
          <a:xfrm>
            <a:off x="0" y="5008602"/>
            <a:ext cx="2933700" cy="861774"/>
          </a:xfrm>
          <a:prstGeom prst="rect">
            <a:avLst/>
          </a:prstGeom>
          <a:noFill/>
        </p:spPr>
        <p:txBody>
          <a:bodyPr wrap="square">
            <a:spAutoFit/>
          </a:bodyPr>
          <a:lstStyle/>
          <a:p>
            <a:pPr algn="ctr"/>
            <a:r>
              <a:rPr lang="en-US" sz="2500" b="1" i="0" dirty="0">
                <a:effectLst/>
                <a:latin typeface="Rockwell" panose="02060603020205020403" pitchFamily="18" charset="0"/>
              </a:rPr>
              <a:t>Judgment Announced</a:t>
            </a:r>
            <a:endParaRPr lang="en-US" sz="2500" dirty="0">
              <a:latin typeface="Rockwell" panose="02060603020205020403" pitchFamily="18" charset="0"/>
            </a:endParaRPr>
          </a:p>
        </p:txBody>
      </p:sp>
      <p:sp>
        <p:nvSpPr>
          <p:cNvPr id="25" name="TextBox 24">
            <a:extLst>
              <a:ext uri="{FF2B5EF4-FFF2-40B4-BE49-F238E27FC236}">
                <a16:creationId xmlns:a16="http://schemas.microsoft.com/office/drawing/2014/main" id="{597C1D02-930A-4281-EA0C-60074BDBE822}"/>
              </a:ext>
            </a:extLst>
          </p:cNvPr>
          <p:cNvSpPr txBox="1"/>
          <p:nvPr/>
        </p:nvSpPr>
        <p:spPr>
          <a:xfrm>
            <a:off x="3149600" y="5034002"/>
            <a:ext cx="2933700" cy="861774"/>
          </a:xfrm>
          <a:prstGeom prst="rect">
            <a:avLst/>
          </a:prstGeom>
          <a:noFill/>
        </p:spPr>
        <p:txBody>
          <a:bodyPr wrap="square">
            <a:spAutoFit/>
          </a:bodyPr>
          <a:lstStyle/>
          <a:p>
            <a:pPr algn="ctr"/>
            <a:r>
              <a:rPr lang="en-US" sz="2500" b="1" i="0" dirty="0">
                <a:effectLst/>
                <a:latin typeface="Rockwell" panose="02060603020205020403" pitchFamily="18" charset="0"/>
              </a:rPr>
              <a:t>Kingdoms Contrasted</a:t>
            </a:r>
            <a:endParaRPr lang="en-US" sz="2500" dirty="0">
              <a:latin typeface="Rockwell" panose="02060603020205020403" pitchFamily="18" charset="0"/>
            </a:endParaRPr>
          </a:p>
        </p:txBody>
      </p:sp>
      <p:sp>
        <p:nvSpPr>
          <p:cNvPr id="26" name="TextBox 25">
            <a:extLst>
              <a:ext uri="{FF2B5EF4-FFF2-40B4-BE49-F238E27FC236}">
                <a16:creationId xmlns:a16="http://schemas.microsoft.com/office/drawing/2014/main" id="{9405142A-D393-0AC1-A65E-7FAD56460BAF}"/>
              </a:ext>
            </a:extLst>
          </p:cNvPr>
          <p:cNvSpPr txBox="1"/>
          <p:nvPr/>
        </p:nvSpPr>
        <p:spPr>
          <a:xfrm>
            <a:off x="6210300" y="5072102"/>
            <a:ext cx="2933700" cy="861774"/>
          </a:xfrm>
          <a:prstGeom prst="rect">
            <a:avLst/>
          </a:prstGeom>
          <a:noFill/>
        </p:spPr>
        <p:txBody>
          <a:bodyPr wrap="square">
            <a:spAutoFit/>
          </a:bodyPr>
          <a:lstStyle/>
          <a:p>
            <a:pPr algn="ctr"/>
            <a:r>
              <a:rPr lang="en-US" sz="2500" b="1" i="0" dirty="0">
                <a:effectLst/>
                <a:latin typeface="Rockwell" panose="02060603020205020403" pitchFamily="18" charset="0"/>
              </a:rPr>
              <a:t>Sin Cast</a:t>
            </a:r>
          </a:p>
          <a:p>
            <a:pPr algn="ctr"/>
            <a:r>
              <a:rPr lang="en-US" sz="2500" b="1" dirty="0">
                <a:latin typeface="Rockwell" panose="02060603020205020403" pitchFamily="18" charset="0"/>
              </a:rPr>
              <a:t>Away</a:t>
            </a:r>
            <a:endParaRPr lang="en-US" sz="2500" dirty="0">
              <a:latin typeface="Rockwell" panose="02060603020205020403" pitchFamily="18" charset="0"/>
            </a:endParaRPr>
          </a:p>
        </p:txBody>
      </p:sp>
      <p:cxnSp>
        <p:nvCxnSpPr>
          <p:cNvPr id="28" name="Straight Connector 27">
            <a:extLst>
              <a:ext uri="{FF2B5EF4-FFF2-40B4-BE49-F238E27FC236}">
                <a16:creationId xmlns:a16="http://schemas.microsoft.com/office/drawing/2014/main" id="{FC81CA5D-56AD-C383-0B63-47364FD6605D}"/>
              </a:ext>
            </a:extLst>
          </p:cNvPr>
          <p:cNvCxnSpPr>
            <a:cxnSpLocks/>
          </p:cNvCxnSpPr>
          <p:nvPr/>
        </p:nvCxnSpPr>
        <p:spPr>
          <a:xfrm>
            <a:off x="0" y="6337300"/>
            <a:ext cx="292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65672DD-7002-58A8-11CE-A38A0D9A2551}"/>
              </a:ext>
            </a:extLst>
          </p:cNvPr>
          <p:cNvCxnSpPr>
            <a:cxnSpLocks/>
          </p:cNvCxnSpPr>
          <p:nvPr/>
        </p:nvCxnSpPr>
        <p:spPr>
          <a:xfrm>
            <a:off x="3136900" y="6350000"/>
            <a:ext cx="292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1E7098A-4A5A-69AC-644C-BF4E8CE062BD}"/>
              </a:ext>
            </a:extLst>
          </p:cNvPr>
          <p:cNvCxnSpPr>
            <a:cxnSpLocks/>
          </p:cNvCxnSpPr>
          <p:nvPr/>
        </p:nvCxnSpPr>
        <p:spPr>
          <a:xfrm>
            <a:off x="6223000" y="6337300"/>
            <a:ext cx="292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DA6ADB-8FE0-0FEF-6B56-D65372D266C9}"/>
              </a:ext>
            </a:extLst>
          </p:cNvPr>
          <p:cNvCxnSpPr>
            <a:cxnSpLocks/>
          </p:cNvCxnSpPr>
          <p:nvPr/>
        </p:nvCxnSpPr>
        <p:spPr>
          <a:xfrm>
            <a:off x="0" y="1727200"/>
            <a:ext cx="292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4FFF86B-0FA9-EB9F-2AB2-E780316A6F54}"/>
              </a:ext>
            </a:extLst>
          </p:cNvPr>
          <p:cNvCxnSpPr>
            <a:cxnSpLocks/>
          </p:cNvCxnSpPr>
          <p:nvPr/>
        </p:nvCxnSpPr>
        <p:spPr>
          <a:xfrm>
            <a:off x="3124200" y="1727200"/>
            <a:ext cx="292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741D02-5DCE-BD37-32D8-27DFA2B1F48F}"/>
              </a:ext>
            </a:extLst>
          </p:cNvPr>
          <p:cNvCxnSpPr>
            <a:cxnSpLocks/>
          </p:cNvCxnSpPr>
          <p:nvPr/>
        </p:nvCxnSpPr>
        <p:spPr>
          <a:xfrm>
            <a:off x="6223000" y="1727200"/>
            <a:ext cx="2921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00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954107"/>
          </a:xfrm>
          <a:prstGeom prst="rect">
            <a:avLst/>
          </a:prstGeom>
        </p:spPr>
        <p:txBody>
          <a:bodyPr wrap="square">
            <a:spAutoFit/>
          </a:bodyPr>
          <a:lstStyle/>
          <a:p>
            <a:pPr algn="ctr"/>
            <a:r>
              <a:rPr lang="en-US" sz="5600" b="1" u="sng" dirty="0">
                <a:latin typeface="Rockwell" panose="02060603020205020403" pitchFamily="18" charset="0"/>
              </a:rPr>
              <a:t>Curriculum</a:t>
            </a:r>
            <a:endParaRPr lang="es-GT" sz="5600" b="1" u="sng" dirty="0">
              <a:latin typeface="Rockwell" panose="02060603020205020403" pitchFamily="18" charset="0"/>
            </a:endParaRPr>
          </a:p>
        </p:txBody>
      </p:sp>
      <p:sp>
        <p:nvSpPr>
          <p:cNvPr id="4" name="TextBox 3">
            <a:extLst>
              <a:ext uri="{FF2B5EF4-FFF2-40B4-BE49-F238E27FC236}">
                <a16:creationId xmlns:a16="http://schemas.microsoft.com/office/drawing/2014/main" id="{AA00AF34-7C40-4DF7-AF63-AE10D7F8894F}"/>
              </a:ext>
            </a:extLst>
          </p:cNvPr>
          <p:cNvSpPr txBox="1"/>
          <p:nvPr/>
        </p:nvSpPr>
        <p:spPr>
          <a:xfrm>
            <a:off x="2235200" y="856263"/>
            <a:ext cx="4838700" cy="5912837"/>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en-US" sz="3200" dirty="0">
                <a:effectLst>
                  <a:outerShdw blurRad="38100" dist="38100" dir="2700000" algn="tl">
                    <a:srgbClr val="000000">
                      <a:alpha val="43137"/>
                    </a:srgbClr>
                  </a:outerShdw>
                </a:effectLst>
                <a:latin typeface="Rockwell" panose="02060603020205020403" pitchFamily="18" charset="0"/>
              </a:rPr>
              <a:t>May 3</a:t>
            </a:r>
            <a:r>
              <a:rPr lang="en-US" sz="3200" dirty="0">
                <a:latin typeface="Rockwell" panose="02060603020205020403" pitchFamily="18" charset="0"/>
              </a:rPr>
              <a:t>  –  Intro; Mic 1:1</a:t>
            </a:r>
          </a:p>
          <a:p>
            <a:pPr marL="285750" indent="-285750">
              <a:lnSpc>
                <a:spcPct val="150000"/>
              </a:lnSpc>
              <a:buFont typeface="Wingdings" panose="05000000000000000000" pitchFamily="2" charset="2"/>
              <a:buChar char="q"/>
            </a:pPr>
            <a:r>
              <a:rPr lang="en-US" sz="3200" b="0" i="0" kern="1200" dirty="0">
                <a:solidFill>
                  <a:schemeClr val="tx1"/>
                </a:solidFill>
                <a:effectLst>
                  <a:outerShdw blurRad="38100" dist="38100" dir="2700000" algn="tl">
                    <a:srgbClr val="000000">
                      <a:alpha val="43137"/>
                    </a:srgbClr>
                  </a:outerShdw>
                </a:effectLst>
                <a:latin typeface="Rockwell" panose="02060603020205020403" pitchFamily="18" charset="0"/>
              </a:rPr>
              <a:t>May 10</a:t>
            </a:r>
            <a:r>
              <a:rPr lang="en-US" sz="3200" b="0" i="0" kern="1200" dirty="0">
                <a:solidFill>
                  <a:schemeClr val="tx1"/>
                </a:solidFill>
                <a:effectLst/>
                <a:latin typeface="Rockwell" panose="02060603020205020403" pitchFamily="18" charset="0"/>
              </a:rPr>
              <a:t>  –  Mic 1:2-16</a:t>
            </a:r>
          </a:p>
          <a:p>
            <a:pPr marL="285750" indent="-285750">
              <a:lnSpc>
                <a:spcPct val="150000"/>
              </a:lnSpc>
              <a:buFont typeface="Wingdings" panose="05000000000000000000" pitchFamily="2" charset="2"/>
              <a:buChar char="q"/>
            </a:pPr>
            <a:r>
              <a:rPr lang="en-US" sz="3200" b="0" i="0" kern="1200" dirty="0">
                <a:solidFill>
                  <a:schemeClr val="tx1"/>
                </a:solidFill>
                <a:effectLst>
                  <a:outerShdw blurRad="38100" dist="38100" dir="2700000" algn="tl">
                    <a:srgbClr val="000000">
                      <a:alpha val="43137"/>
                    </a:srgbClr>
                  </a:outerShdw>
                </a:effectLst>
                <a:latin typeface="Rockwell" panose="02060603020205020403" pitchFamily="18" charset="0"/>
              </a:rPr>
              <a:t>May 17</a:t>
            </a:r>
            <a:r>
              <a:rPr lang="en-US" sz="3200" b="0" i="0" kern="1200" dirty="0">
                <a:solidFill>
                  <a:schemeClr val="tx1"/>
                </a:solidFill>
                <a:effectLst/>
                <a:latin typeface="Rockwell" panose="02060603020205020403" pitchFamily="18" charset="0"/>
              </a:rPr>
              <a:t>  –  Mic 2:1-13</a:t>
            </a:r>
          </a:p>
          <a:p>
            <a:pPr marL="285750" indent="-285750">
              <a:lnSpc>
                <a:spcPct val="150000"/>
              </a:lnSpc>
              <a:buFont typeface="Wingdings" panose="05000000000000000000" pitchFamily="2" charset="2"/>
              <a:buChar char="q"/>
            </a:pPr>
            <a:r>
              <a:rPr lang="en-US" sz="3200" dirty="0">
                <a:effectLst>
                  <a:outerShdw blurRad="38100" dist="38100" dir="2700000" algn="tl">
                    <a:srgbClr val="000000">
                      <a:alpha val="43137"/>
                    </a:srgbClr>
                  </a:outerShdw>
                </a:effectLst>
                <a:latin typeface="Rockwell" panose="02060603020205020403" pitchFamily="18" charset="0"/>
              </a:rPr>
              <a:t>May 24</a:t>
            </a:r>
            <a:r>
              <a:rPr lang="en-US" sz="3200" dirty="0">
                <a:latin typeface="Rockwell" panose="02060603020205020403" pitchFamily="18" charset="0"/>
              </a:rPr>
              <a:t>  –  Mic 3:1-12</a:t>
            </a:r>
          </a:p>
          <a:p>
            <a:pPr marL="285750" indent="-285750">
              <a:lnSpc>
                <a:spcPct val="150000"/>
              </a:lnSpc>
              <a:buFont typeface="Wingdings" panose="05000000000000000000" pitchFamily="2" charset="2"/>
              <a:buChar char="q"/>
            </a:pPr>
            <a:r>
              <a:rPr lang="en-US" sz="3200" b="0" i="0" kern="1200" dirty="0">
                <a:solidFill>
                  <a:schemeClr val="tx1"/>
                </a:solidFill>
                <a:effectLst>
                  <a:outerShdw blurRad="38100" dist="38100" dir="2700000" algn="tl">
                    <a:srgbClr val="000000">
                      <a:alpha val="43137"/>
                    </a:srgbClr>
                  </a:outerShdw>
                </a:effectLst>
                <a:latin typeface="Rockwell" panose="02060603020205020403" pitchFamily="18" charset="0"/>
              </a:rPr>
              <a:t>May 31</a:t>
            </a:r>
            <a:r>
              <a:rPr lang="en-US" sz="3200" b="0" i="0" kern="1200" dirty="0">
                <a:solidFill>
                  <a:schemeClr val="tx1"/>
                </a:solidFill>
                <a:effectLst/>
                <a:latin typeface="Rockwell" panose="02060603020205020403" pitchFamily="18" charset="0"/>
              </a:rPr>
              <a:t>  –  Mic 4:1-13</a:t>
            </a:r>
          </a:p>
          <a:p>
            <a:pPr marL="285750" indent="-285750">
              <a:lnSpc>
                <a:spcPct val="150000"/>
              </a:lnSpc>
              <a:buFont typeface="Wingdings" panose="05000000000000000000" pitchFamily="2" charset="2"/>
              <a:buChar char="q"/>
            </a:pPr>
            <a:r>
              <a:rPr lang="en-US" sz="3200" dirty="0">
                <a:effectLst>
                  <a:outerShdw blurRad="38100" dist="38100" dir="2700000" algn="tl">
                    <a:srgbClr val="000000">
                      <a:alpha val="43137"/>
                    </a:srgbClr>
                  </a:outerShdw>
                </a:effectLst>
                <a:latin typeface="Rockwell" panose="02060603020205020403" pitchFamily="18" charset="0"/>
              </a:rPr>
              <a:t>June 7</a:t>
            </a:r>
            <a:r>
              <a:rPr lang="en-US" sz="3200" dirty="0">
                <a:latin typeface="Rockwell" panose="02060603020205020403" pitchFamily="18" charset="0"/>
              </a:rPr>
              <a:t>  –  Mic 5:1-15</a:t>
            </a:r>
          </a:p>
          <a:p>
            <a:pPr marL="285750" indent="-285750">
              <a:lnSpc>
                <a:spcPct val="150000"/>
              </a:lnSpc>
              <a:buFont typeface="Wingdings" panose="05000000000000000000" pitchFamily="2" charset="2"/>
              <a:buChar char="q"/>
            </a:pPr>
            <a:r>
              <a:rPr lang="en-US" sz="3200" b="0" i="0" kern="1200" dirty="0">
                <a:solidFill>
                  <a:schemeClr val="tx1"/>
                </a:solidFill>
                <a:effectLst>
                  <a:outerShdw blurRad="38100" dist="38100" dir="2700000" algn="tl">
                    <a:srgbClr val="000000">
                      <a:alpha val="43137"/>
                    </a:srgbClr>
                  </a:outerShdw>
                </a:effectLst>
                <a:latin typeface="Rockwell" panose="02060603020205020403" pitchFamily="18" charset="0"/>
              </a:rPr>
              <a:t>June 14</a:t>
            </a:r>
            <a:r>
              <a:rPr lang="en-US" sz="3200" b="0" i="0" kern="1200" dirty="0">
                <a:solidFill>
                  <a:schemeClr val="tx1"/>
                </a:solidFill>
                <a:effectLst/>
                <a:latin typeface="Rockwell" panose="02060603020205020403" pitchFamily="18" charset="0"/>
              </a:rPr>
              <a:t>  –  Mic 6:1-16</a:t>
            </a:r>
          </a:p>
          <a:p>
            <a:pPr marL="285750" indent="-285750">
              <a:lnSpc>
                <a:spcPct val="150000"/>
              </a:lnSpc>
              <a:buFont typeface="Wingdings" panose="05000000000000000000" pitchFamily="2" charset="2"/>
              <a:buChar char="q"/>
            </a:pPr>
            <a:r>
              <a:rPr lang="en-US" sz="3200" dirty="0">
                <a:effectLst>
                  <a:outerShdw blurRad="38100" dist="38100" dir="2700000" algn="tl">
                    <a:srgbClr val="000000">
                      <a:alpha val="43137"/>
                    </a:srgbClr>
                  </a:outerShdw>
                </a:effectLst>
                <a:latin typeface="Rockwell" panose="02060603020205020403" pitchFamily="18" charset="0"/>
              </a:rPr>
              <a:t>June 21</a:t>
            </a:r>
            <a:r>
              <a:rPr lang="en-US" sz="3200" dirty="0">
                <a:latin typeface="Rockwell" panose="02060603020205020403" pitchFamily="18" charset="0"/>
              </a:rPr>
              <a:t>  –  Mic 7:1-20</a:t>
            </a:r>
            <a:endParaRPr lang="en-US" sz="3200" b="0" i="0" kern="1200" dirty="0">
              <a:solidFill>
                <a:schemeClr val="tx1"/>
              </a:solidFill>
              <a:effectLst/>
              <a:latin typeface="Rockwell" panose="02060603020205020403" pitchFamily="18" charset="0"/>
            </a:endParaRPr>
          </a:p>
        </p:txBody>
      </p:sp>
      <p:cxnSp>
        <p:nvCxnSpPr>
          <p:cNvPr id="3" name="Straight Connector 2">
            <a:extLst>
              <a:ext uri="{FF2B5EF4-FFF2-40B4-BE49-F238E27FC236}">
                <a16:creationId xmlns:a16="http://schemas.microsoft.com/office/drawing/2014/main" id="{D71FA56D-6DF5-DED2-30F3-4C78A4C3C284}"/>
              </a:ext>
            </a:extLst>
          </p:cNvPr>
          <p:cNvCxnSpPr>
            <a:cxnSpLocks/>
          </p:cNvCxnSpPr>
          <p:nvPr/>
        </p:nvCxnSpPr>
        <p:spPr>
          <a:xfrm flipV="1">
            <a:off x="1219200"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9CBC216-1BA8-274A-E989-6D6CC9D6F78A}"/>
              </a:ext>
            </a:extLst>
          </p:cNvPr>
          <p:cNvCxnSpPr>
            <a:cxnSpLocks/>
          </p:cNvCxnSpPr>
          <p:nvPr/>
        </p:nvCxnSpPr>
        <p:spPr>
          <a:xfrm flipV="1">
            <a:off x="7937500"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72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A56432-4CF0-922D-8412-9F532A946725}"/>
              </a:ext>
            </a:extLst>
          </p:cNvPr>
          <p:cNvSpPr/>
          <p:nvPr/>
        </p:nvSpPr>
        <p:spPr>
          <a:xfrm>
            <a:off x="407660" y="2429453"/>
            <a:ext cx="8243026" cy="1785104"/>
          </a:xfrm>
          <a:prstGeom prst="rect">
            <a:avLst/>
          </a:prstGeom>
          <a:noFill/>
        </p:spPr>
        <p:txBody>
          <a:bodyPr wrap="none" lIns="91440" tIns="45720" rIns="91440" bIns="45720">
            <a:spAutoFit/>
          </a:bodyPr>
          <a:lstStyle/>
          <a:p>
            <a:pPr algn="ctr"/>
            <a:r>
              <a:rPr lang="en-US" sz="110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rPr>
              <a:t>“Mi” – “cha”</a:t>
            </a:r>
          </a:p>
        </p:txBody>
      </p:sp>
      <p:pic>
        <p:nvPicPr>
          <p:cNvPr id="2050" name="Picture 2" descr="micah'sphotomosaic - marcbrown">
            <a:extLst>
              <a:ext uri="{FF2B5EF4-FFF2-40B4-BE49-F238E27FC236}">
                <a16:creationId xmlns:a16="http://schemas.microsoft.com/office/drawing/2014/main" id="{ECA58C5C-A5B6-F849-B7AE-FEA006B328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280" b="30197"/>
          <a:stretch/>
        </p:blipFill>
        <p:spPr bwMode="auto">
          <a:xfrm>
            <a:off x="0" y="1"/>
            <a:ext cx="9144000"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3513C9C3-E52B-5324-9157-3946258265B9}"/>
              </a:ext>
            </a:extLst>
          </p:cNvPr>
          <p:cNvCxnSpPr/>
          <p:nvPr/>
        </p:nvCxnSpPr>
        <p:spPr>
          <a:xfrm>
            <a:off x="0" y="4446494"/>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D914676-D885-BFFB-9AB0-8C9C18E5352D}"/>
              </a:ext>
            </a:extLst>
          </p:cNvPr>
          <p:cNvSpPr/>
          <p:nvPr/>
        </p:nvSpPr>
        <p:spPr>
          <a:xfrm>
            <a:off x="133106" y="4966464"/>
            <a:ext cx="8881790" cy="1415772"/>
          </a:xfrm>
          <a:prstGeom prst="rect">
            <a:avLst/>
          </a:prstGeom>
          <a:noFill/>
        </p:spPr>
        <p:txBody>
          <a:bodyPr wrap="none" lIns="91440" tIns="45720" rIns="91440" bIns="45720">
            <a:spAutoFit/>
          </a:bodyPr>
          <a:lstStyle/>
          <a:p>
            <a:pPr algn="ctr"/>
            <a:r>
              <a:rPr lang="en-US" sz="86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rPr>
              <a:t>“Who [is] like…”</a:t>
            </a:r>
          </a:p>
        </p:txBody>
      </p:sp>
    </p:spTree>
    <p:extLst>
      <p:ext uri="{BB962C8B-B14F-4D97-AF65-F5344CB8AC3E}">
        <p14:creationId xmlns:p14="http://schemas.microsoft.com/office/powerpoint/2010/main" val="203530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r rockstar | people management 3.0">
            <a:extLst>
              <a:ext uri="{FF2B5EF4-FFF2-40B4-BE49-F238E27FC236}">
                <a16:creationId xmlns:a16="http://schemas.microsoft.com/office/drawing/2014/main" id="{9D62D93D-6264-E0C3-8ABD-67C21F22D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3829050"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8016EDA4-B6E7-6A15-A5C5-00A84F0C871D}"/>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Who Was Micah?</a:t>
            </a:r>
            <a:endParaRPr lang="es-GT" sz="6700" b="1" u="sng" dirty="0">
              <a:latin typeface="Rockwell" panose="02060603020205020403" pitchFamily="18" charset="0"/>
            </a:endParaRPr>
          </a:p>
        </p:txBody>
      </p:sp>
      <p:pic>
        <p:nvPicPr>
          <p:cNvPr id="8" name="Picture 7">
            <a:extLst>
              <a:ext uri="{FF2B5EF4-FFF2-40B4-BE49-F238E27FC236}">
                <a16:creationId xmlns:a16="http://schemas.microsoft.com/office/drawing/2014/main" id="{D8D7D2DC-EF0E-FB79-2943-8349709F30BC}"/>
              </a:ext>
            </a:extLst>
          </p:cNvPr>
          <p:cNvPicPr>
            <a:picLocks noChangeAspect="1"/>
          </p:cNvPicPr>
          <p:nvPr/>
        </p:nvPicPr>
        <p:blipFill>
          <a:blip r:embed="rId4"/>
          <a:stretch>
            <a:fillRect/>
          </a:stretch>
        </p:blipFill>
        <p:spPr>
          <a:xfrm>
            <a:off x="4571989" y="3428993"/>
            <a:ext cx="21" cy="14"/>
          </a:xfrm>
          <a:prstGeom prst="rect">
            <a:avLst/>
          </a:prstGeom>
        </p:spPr>
      </p:pic>
      <p:pic>
        <p:nvPicPr>
          <p:cNvPr id="12" name="Picture 11">
            <a:extLst>
              <a:ext uri="{FF2B5EF4-FFF2-40B4-BE49-F238E27FC236}">
                <a16:creationId xmlns:a16="http://schemas.microsoft.com/office/drawing/2014/main" id="{35363EE7-63F0-D492-4A1A-4F14360FB0BE}"/>
              </a:ext>
            </a:extLst>
          </p:cNvPr>
          <p:cNvPicPr>
            <a:picLocks noChangeAspect="1"/>
          </p:cNvPicPr>
          <p:nvPr/>
        </p:nvPicPr>
        <p:blipFill>
          <a:blip r:embed="rId5"/>
          <a:stretch>
            <a:fillRect/>
          </a:stretch>
        </p:blipFill>
        <p:spPr>
          <a:xfrm>
            <a:off x="3924300" y="1009650"/>
            <a:ext cx="5219700" cy="5848350"/>
          </a:xfrm>
          <a:prstGeom prst="rect">
            <a:avLst/>
          </a:prstGeom>
        </p:spPr>
      </p:pic>
    </p:spTree>
    <p:extLst>
      <p:ext uri="{BB962C8B-B14F-4D97-AF65-F5344CB8AC3E}">
        <p14:creationId xmlns:p14="http://schemas.microsoft.com/office/powerpoint/2010/main" val="38631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Background</a:t>
            </a:r>
            <a:endParaRPr lang="es-GT" sz="6700" b="1" u="sng" dirty="0">
              <a:latin typeface="Rockwell" panose="02060603020205020403" pitchFamily="18" charset="0"/>
            </a:endParaRPr>
          </a:p>
        </p:txBody>
      </p:sp>
      <p:pic>
        <p:nvPicPr>
          <p:cNvPr id="4098" name="Picture 2" descr="760 BC: King Uzzi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564" y="962525"/>
            <a:ext cx="3768435" cy="58954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 y="962524"/>
            <a:ext cx="5375565" cy="58954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Wingdings" panose="05000000000000000000" pitchFamily="2" charset="2"/>
              <a:buChar char="q"/>
            </a:pPr>
            <a:r>
              <a:rPr lang="en-US" sz="4800" dirty="0">
                <a:latin typeface="Rockwell" panose="02060603020205020403" pitchFamily="18" charset="0"/>
              </a:rPr>
              <a:t>Uzziah &amp; Jotham</a:t>
            </a:r>
            <a:endParaRPr lang="en-US" sz="4800" u="sng" dirty="0">
              <a:latin typeface="Rockwell" panose="02060603020205020403" pitchFamily="18" charset="0"/>
            </a:endParaRP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Good Kings</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Nation Prospered</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People Corrupt</a:t>
            </a:r>
          </a:p>
        </p:txBody>
      </p:sp>
    </p:spTree>
    <p:extLst>
      <p:ext uri="{BB962C8B-B14F-4D97-AF65-F5344CB8AC3E}">
        <p14:creationId xmlns:p14="http://schemas.microsoft.com/office/powerpoint/2010/main" val="19090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Background</a:t>
            </a:r>
            <a:endParaRPr lang="es-GT" sz="6700" b="1" u="sng" dirty="0">
              <a:latin typeface="Rockwell" panose="02060603020205020403" pitchFamily="18" charset="0"/>
            </a:endParaRPr>
          </a:p>
        </p:txBody>
      </p:sp>
      <p:pic>
        <p:nvPicPr>
          <p:cNvPr id="4098" name="Picture 2" descr="760 BC: King Uzzi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564" y="962525"/>
            <a:ext cx="3768435" cy="58954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 y="962524"/>
            <a:ext cx="5375565" cy="58954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Wingdings" panose="05000000000000000000" pitchFamily="2" charset="2"/>
              <a:buChar char="q"/>
            </a:pPr>
            <a:r>
              <a:rPr lang="en-US" sz="4800" dirty="0">
                <a:latin typeface="Rockwell" panose="02060603020205020403" pitchFamily="18" charset="0"/>
              </a:rPr>
              <a:t>Uzziah &amp; Jotham</a:t>
            </a:r>
            <a:endParaRPr lang="en-US" sz="4800" u="sng" dirty="0">
              <a:latin typeface="Rockwell" panose="02060603020205020403" pitchFamily="18" charset="0"/>
            </a:endParaRP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Good Kings</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Nation Prospered</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People Corrupt</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Uzziah’s Pride</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God Losing Patience</a:t>
            </a:r>
            <a:endParaRPr lang="es-GT" sz="2800" dirty="0">
              <a:latin typeface="Rockwell" panose="02060603020205020403" pitchFamily="18" charset="0"/>
            </a:endParaRPr>
          </a:p>
        </p:txBody>
      </p:sp>
    </p:spTree>
    <p:extLst>
      <p:ext uri="{BB962C8B-B14F-4D97-AF65-F5344CB8AC3E}">
        <p14:creationId xmlns:p14="http://schemas.microsoft.com/office/powerpoint/2010/main" val="178576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Background</a:t>
            </a:r>
            <a:endParaRPr lang="es-GT" sz="6700" b="1" u="sng" dirty="0">
              <a:latin typeface="Rockwell" panose="02060603020205020403" pitchFamily="18" charset="0"/>
            </a:endParaRPr>
          </a:p>
        </p:txBody>
      </p:sp>
      <p:sp>
        <p:nvSpPr>
          <p:cNvPr id="6" name="Content Placeholder 2"/>
          <p:cNvSpPr txBox="1">
            <a:spLocks/>
          </p:cNvSpPr>
          <p:nvPr/>
        </p:nvSpPr>
        <p:spPr>
          <a:xfrm>
            <a:off x="-1" y="962524"/>
            <a:ext cx="4828033" cy="58954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buFont typeface="Wingdings" panose="05000000000000000000" pitchFamily="2" charset="2"/>
              <a:buChar char="q"/>
            </a:pPr>
            <a:r>
              <a:rPr lang="en-US" sz="4800" dirty="0">
                <a:latin typeface="Rockwell" panose="02060603020205020403" pitchFamily="18" charset="0"/>
              </a:rPr>
              <a:t>Ahaz</a:t>
            </a:r>
            <a:endParaRPr lang="en-US" sz="4800" u="sng" dirty="0">
              <a:latin typeface="Rockwell" panose="02060603020205020403" pitchFamily="18" charset="0"/>
            </a:endParaRP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Exceptionally wicked</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Judah brought low</a:t>
            </a:r>
          </a:p>
          <a:p>
            <a:pPr marL="914400" lvl="1" indent="-457200" algn="l">
              <a:lnSpc>
                <a:spcPct val="200000"/>
              </a:lnSpc>
              <a:buFont typeface="Arial" panose="020B0604020202020204" pitchFamily="34" charset="0"/>
              <a:buChar char="•"/>
            </a:pPr>
            <a:r>
              <a:rPr lang="en-US" sz="2800" dirty="0">
                <a:latin typeface="Rockwell" panose="02060603020205020403" pitchFamily="18" charset="0"/>
              </a:rPr>
              <a:t>Decimated by nations</a:t>
            </a:r>
            <a:endParaRPr lang="es-GT" sz="2800" dirty="0">
              <a:latin typeface="Rockwell" panose="02060603020205020403" pitchFamily="18" charset="0"/>
            </a:endParaRPr>
          </a:p>
        </p:txBody>
      </p:sp>
      <p:pic>
        <p:nvPicPr>
          <p:cNvPr id="2" name="Picture 2" descr="I AM COMING SOON! : King Ahaz' Wickedness">
            <a:extLst>
              <a:ext uri="{FF2B5EF4-FFF2-40B4-BE49-F238E27FC236}">
                <a16:creationId xmlns:a16="http://schemas.microsoft.com/office/drawing/2014/main" id="{162051AD-8123-5A7C-0CA0-9509E01DB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6048" y="914400"/>
            <a:ext cx="418795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8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in on ☪ Iraq">
            <a:extLst>
              <a:ext uri="{FF2B5EF4-FFF2-40B4-BE49-F238E27FC236}">
                <a16:creationId xmlns:a16="http://schemas.microsoft.com/office/drawing/2014/main" id="{C0E7CC6C-1D40-4A5C-90D6-6CA327494B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9" t="5422" r="3389" b="4860"/>
          <a:stretch/>
        </p:blipFill>
        <p:spPr bwMode="auto">
          <a:xfrm>
            <a:off x="0" y="1005839"/>
            <a:ext cx="4572000" cy="2871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808C538-83EC-47C4-AD5B-D6A24DB36B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63" y="950976"/>
            <a:ext cx="4554537" cy="5907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909A91E-E35D-EDD0-E4B7-81E328401B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13633"/>
            <a:ext cx="4554069" cy="29443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E884B8C-283E-F6D6-D841-F7F892EDBA25}"/>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Background</a:t>
            </a:r>
            <a:endParaRPr lang="es-GT" sz="6700" b="1" u="sng" dirty="0">
              <a:latin typeface="Rockwell" panose="02060603020205020403" pitchFamily="18" charset="0"/>
            </a:endParaRPr>
          </a:p>
        </p:txBody>
      </p:sp>
    </p:spTree>
    <p:extLst>
      <p:ext uri="{BB962C8B-B14F-4D97-AF65-F5344CB8AC3E}">
        <p14:creationId xmlns:p14="http://schemas.microsoft.com/office/powerpoint/2010/main" val="38826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8F4F25-153F-FCBF-B30D-3ABE76E2A944}"/>
              </a:ext>
            </a:extLst>
          </p:cNvPr>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The Message</a:t>
            </a:r>
            <a:endParaRPr lang="es-GT" sz="6700" b="1" u="sng" dirty="0">
              <a:latin typeface="Rockwell" panose="02060603020205020403" pitchFamily="18" charset="0"/>
            </a:endParaRPr>
          </a:p>
        </p:txBody>
      </p:sp>
      <p:pic>
        <p:nvPicPr>
          <p:cNvPr id="2050" name="Picture 2" descr="micah6-8">
            <a:extLst>
              <a:ext uri="{FF2B5EF4-FFF2-40B4-BE49-F238E27FC236}">
                <a16:creationId xmlns:a16="http://schemas.microsoft.com/office/drawing/2014/main" id="{60BE21CA-0B78-7BED-DA84-31EB76D8D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042416"/>
            <a:ext cx="7219950" cy="532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96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9625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700" b="1" u="sng" dirty="0">
                <a:latin typeface="Rockwell" panose="02060603020205020403" pitchFamily="18" charset="0"/>
              </a:rPr>
              <a:t>Background</a:t>
            </a:r>
            <a:endParaRPr lang="es-GT" sz="6700" b="1" u="sng" dirty="0">
              <a:latin typeface="Rockwell" panose="02060603020205020403" pitchFamily="18" charset="0"/>
            </a:endParaRPr>
          </a:p>
        </p:txBody>
      </p:sp>
      <p:sp>
        <p:nvSpPr>
          <p:cNvPr id="5" name="Content Placeholder 2"/>
          <p:cNvSpPr txBox="1">
            <a:spLocks/>
          </p:cNvSpPr>
          <p:nvPr/>
        </p:nvSpPr>
        <p:spPr>
          <a:xfrm>
            <a:off x="-1" y="962525"/>
            <a:ext cx="6644641" cy="138062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742950" algn="l">
              <a:lnSpc>
                <a:spcPct val="100000"/>
              </a:lnSpc>
              <a:buFont typeface="Wingdings" panose="05000000000000000000" pitchFamily="2" charset="2"/>
              <a:buChar char="q"/>
            </a:pPr>
            <a:r>
              <a:rPr lang="en-US" sz="4800" dirty="0">
                <a:latin typeface="Rockwell" panose="02060603020205020403" pitchFamily="18" charset="0"/>
              </a:rPr>
              <a:t>Hezekiah</a:t>
            </a:r>
            <a:endParaRPr lang="en-US" sz="4800" u="sng" dirty="0">
              <a:latin typeface="Rockwell" panose="02060603020205020403" pitchFamily="18" charset="0"/>
            </a:endParaRPr>
          </a:p>
          <a:p>
            <a:pPr marL="914400" lvl="1" indent="-457200" algn="l">
              <a:lnSpc>
                <a:spcPct val="100000"/>
              </a:lnSpc>
              <a:buFont typeface="Arial" panose="020B0604020202020204" pitchFamily="34" charset="0"/>
              <a:buChar char="•"/>
            </a:pPr>
            <a:r>
              <a:rPr lang="en-US" sz="2800" dirty="0">
                <a:latin typeface="Rockwell" panose="02060603020205020403" pitchFamily="18" charset="0"/>
              </a:rPr>
              <a:t>Reversed Ahaz’s apostasy</a:t>
            </a:r>
          </a:p>
          <a:p>
            <a:pPr marL="914400" lvl="1" indent="-457200" algn="l">
              <a:lnSpc>
                <a:spcPct val="100000"/>
              </a:lnSpc>
              <a:buFont typeface="Arial" panose="020B0604020202020204" pitchFamily="34" charset="0"/>
              <a:buChar char="•"/>
            </a:pPr>
            <a:r>
              <a:rPr lang="en-US" sz="2800" dirty="0">
                <a:latin typeface="Rockwell" panose="02060603020205020403" pitchFamily="18" charset="0"/>
              </a:rPr>
              <a:t>Abundant restorations</a:t>
            </a:r>
          </a:p>
          <a:p>
            <a:pPr marL="914400" lvl="1" indent="-457200" algn="l">
              <a:lnSpc>
                <a:spcPct val="200000"/>
              </a:lnSpc>
              <a:buFont typeface="Arial" panose="020B0604020202020204" pitchFamily="34" charset="0"/>
              <a:buChar char="•"/>
            </a:pPr>
            <a:endParaRPr lang="en-US" sz="2800" dirty="0">
              <a:latin typeface="Rockwell" panose="02060603020205020403" pitchFamily="18" charset="0"/>
            </a:endParaRPr>
          </a:p>
        </p:txBody>
      </p:sp>
      <p:pic>
        <p:nvPicPr>
          <p:cNvPr id="3078" name="Picture 6" descr="710 BC: Hezekiah's Revi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832" y="962525"/>
            <a:ext cx="2487168" cy="5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64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35331</TotalTime>
  <Words>4766</Words>
  <Application>Microsoft Office PowerPoint</Application>
  <PresentationFormat>On-screen Show (4:3)</PresentationFormat>
  <Paragraphs>180</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Rockwell</vt:lpstr>
      <vt:lpstr>system-ui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 H</cp:lastModifiedBy>
  <cp:revision>280</cp:revision>
  <dcterms:created xsi:type="dcterms:W3CDTF">2020-04-06T01:55:45Z</dcterms:created>
  <dcterms:modified xsi:type="dcterms:W3CDTF">2023-05-03T23:18:17Z</dcterms:modified>
</cp:coreProperties>
</file>