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5C3D1-87BC-4294-891D-7B4A06A8F2E9}" v="484" dt="2023-05-17T22:56:41.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64" autoAdjust="0"/>
  </p:normalViewPr>
  <p:slideViewPr>
    <p:cSldViewPr snapToGrid="0">
      <p:cViewPr varScale="1">
        <p:scale>
          <a:sx n="67" d="100"/>
          <a:sy n="67" d="100"/>
        </p:scale>
        <p:origin x="28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6ED6BE75-2E95-4D5A-930C-B8BF31990486}"/>
    <pc:docChg chg="undo redo custSel addSld delSld modSld sldOrd modMainMaster">
      <pc:chgData name="R H" userId="7863155b6774aad0" providerId="LiveId" clId="{6ED6BE75-2E95-4D5A-930C-B8BF31990486}" dt="2023-05-10T22:31:32.530" v="30063" actId="20577"/>
      <pc:docMkLst>
        <pc:docMk/>
      </pc:docMkLst>
      <pc:sldChg chg="addSp delSp modSp new mod modTransition modNotesTx">
        <pc:chgData name="R H" userId="7863155b6774aad0" providerId="LiveId" clId="{6ED6BE75-2E95-4D5A-930C-B8BF31990486}" dt="2023-05-10T14:06:48.620" v="28449" actId="6549"/>
        <pc:sldMkLst>
          <pc:docMk/>
          <pc:sldMk cId="3936153759" sldId="256"/>
        </pc:sldMkLst>
        <pc:spChg chg="del mod">
          <ac:chgData name="R H" userId="7863155b6774aad0" providerId="LiveId" clId="{6ED6BE75-2E95-4D5A-930C-B8BF31990486}" dt="2023-05-01T21:38:01.516" v="2" actId="478"/>
          <ac:spMkLst>
            <pc:docMk/>
            <pc:sldMk cId="3936153759" sldId="256"/>
            <ac:spMk id="2" creationId="{F7567E72-1D95-02F8-F8AB-40BBB574AFBC}"/>
          </ac:spMkLst>
        </pc:spChg>
        <pc:spChg chg="del mod">
          <ac:chgData name="R H" userId="7863155b6774aad0" providerId="LiveId" clId="{6ED6BE75-2E95-4D5A-930C-B8BF31990486}" dt="2023-05-01T21:38:01.516" v="2" actId="478"/>
          <ac:spMkLst>
            <pc:docMk/>
            <pc:sldMk cId="3936153759" sldId="256"/>
            <ac:spMk id="3" creationId="{81B42FC9-4B28-37AC-C017-A52F04E11960}"/>
          </ac:spMkLst>
        </pc:spChg>
        <pc:picChg chg="add mod">
          <ac:chgData name="R H" userId="7863155b6774aad0" providerId="LiveId" clId="{6ED6BE75-2E95-4D5A-930C-B8BF31990486}" dt="2023-05-04T15:42:41.219" v="10"/>
          <ac:picMkLst>
            <pc:docMk/>
            <pc:sldMk cId="3936153759" sldId="256"/>
            <ac:picMk id="2" creationId="{F85DE5A7-6E3B-6F3D-7E4A-91D52EC007A2}"/>
          </ac:picMkLst>
        </pc:picChg>
      </pc:sldChg>
      <pc:sldChg chg="addSp delSp modSp new mod modTransition modAnim modNotesTx">
        <pc:chgData name="R H" userId="7863155b6774aad0" providerId="LiveId" clId="{6ED6BE75-2E95-4D5A-930C-B8BF31990486}" dt="2023-05-10T14:10:01.645" v="28466" actId="20577"/>
        <pc:sldMkLst>
          <pc:docMk/>
          <pc:sldMk cId="717995868" sldId="257"/>
        </pc:sldMkLst>
        <pc:spChg chg="mod">
          <ac:chgData name="R H" userId="7863155b6774aad0" providerId="LiveId" clId="{6ED6BE75-2E95-4D5A-930C-B8BF31990486}" dt="2023-05-06T19:13:03.999" v="9859" actId="122"/>
          <ac:spMkLst>
            <pc:docMk/>
            <pc:sldMk cId="717995868" sldId="257"/>
            <ac:spMk id="2" creationId="{960AB508-1656-CA87-F20D-BA3375FEB751}"/>
          </ac:spMkLst>
        </pc:spChg>
        <pc:spChg chg="del">
          <ac:chgData name="R H" userId="7863155b6774aad0" providerId="LiveId" clId="{6ED6BE75-2E95-4D5A-930C-B8BF31990486}" dt="2023-05-04T15:44:57.575" v="11" actId="478"/>
          <ac:spMkLst>
            <pc:docMk/>
            <pc:sldMk cId="717995868" sldId="257"/>
            <ac:spMk id="3" creationId="{E8F504B4-0905-D97A-121D-97CAE5E1418E}"/>
          </ac:spMkLst>
        </pc:spChg>
        <pc:spChg chg="add mod ord">
          <ac:chgData name="R H" userId="7863155b6774aad0" providerId="LiveId" clId="{6ED6BE75-2E95-4D5A-930C-B8BF31990486}" dt="2023-05-10T00:50:27.152" v="22585" actId="166"/>
          <ac:spMkLst>
            <pc:docMk/>
            <pc:sldMk cId="717995868" sldId="257"/>
            <ac:spMk id="4" creationId="{82A02A46-799C-7EF3-2340-78D68F9CC7ED}"/>
          </ac:spMkLst>
        </pc:spChg>
        <pc:spChg chg="add mod">
          <ac:chgData name="R H" userId="7863155b6774aad0" providerId="LiveId" clId="{6ED6BE75-2E95-4D5A-930C-B8BF31990486}" dt="2023-05-08T14:57:25.256" v="11351" actId="164"/>
          <ac:spMkLst>
            <pc:docMk/>
            <pc:sldMk cId="717995868" sldId="257"/>
            <ac:spMk id="5" creationId="{2E099DB4-45A7-E590-7E1A-514EB0F36A58}"/>
          </ac:spMkLst>
        </pc:spChg>
        <pc:spChg chg="add mod">
          <ac:chgData name="R H" userId="7863155b6774aad0" providerId="LiveId" clId="{6ED6BE75-2E95-4D5A-930C-B8BF31990486}" dt="2023-05-08T14:57:25.256" v="11351" actId="164"/>
          <ac:spMkLst>
            <pc:docMk/>
            <pc:sldMk cId="717995868" sldId="257"/>
            <ac:spMk id="6" creationId="{5CE8ADD8-EEB5-2134-8354-3BE91FBE0318}"/>
          </ac:spMkLst>
        </pc:spChg>
        <pc:spChg chg="add mod">
          <ac:chgData name="R H" userId="7863155b6774aad0" providerId="LiveId" clId="{6ED6BE75-2E95-4D5A-930C-B8BF31990486}" dt="2023-05-08T14:57:25.256" v="11351" actId="164"/>
          <ac:spMkLst>
            <pc:docMk/>
            <pc:sldMk cId="717995868" sldId="257"/>
            <ac:spMk id="7" creationId="{9FC6F165-61F5-7C62-5C59-F7B9B74932D7}"/>
          </ac:spMkLst>
        </pc:spChg>
        <pc:spChg chg="add mod">
          <ac:chgData name="R H" userId="7863155b6774aad0" providerId="LiveId" clId="{6ED6BE75-2E95-4D5A-930C-B8BF31990486}" dt="2023-05-08T14:58:08.145" v="11362" actId="164"/>
          <ac:spMkLst>
            <pc:docMk/>
            <pc:sldMk cId="717995868" sldId="257"/>
            <ac:spMk id="9" creationId="{E04B28DA-ED92-35C5-E182-82AC3D6C6550}"/>
          </ac:spMkLst>
        </pc:spChg>
        <pc:spChg chg="add mod">
          <ac:chgData name="R H" userId="7863155b6774aad0" providerId="LiveId" clId="{6ED6BE75-2E95-4D5A-930C-B8BF31990486}" dt="2023-05-08T14:58:08.145" v="11362" actId="164"/>
          <ac:spMkLst>
            <pc:docMk/>
            <pc:sldMk cId="717995868" sldId="257"/>
            <ac:spMk id="10" creationId="{CC0D7448-7ADB-7D4A-7ACA-0691DEBA609E}"/>
          </ac:spMkLst>
        </pc:spChg>
        <pc:spChg chg="add mod">
          <ac:chgData name="R H" userId="7863155b6774aad0" providerId="LiveId" clId="{6ED6BE75-2E95-4D5A-930C-B8BF31990486}" dt="2023-05-08T14:58:08.145" v="11362" actId="164"/>
          <ac:spMkLst>
            <pc:docMk/>
            <pc:sldMk cId="717995868" sldId="257"/>
            <ac:spMk id="11" creationId="{DBFA2763-94C9-BAFE-A4EB-A2ECF30D451D}"/>
          </ac:spMkLst>
        </pc:spChg>
        <pc:grpChg chg="add mod">
          <ac:chgData name="R H" userId="7863155b6774aad0" providerId="LiveId" clId="{6ED6BE75-2E95-4D5A-930C-B8BF31990486}" dt="2023-05-08T14:57:25.256" v="11351" actId="164"/>
          <ac:grpSpMkLst>
            <pc:docMk/>
            <pc:sldMk cId="717995868" sldId="257"/>
            <ac:grpSpMk id="8" creationId="{25240E18-3E3B-4D67-C787-1D66A01A65D0}"/>
          </ac:grpSpMkLst>
        </pc:grpChg>
        <pc:grpChg chg="add mod">
          <ac:chgData name="R H" userId="7863155b6774aad0" providerId="LiveId" clId="{6ED6BE75-2E95-4D5A-930C-B8BF31990486}" dt="2023-05-08T14:58:08.145" v="11362" actId="164"/>
          <ac:grpSpMkLst>
            <pc:docMk/>
            <pc:sldMk cId="717995868" sldId="257"/>
            <ac:grpSpMk id="12" creationId="{627FAEEE-BE9E-072C-ED64-6745D52A5D58}"/>
          </ac:grpSpMkLst>
        </pc:grpChg>
        <pc:picChg chg="add mod">
          <ac:chgData name="R H" userId="7863155b6774aad0" providerId="LiveId" clId="{6ED6BE75-2E95-4D5A-930C-B8BF31990486}" dt="2023-05-08T14:40:22.291" v="11296" actId="14100"/>
          <ac:picMkLst>
            <pc:docMk/>
            <pc:sldMk cId="717995868" sldId="257"/>
            <ac:picMk id="2050" creationId="{598B040E-A0DA-B5BA-8046-4523BF629C57}"/>
          </ac:picMkLst>
        </pc:picChg>
        <pc:picChg chg="add mod">
          <ac:chgData name="R H" userId="7863155b6774aad0" providerId="LiveId" clId="{6ED6BE75-2E95-4D5A-930C-B8BF31990486}" dt="2023-05-08T14:43:00.119" v="11302" actId="14100"/>
          <ac:picMkLst>
            <pc:docMk/>
            <pc:sldMk cId="717995868" sldId="257"/>
            <ac:picMk id="2052" creationId="{1C1ED26A-400A-27BA-C62A-708A2EA663C7}"/>
          </ac:picMkLst>
        </pc:picChg>
      </pc:sldChg>
      <pc:sldChg chg="add del">
        <pc:chgData name="R H" userId="7863155b6774aad0" providerId="LiveId" clId="{6ED6BE75-2E95-4D5A-930C-B8BF31990486}" dt="2023-05-08T15:13:49.340" v="11438"/>
        <pc:sldMkLst>
          <pc:docMk/>
          <pc:sldMk cId="297473905" sldId="258"/>
        </pc:sldMkLst>
      </pc:sldChg>
      <pc:sldChg chg="addSp delSp modSp new del mod ord modNotesTx">
        <pc:chgData name="R H" userId="7863155b6774aad0" providerId="LiveId" clId="{6ED6BE75-2E95-4D5A-930C-B8BF31990486}" dt="2023-05-08T15:13:13.086" v="11436" actId="2696"/>
        <pc:sldMkLst>
          <pc:docMk/>
          <pc:sldMk cId="2283861776" sldId="258"/>
        </pc:sldMkLst>
        <pc:spChg chg="del">
          <ac:chgData name="R H" userId="7863155b6774aad0" providerId="LiveId" clId="{6ED6BE75-2E95-4D5A-930C-B8BF31990486}" dt="2023-05-01T21:38:49.865" v="5" actId="478"/>
          <ac:spMkLst>
            <pc:docMk/>
            <pc:sldMk cId="2283861776" sldId="258"/>
            <ac:spMk id="2" creationId="{844E1BF9-4EE3-52DA-E60D-E06D2125F7FC}"/>
          </ac:spMkLst>
        </pc:spChg>
        <pc:spChg chg="add mod">
          <ac:chgData name="R H" userId="7863155b6774aad0" providerId="LiveId" clId="{6ED6BE75-2E95-4D5A-930C-B8BF31990486}" dt="2023-05-06T19:42:00.554" v="10476" actId="14100"/>
          <ac:spMkLst>
            <pc:docMk/>
            <pc:sldMk cId="2283861776" sldId="258"/>
            <ac:spMk id="3" creationId="{27F2BEF2-796E-401A-16F7-324EDFD1E65A}"/>
          </ac:spMkLst>
        </pc:spChg>
        <pc:spChg chg="del">
          <ac:chgData name="R H" userId="7863155b6774aad0" providerId="LiveId" clId="{6ED6BE75-2E95-4D5A-930C-B8BF31990486}" dt="2023-05-01T21:38:49.865" v="5" actId="478"/>
          <ac:spMkLst>
            <pc:docMk/>
            <pc:sldMk cId="2283861776" sldId="258"/>
            <ac:spMk id="3" creationId="{7241003B-E735-58E5-EE69-FD45333B3FC4}"/>
          </ac:spMkLst>
        </pc:spChg>
        <pc:spChg chg="add mod">
          <ac:chgData name="R H" userId="7863155b6774aad0" providerId="LiveId" clId="{6ED6BE75-2E95-4D5A-930C-B8BF31990486}" dt="2023-05-06T19:44:18.574" v="10550" actId="20577"/>
          <ac:spMkLst>
            <pc:docMk/>
            <pc:sldMk cId="2283861776" sldId="258"/>
            <ac:spMk id="5" creationId="{7AE8F33D-AD6D-D2EF-4249-A0688F3561B9}"/>
          </ac:spMkLst>
        </pc:spChg>
        <pc:picChg chg="add del">
          <ac:chgData name="R H" userId="7863155b6774aad0" providerId="LiveId" clId="{6ED6BE75-2E95-4D5A-930C-B8BF31990486}" dt="2023-05-06T19:29:45.718" v="10199" actId="478"/>
          <ac:picMkLst>
            <pc:docMk/>
            <pc:sldMk cId="2283861776" sldId="258"/>
            <ac:picMk id="1026" creationId="{5BF97906-0DCF-E307-ACAE-1B153DC56116}"/>
          </ac:picMkLst>
        </pc:picChg>
      </pc:sldChg>
      <pc:sldChg chg="addSp delSp modSp new mod modTransition modAnim modNotesTx">
        <pc:chgData name="R H" userId="7863155b6774aad0" providerId="LiveId" clId="{6ED6BE75-2E95-4D5A-930C-B8BF31990486}" dt="2023-05-10T14:10:30.541" v="28476" actId="20577"/>
        <pc:sldMkLst>
          <pc:docMk/>
          <pc:sldMk cId="643092969" sldId="259"/>
        </pc:sldMkLst>
        <pc:spChg chg="del mod">
          <ac:chgData name="R H" userId="7863155b6774aad0" providerId="LiveId" clId="{6ED6BE75-2E95-4D5A-930C-B8BF31990486}" dt="2023-05-04T16:21:50.990" v="721" actId="478"/>
          <ac:spMkLst>
            <pc:docMk/>
            <pc:sldMk cId="643092969" sldId="259"/>
            <ac:spMk id="2" creationId="{181F9A2F-7BC4-7C72-1099-407E1BDBEBCB}"/>
          </ac:spMkLst>
        </pc:spChg>
        <pc:spChg chg="del">
          <ac:chgData name="R H" userId="7863155b6774aad0" providerId="LiveId" clId="{6ED6BE75-2E95-4D5A-930C-B8BF31990486}" dt="2023-05-04T16:20:20.603" v="656" actId="478"/>
          <ac:spMkLst>
            <pc:docMk/>
            <pc:sldMk cId="643092969" sldId="259"/>
            <ac:spMk id="3" creationId="{28FE7831-055B-827D-879D-0DC19F7B4973}"/>
          </ac:spMkLst>
        </pc:spChg>
        <pc:spChg chg="add mod ord">
          <ac:chgData name="R H" userId="7863155b6774aad0" providerId="LiveId" clId="{6ED6BE75-2E95-4D5A-930C-B8BF31990486}" dt="2023-05-08T15:00:06.011" v="11390" actId="166"/>
          <ac:spMkLst>
            <pc:docMk/>
            <pc:sldMk cId="643092969" sldId="259"/>
            <ac:spMk id="4" creationId="{637C341C-8C70-C8FB-29D7-2A4C43B8B1AB}"/>
          </ac:spMkLst>
        </pc:spChg>
        <pc:spChg chg="add mod">
          <ac:chgData name="R H" userId="7863155b6774aad0" providerId="LiveId" clId="{6ED6BE75-2E95-4D5A-930C-B8BF31990486}" dt="2023-05-08T15:10:49.930" v="11429" actId="255"/>
          <ac:spMkLst>
            <pc:docMk/>
            <pc:sldMk cId="643092969" sldId="259"/>
            <ac:spMk id="5" creationId="{A9420B76-3D25-A5D5-5C23-DD14C3A55CAD}"/>
          </ac:spMkLst>
        </pc:spChg>
        <pc:spChg chg="add mod">
          <ac:chgData name="R H" userId="7863155b6774aad0" providerId="LiveId" clId="{6ED6BE75-2E95-4D5A-930C-B8BF31990486}" dt="2023-05-08T14:51:00.310" v="11340" actId="164"/>
          <ac:spMkLst>
            <pc:docMk/>
            <pc:sldMk cId="643092969" sldId="259"/>
            <ac:spMk id="9" creationId="{61332FEF-CEE4-0DB1-2371-1D0E991CE841}"/>
          </ac:spMkLst>
        </pc:spChg>
        <pc:spChg chg="add mod">
          <ac:chgData name="R H" userId="7863155b6774aad0" providerId="LiveId" clId="{6ED6BE75-2E95-4D5A-930C-B8BF31990486}" dt="2023-05-08T14:59:12.512" v="11377" actId="164"/>
          <ac:spMkLst>
            <pc:docMk/>
            <pc:sldMk cId="643092969" sldId="259"/>
            <ac:spMk id="11" creationId="{C083857A-0D03-1F76-C833-E2BA11394B43}"/>
          </ac:spMkLst>
        </pc:spChg>
        <pc:spChg chg="add mod">
          <ac:chgData name="R H" userId="7863155b6774aad0" providerId="LiveId" clId="{6ED6BE75-2E95-4D5A-930C-B8BF31990486}" dt="2023-05-08T14:59:12.512" v="11377" actId="164"/>
          <ac:spMkLst>
            <pc:docMk/>
            <pc:sldMk cId="643092969" sldId="259"/>
            <ac:spMk id="12" creationId="{651898CF-237D-B60E-0541-5B4EFA62F7F8}"/>
          </ac:spMkLst>
        </pc:spChg>
        <pc:spChg chg="add mod">
          <ac:chgData name="R H" userId="7863155b6774aad0" providerId="LiveId" clId="{6ED6BE75-2E95-4D5A-930C-B8BF31990486}" dt="2023-05-08T14:59:12.512" v="11377" actId="164"/>
          <ac:spMkLst>
            <pc:docMk/>
            <pc:sldMk cId="643092969" sldId="259"/>
            <ac:spMk id="13" creationId="{C2744B32-FCDA-A383-A68F-F22582571A33}"/>
          </ac:spMkLst>
        </pc:spChg>
        <pc:spChg chg="add mod">
          <ac:chgData name="R H" userId="7863155b6774aad0" providerId="LiveId" clId="{6ED6BE75-2E95-4D5A-930C-B8BF31990486}" dt="2023-05-08T14:59:57.326" v="11388" actId="164"/>
          <ac:spMkLst>
            <pc:docMk/>
            <pc:sldMk cId="643092969" sldId="259"/>
            <ac:spMk id="15" creationId="{682AA6E1-1CA5-0358-7FF6-ABDDB41745A4}"/>
          </ac:spMkLst>
        </pc:spChg>
        <pc:spChg chg="add mod">
          <ac:chgData name="R H" userId="7863155b6774aad0" providerId="LiveId" clId="{6ED6BE75-2E95-4D5A-930C-B8BF31990486}" dt="2023-05-08T14:59:57.326" v="11388" actId="164"/>
          <ac:spMkLst>
            <pc:docMk/>
            <pc:sldMk cId="643092969" sldId="259"/>
            <ac:spMk id="16" creationId="{C22B2E26-2E4C-4ED8-3B79-32901B64F7C4}"/>
          </ac:spMkLst>
        </pc:spChg>
        <pc:spChg chg="add mod">
          <ac:chgData name="R H" userId="7863155b6774aad0" providerId="LiveId" clId="{6ED6BE75-2E95-4D5A-930C-B8BF31990486}" dt="2023-05-08T14:59:57.326" v="11388" actId="164"/>
          <ac:spMkLst>
            <pc:docMk/>
            <pc:sldMk cId="643092969" sldId="259"/>
            <ac:spMk id="17" creationId="{D09C862E-A272-E784-1CD2-AF204D0E04DC}"/>
          </ac:spMkLst>
        </pc:spChg>
        <pc:grpChg chg="add mod">
          <ac:chgData name="R H" userId="7863155b6774aad0" providerId="LiveId" clId="{6ED6BE75-2E95-4D5A-930C-B8BF31990486}" dt="2023-05-08T14:51:04.811" v="11341" actId="14100"/>
          <ac:grpSpMkLst>
            <pc:docMk/>
            <pc:sldMk cId="643092969" sldId="259"/>
            <ac:grpSpMk id="10" creationId="{315DFAD1-24B5-A255-D43E-25C413E8D63D}"/>
          </ac:grpSpMkLst>
        </pc:grpChg>
        <pc:grpChg chg="add mod">
          <ac:chgData name="R H" userId="7863155b6774aad0" providerId="LiveId" clId="{6ED6BE75-2E95-4D5A-930C-B8BF31990486}" dt="2023-05-08T14:59:12.512" v="11377" actId="164"/>
          <ac:grpSpMkLst>
            <pc:docMk/>
            <pc:sldMk cId="643092969" sldId="259"/>
            <ac:grpSpMk id="14" creationId="{DF2134C7-E86D-7780-D3C8-4E712DEB72E6}"/>
          </ac:grpSpMkLst>
        </pc:grpChg>
        <pc:grpChg chg="add mod">
          <ac:chgData name="R H" userId="7863155b6774aad0" providerId="LiveId" clId="{6ED6BE75-2E95-4D5A-930C-B8BF31990486}" dt="2023-05-08T14:59:57.326" v="11388" actId="164"/>
          <ac:grpSpMkLst>
            <pc:docMk/>
            <pc:sldMk cId="643092969" sldId="259"/>
            <ac:grpSpMk id="18" creationId="{B8A0E075-F1EE-7E9A-2D8D-6CF1F39278EF}"/>
          </ac:grpSpMkLst>
        </pc:grpChg>
        <pc:picChg chg="add mod">
          <ac:chgData name="R H" userId="7863155b6774aad0" providerId="LiveId" clId="{6ED6BE75-2E95-4D5A-930C-B8BF31990486}" dt="2023-05-08T14:51:00.310" v="11340" actId="164"/>
          <ac:picMkLst>
            <pc:docMk/>
            <pc:sldMk cId="643092969" sldId="259"/>
            <ac:picMk id="7" creationId="{56EC31E8-42D9-3268-443D-EDF839A9F75E}"/>
          </ac:picMkLst>
        </pc:picChg>
        <pc:picChg chg="add mod">
          <ac:chgData name="R H" userId="7863155b6774aad0" providerId="LiveId" clId="{6ED6BE75-2E95-4D5A-930C-B8BF31990486}" dt="2023-05-08T14:46:56.948" v="11307" actId="14100"/>
          <ac:picMkLst>
            <pc:docMk/>
            <pc:sldMk cId="643092969" sldId="259"/>
            <ac:picMk id="3074" creationId="{A8B5E330-5BF8-A0E1-40D3-E884CDB8EF6A}"/>
          </ac:picMkLst>
        </pc:picChg>
      </pc:sldChg>
      <pc:sldChg chg="addSp delSp modSp new mod modTransition modAnim modNotesTx">
        <pc:chgData name="R H" userId="7863155b6774aad0" providerId="LiveId" clId="{6ED6BE75-2E95-4D5A-930C-B8BF31990486}" dt="2023-05-10T22:08:21.047" v="28562" actId="20577"/>
        <pc:sldMkLst>
          <pc:docMk/>
          <pc:sldMk cId="1792089876" sldId="260"/>
        </pc:sldMkLst>
        <pc:spChg chg="mod">
          <ac:chgData name="R H" userId="7863155b6774aad0" providerId="LiveId" clId="{6ED6BE75-2E95-4D5A-930C-B8BF31990486}" dt="2023-05-08T14:36:59.266" v="11287" actId="255"/>
          <ac:spMkLst>
            <pc:docMk/>
            <pc:sldMk cId="1792089876" sldId="260"/>
            <ac:spMk id="2" creationId="{E4377DB8-660A-6D5B-7EE0-E771FCC7A9FD}"/>
          </ac:spMkLst>
        </pc:spChg>
        <pc:spChg chg="del">
          <ac:chgData name="R H" userId="7863155b6774aad0" providerId="LiveId" clId="{6ED6BE75-2E95-4D5A-930C-B8BF31990486}" dt="2023-05-05T15:14:23.310" v="2375" actId="478"/>
          <ac:spMkLst>
            <pc:docMk/>
            <pc:sldMk cId="1792089876" sldId="260"/>
            <ac:spMk id="3" creationId="{1763C22C-B7BE-EA7C-22BA-FBAEF600EA8C}"/>
          </ac:spMkLst>
        </pc:spChg>
        <pc:spChg chg="add mod ord">
          <ac:chgData name="R H" userId="7863155b6774aad0" providerId="LiveId" clId="{6ED6BE75-2E95-4D5A-930C-B8BF31990486}" dt="2023-05-10T01:07:01.519" v="23927" actId="166"/>
          <ac:spMkLst>
            <pc:docMk/>
            <pc:sldMk cId="1792089876" sldId="260"/>
            <ac:spMk id="4" creationId="{9F546628-66C0-1899-76BA-0EDC0DF3ED11}"/>
          </ac:spMkLst>
        </pc:spChg>
        <pc:spChg chg="add mod">
          <ac:chgData name="R H" userId="7863155b6774aad0" providerId="LiveId" clId="{6ED6BE75-2E95-4D5A-930C-B8BF31990486}" dt="2023-05-10T01:03:02.189" v="23613" actId="1076"/>
          <ac:spMkLst>
            <pc:docMk/>
            <pc:sldMk cId="1792089876" sldId="260"/>
            <ac:spMk id="6" creationId="{0351C0E8-D922-0110-8F84-0C09DE6ACE24}"/>
          </ac:spMkLst>
        </pc:spChg>
        <pc:spChg chg="add mod">
          <ac:chgData name="R H" userId="7863155b6774aad0" providerId="LiveId" clId="{6ED6BE75-2E95-4D5A-930C-B8BF31990486}" dt="2023-05-08T14:32:20.293" v="11262" actId="2085"/>
          <ac:spMkLst>
            <pc:docMk/>
            <pc:sldMk cId="1792089876" sldId="260"/>
            <ac:spMk id="7" creationId="{D5DF87EF-CCE7-7695-4511-4090F1823E60}"/>
          </ac:spMkLst>
        </pc:spChg>
        <pc:spChg chg="add mod">
          <ac:chgData name="R H" userId="7863155b6774aad0" providerId="LiveId" clId="{6ED6BE75-2E95-4D5A-930C-B8BF31990486}" dt="2023-05-08T14:32:43.327" v="11268" actId="14100"/>
          <ac:spMkLst>
            <pc:docMk/>
            <pc:sldMk cId="1792089876" sldId="260"/>
            <ac:spMk id="8" creationId="{40704FEA-6CC6-D0D0-90A1-6718E0E93F43}"/>
          </ac:spMkLst>
        </pc:spChg>
        <pc:spChg chg="add mod">
          <ac:chgData name="R H" userId="7863155b6774aad0" providerId="LiveId" clId="{6ED6BE75-2E95-4D5A-930C-B8BF31990486}" dt="2023-05-08T14:33:04.340" v="11271" actId="14100"/>
          <ac:spMkLst>
            <pc:docMk/>
            <pc:sldMk cId="1792089876" sldId="260"/>
            <ac:spMk id="9" creationId="{882C46A4-93D7-0F50-B4FA-610BB0C33F93}"/>
          </ac:spMkLst>
        </pc:spChg>
        <pc:spChg chg="add mod">
          <ac:chgData name="R H" userId="7863155b6774aad0" providerId="LiveId" clId="{6ED6BE75-2E95-4D5A-930C-B8BF31990486}" dt="2023-05-08T15:00:54.982" v="11400" actId="164"/>
          <ac:spMkLst>
            <pc:docMk/>
            <pc:sldMk cId="1792089876" sldId="260"/>
            <ac:spMk id="16" creationId="{3B764C14-D080-CB60-64EC-2B1877BEEB62}"/>
          </ac:spMkLst>
        </pc:spChg>
        <pc:spChg chg="add mod">
          <ac:chgData name="R H" userId="7863155b6774aad0" providerId="LiveId" clId="{6ED6BE75-2E95-4D5A-930C-B8BF31990486}" dt="2023-05-08T15:00:54.982" v="11400" actId="164"/>
          <ac:spMkLst>
            <pc:docMk/>
            <pc:sldMk cId="1792089876" sldId="260"/>
            <ac:spMk id="17" creationId="{D8E81F3B-8ECB-B44F-4FAB-3EDE4F3A4BE5}"/>
          </ac:spMkLst>
        </pc:spChg>
        <pc:spChg chg="add mod">
          <ac:chgData name="R H" userId="7863155b6774aad0" providerId="LiveId" clId="{6ED6BE75-2E95-4D5A-930C-B8BF31990486}" dt="2023-05-08T15:00:54.982" v="11400" actId="164"/>
          <ac:spMkLst>
            <pc:docMk/>
            <pc:sldMk cId="1792089876" sldId="260"/>
            <ac:spMk id="18" creationId="{8B53A843-FD67-9030-EB32-A341E20D6FC9}"/>
          </ac:spMkLst>
        </pc:spChg>
        <pc:grpChg chg="add mod ord">
          <ac:chgData name="R H" userId="7863155b6774aad0" providerId="LiveId" clId="{6ED6BE75-2E95-4D5A-930C-B8BF31990486}" dt="2023-05-08T15:01:06.856" v="11402" actId="167"/>
          <ac:grpSpMkLst>
            <pc:docMk/>
            <pc:sldMk cId="1792089876" sldId="260"/>
            <ac:grpSpMk id="19" creationId="{60B6D0B6-07AC-2EFB-A3E4-421FF7679330}"/>
          </ac:grpSpMkLst>
        </pc:grpChg>
        <pc:picChg chg="add mod">
          <ac:chgData name="R H" userId="7863155b6774aad0" providerId="LiveId" clId="{6ED6BE75-2E95-4D5A-930C-B8BF31990486}" dt="2023-05-10T01:03:16.245" v="23615" actId="14100"/>
          <ac:picMkLst>
            <pc:docMk/>
            <pc:sldMk cId="1792089876" sldId="260"/>
            <ac:picMk id="1026" creationId="{77425C61-1949-E436-D096-9CD4BC2CE9C3}"/>
          </ac:picMkLst>
        </pc:picChg>
        <pc:cxnChg chg="add mod">
          <ac:chgData name="R H" userId="7863155b6774aad0" providerId="LiveId" clId="{6ED6BE75-2E95-4D5A-930C-B8BF31990486}" dt="2023-05-08T14:35:31.627" v="11274" actId="1582"/>
          <ac:cxnSpMkLst>
            <pc:docMk/>
            <pc:sldMk cId="1792089876" sldId="260"/>
            <ac:cxnSpMk id="11" creationId="{DE8144BF-C53F-1EA6-57B7-A32B3807D8A5}"/>
          </ac:cxnSpMkLst>
        </pc:cxnChg>
        <pc:cxnChg chg="add mod">
          <ac:chgData name="R H" userId="7863155b6774aad0" providerId="LiveId" clId="{6ED6BE75-2E95-4D5A-930C-B8BF31990486}" dt="2023-05-10T01:03:02.189" v="23613" actId="1076"/>
          <ac:cxnSpMkLst>
            <pc:docMk/>
            <pc:sldMk cId="1792089876" sldId="260"/>
            <ac:cxnSpMk id="12" creationId="{6C5C3D0E-8B08-4FCF-14F9-3AAC479EBFCD}"/>
          </ac:cxnSpMkLst>
        </pc:cxnChg>
        <pc:cxnChg chg="add mod">
          <ac:chgData name="R H" userId="7863155b6774aad0" providerId="LiveId" clId="{6ED6BE75-2E95-4D5A-930C-B8BF31990486}" dt="2023-05-08T14:35:58.585" v="11280" actId="14100"/>
          <ac:cxnSpMkLst>
            <pc:docMk/>
            <pc:sldMk cId="1792089876" sldId="260"/>
            <ac:cxnSpMk id="14" creationId="{F3D8F78E-AFE7-9852-32CC-EFDFD569CA94}"/>
          </ac:cxnSpMkLst>
        </pc:cxnChg>
      </pc:sldChg>
      <pc:sldChg chg="addSp delSp modSp new mod modTransition modAnim modNotesTx">
        <pc:chgData name="R H" userId="7863155b6774aad0" providerId="LiveId" clId="{6ED6BE75-2E95-4D5A-930C-B8BF31990486}" dt="2023-05-10T22:11:00.170" v="28759" actId="20577"/>
        <pc:sldMkLst>
          <pc:docMk/>
          <pc:sldMk cId="822062660" sldId="261"/>
        </pc:sldMkLst>
        <pc:spChg chg="mod">
          <ac:chgData name="R H" userId="7863155b6774aad0" providerId="LiveId" clId="{6ED6BE75-2E95-4D5A-930C-B8BF31990486}" dt="2023-05-08T15:11:08.988" v="11431" actId="255"/>
          <ac:spMkLst>
            <pc:docMk/>
            <pc:sldMk cId="822062660" sldId="261"/>
            <ac:spMk id="2" creationId="{189C79F9-BA39-319D-E5AC-A668C7F4392B}"/>
          </ac:spMkLst>
        </pc:spChg>
        <pc:spChg chg="del">
          <ac:chgData name="R H" userId="7863155b6774aad0" providerId="LiveId" clId="{6ED6BE75-2E95-4D5A-930C-B8BF31990486}" dt="2023-05-05T15:15:49.823" v="2427" actId="478"/>
          <ac:spMkLst>
            <pc:docMk/>
            <pc:sldMk cId="822062660" sldId="261"/>
            <ac:spMk id="3" creationId="{CF9B41FD-19BA-63BA-ADA2-BCB5003A27E5}"/>
          </ac:spMkLst>
        </pc:spChg>
        <pc:spChg chg="add mod">
          <ac:chgData name="R H" userId="7863155b6774aad0" providerId="LiveId" clId="{6ED6BE75-2E95-4D5A-930C-B8BF31990486}" dt="2023-05-08T15:02:04.650" v="11403" actId="14100"/>
          <ac:spMkLst>
            <pc:docMk/>
            <pc:sldMk cId="822062660" sldId="261"/>
            <ac:spMk id="4" creationId="{11661A29-7180-FAEA-9C77-1178E20E222D}"/>
          </ac:spMkLst>
        </pc:spChg>
        <pc:spChg chg="add mod">
          <ac:chgData name="R H" userId="7863155b6774aad0" providerId="LiveId" clId="{6ED6BE75-2E95-4D5A-930C-B8BF31990486}" dt="2023-05-08T15:03:12.467" v="11416" actId="164"/>
          <ac:spMkLst>
            <pc:docMk/>
            <pc:sldMk cId="822062660" sldId="261"/>
            <ac:spMk id="5" creationId="{9C15A39A-24FB-6B14-7375-B482E8806AFA}"/>
          </ac:spMkLst>
        </pc:spChg>
        <pc:spChg chg="add mod">
          <ac:chgData name="R H" userId="7863155b6774aad0" providerId="LiveId" clId="{6ED6BE75-2E95-4D5A-930C-B8BF31990486}" dt="2023-05-08T15:03:12.467" v="11416" actId="164"/>
          <ac:spMkLst>
            <pc:docMk/>
            <pc:sldMk cId="822062660" sldId="261"/>
            <ac:spMk id="6" creationId="{4AAFCB40-DB79-E4D8-1FC7-30A12640997C}"/>
          </ac:spMkLst>
        </pc:spChg>
        <pc:spChg chg="add mod">
          <ac:chgData name="R H" userId="7863155b6774aad0" providerId="LiveId" clId="{6ED6BE75-2E95-4D5A-930C-B8BF31990486}" dt="2023-05-08T15:03:12.467" v="11416" actId="164"/>
          <ac:spMkLst>
            <pc:docMk/>
            <pc:sldMk cId="822062660" sldId="261"/>
            <ac:spMk id="7" creationId="{730FA506-4AC5-857D-8D77-DD5F3BB525D8}"/>
          </ac:spMkLst>
        </pc:spChg>
        <pc:spChg chg="add mod">
          <ac:chgData name="R H" userId="7863155b6774aad0" providerId="LiveId" clId="{6ED6BE75-2E95-4D5A-930C-B8BF31990486}" dt="2023-05-08T15:03:12.467" v="11416" actId="164"/>
          <ac:spMkLst>
            <pc:docMk/>
            <pc:sldMk cId="822062660" sldId="261"/>
            <ac:spMk id="8" creationId="{F9B0A602-D0C4-0C02-BD2A-751998469857}"/>
          </ac:spMkLst>
        </pc:spChg>
        <pc:grpChg chg="add mod ord">
          <ac:chgData name="R H" userId="7863155b6774aad0" providerId="LiveId" clId="{6ED6BE75-2E95-4D5A-930C-B8BF31990486}" dt="2023-05-08T15:03:20.249" v="11418" actId="167"/>
          <ac:grpSpMkLst>
            <pc:docMk/>
            <pc:sldMk cId="822062660" sldId="261"/>
            <ac:grpSpMk id="9" creationId="{AA0FAF2B-D992-6C92-D228-29B84677AE5D}"/>
          </ac:grpSpMkLst>
        </pc:grpChg>
        <pc:picChg chg="add mod">
          <ac:chgData name="R H" userId="7863155b6774aad0" providerId="LiveId" clId="{6ED6BE75-2E95-4D5A-930C-B8BF31990486}" dt="2023-05-08T15:04:22.009" v="11424" actId="14100"/>
          <ac:picMkLst>
            <pc:docMk/>
            <pc:sldMk cId="822062660" sldId="261"/>
            <ac:picMk id="4098" creationId="{A4F0D001-66B5-AB44-DCB8-6A1320C004C4}"/>
          </ac:picMkLst>
        </pc:picChg>
        <pc:picChg chg="add mod">
          <ac:chgData name="R H" userId="7863155b6774aad0" providerId="LiveId" clId="{6ED6BE75-2E95-4D5A-930C-B8BF31990486}" dt="2023-05-08T15:10:40.141" v="11428" actId="14100"/>
          <ac:picMkLst>
            <pc:docMk/>
            <pc:sldMk cId="822062660" sldId="261"/>
            <ac:picMk id="4100" creationId="{7DC9AD8F-4E2A-6009-3808-B96F3B7B627E}"/>
          </ac:picMkLst>
        </pc:picChg>
      </pc:sldChg>
      <pc:sldChg chg="addSp delSp modSp new mod modTransition modAnim modNotesTx">
        <pc:chgData name="R H" userId="7863155b6774aad0" providerId="LiveId" clId="{6ED6BE75-2E95-4D5A-930C-B8BF31990486}" dt="2023-05-10T22:17:51.555" v="29380" actId="20577"/>
        <pc:sldMkLst>
          <pc:docMk/>
          <pc:sldMk cId="3817451303" sldId="262"/>
        </pc:sldMkLst>
        <pc:spChg chg="mod">
          <ac:chgData name="R H" userId="7863155b6774aad0" providerId="LiveId" clId="{6ED6BE75-2E95-4D5A-930C-B8BF31990486}" dt="2023-05-08T15:30:07.409" v="11954" actId="255"/>
          <ac:spMkLst>
            <pc:docMk/>
            <pc:sldMk cId="3817451303" sldId="262"/>
            <ac:spMk id="2" creationId="{469C9462-DC1D-B48C-2CD6-590EC53181BA}"/>
          </ac:spMkLst>
        </pc:spChg>
        <pc:spChg chg="mod ord">
          <ac:chgData name="R H" userId="7863155b6774aad0" providerId="LiveId" clId="{6ED6BE75-2E95-4D5A-930C-B8BF31990486}" dt="2023-05-08T15:21:41.984" v="11509" actId="166"/>
          <ac:spMkLst>
            <pc:docMk/>
            <pc:sldMk cId="3817451303" sldId="262"/>
            <ac:spMk id="3" creationId="{2DDC0A8B-B98B-9946-2B05-BE47BEF19E36}"/>
          </ac:spMkLst>
        </pc:spChg>
        <pc:spChg chg="add mod">
          <ac:chgData name="R H" userId="7863155b6774aad0" providerId="LiveId" clId="{6ED6BE75-2E95-4D5A-930C-B8BF31990486}" dt="2023-05-08T15:20:47.367" v="11494" actId="164"/>
          <ac:spMkLst>
            <pc:docMk/>
            <pc:sldMk cId="3817451303" sldId="262"/>
            <ac:spMk id="4" creationId="{B827370A-EBFA-01DF-E066-E4059DD7903B}"/>
          </ac:spMkLst>
        </pc:spChg>
        <pc:spChg chg="add mod">
          <ac:chgData name="R H" userId="7863155b6774aad0" providerId="LiveId" clId="{6ED6BE75-2E95-4D5A-930C-B8BF31990486}" dt="2023-05-08T15:20:47.367" v="11494" actId="164"/>
          <ac:spMkLst>
            <pc:docMk/>
            <pc:sldMk cId="3817451303" sldId="262"/>
            <ac:spMk id="5" creationId="{A5D2FBCD-B46B-F3CC-C177-AE2D6836749F}"/>
          </ac:spMkLst>
        </pc:spChg>
        <pc:spChg chg="add mod">
          <ac:chgData name="R H" userId="7863155b6774aad0" providerId="LiveId" clId="{6ED6BE75-2E95-4D5A-930C-B8BF31990486}" dt="2023-05-08T15:20:47.367" v="11494" actId="164"/>
          <ac:spMkLst>
            <pc:docMk/>
            <pc:sldMk cId="3817451303" sldId="262"/>
            <ac:spMk id="6" creationId="{069A4A29-D3BC-663F-1914-9B3B34F9DACC}"/>
          </ac:spMkLst>
        </pc:spChg>
        <pc:spChg chg="add mod">
          <ac:chgData name="R H" userId="7863155b6774aad0" providerId="LiveId" clId="{6ED6BE75-2E95-4D5A-930C-B8BF31990486}" dt="2023-05-08T15:21:29.285" v="11506" actId="164"/>
          <ac:spMkLst>
            <pc:docMk/>
            <pc:sldMk cId="3817451303" sldId="262"/>
            <ac:spMk id="9" creationId="{E164B98B-ABCD-7514-4959-C738C1355A60}"/>
          </ac:spMkLst>
        </pc:spChg>
        <pc:spChg chg="add mod">
          <ac:chgData name="R H" userId="7863155b6774aad0" providerId="LiveId" clId="{6ED6BE75-2E95-4D5A-930C-B8BF31990486}" dt="2023-05-08T15:21:29.285" v="11506" actId="164"/>
          <ac:spMkLst>
            <pc:docMk/>
            <pc:sldMk cId="3817451303" sldId="262"/>
            <ac:spMk id="10" creationId="{356E4454-2F47-8171-C7A8-C36B24D6FDB7}"/>
          </ac:spMkLst>
        </pc:spChg>
        <pc:spChg chg="add mod">
          <ac:chgData name="R H" userId="7863155b6774aad0" providerId="LiveId" clId="{6ED6BE75-2E95-4D5A-930C-B8BF31990486}" dt="2023-05-08T15:21:29.285" v="11506" actId="164"/>
          <ac:spMkLst>
            <pc:docMk/>
            <pc:sldMk cId="3817451303" sldId="262"/>
            <ac:spMk id="11" creationId="{FDDA07DC-8774-3A13-5568-439CCD763DD7}"/>
          </ac:spMkLst>
        </pc:spChg>
        <pc:grpChg chg="add mod">
          <ac:chgData name="R H" userId="7863155b6774aad0" providerId="LiveId" clId="{6ED6BE75-2E95-4D5A-930C-B8BF31990486}" dt="2023-05-08T15:20:31.985" v="11491" actId="164"/>
          <ac:grpSpMkLst>
            <pc:docMk/>
            <pc:sldMk cId="3817451303" sldId="262"/>
            <ac:grpSpMk id="7" creationId="{147EC27A-F959-3C03-B437-CB6449FA18D5}"/>
          </ac:grpSpMkLst>
        </pc:grpChg>
        <pc:grpChg chg="add mod">
          <ac:chgData name="R H" userId="7863155b6774aad0" providerId="LiveId" clId="{6ED6BE75-2E95-4D5A-930C-B8BF31990486}" dt="2023-05-08T15:20:47.367" v="11494" actId="164"/>
          <ac:grpSpMkLst>
            <pc:docMk/>
            <pc:sldMk cId="3817451303" sldId="262"/>
            <ac:grpSpMk id="8" creationId="{F782F962-A960-EC13-4C5A-D7EDCE23F9A9}"/>
          </ac:grpSpMkLst>
        </pc:grpChg>
        <pc:grpChg chg="add mod">
          <ac:chgData name="R H" userId="7863155b6774aad0" providerId="LiveId" clId="{6ED6BE75-2E95-4D5A-930C-B8BF31990486}" dt="2023-05-08T15:21:29.285" v="11506" actId="164"/>
          <ac:grpSpMkLst>
            <pc:docMk/>
            <pc:sldMk cId="3817451303" sldId="262"/>
            <ac:grpSpMk id="12" creationId="{6C4EA50C-CAAE-41D5-6316-FAA7E346E21C}"/>
          </ac:grpSpMkLst>
        </pc:grpChg>
        <pc:picChg chg="add del mod">
          <ac:chgData name="R H" userId="7863155b6774aad0" providerId="LiveId" clId="{6ED6BE75-2E95-4D5A-930C-B8BF31990486}" dt="2023-05-08T15:33:00.824" v="12085" actId="478"/>
          <ac:picMkLst>
            <pc:docMk/>
            <pc:sldMk cId="3817451303" sldId="262"/>
            <ac:picMk id="13" creationId="{B3C6E5CC-37C4-9F48-1F7C-8ED236247CCB}"/>
          </ac:picMkLst>
        </pc:picChg>
        <pc:picChg chg="add mod">
          <ac:chgData name="R H" userId="7863155b6774aad0" providerId="LiveId" clId="{6ED6BE75-2E95-4D5A-930C-B8BF31990486}" dt="2023-05-08T15:33:16.849" v="12091" actId="14100"/>
          <ac:picMkLst>
            <pc:docMk/>
            <pc:sldMk cId="3817451303" sldId="262"/>
            <ac:picMk id="6146" creationId="{B4D3FE77-65B9-12D1-8018-0A378AA8295D}"/>
          </ac:picMkLst>
        </pc:picChg>
        <pc:picChg chg="add mod">
          <ac:chgData name="R H" userId="7863155b6774aad0" providerId="LiveId" clId="{6ED6BE75-2E95-4D5A-930C-B8BF31990486}" dt="2023-05-10T01:38:56.702" v="26882" actId="14100"/>
          <ac:picMkLst>
            <pc:docMk/>
            <pc:sldMk cId="3817451303" sldId="262"/>
            <ac:picMk id="6148" creationId="{E2F912FA-E47E-A35B-90A3-8680728F9258}"/>
          </ac:picMkLst>
        </pc:picChg>
      </pc:sldChg>
      <pc:sldChg chg="addSp modSp add mod modTransition modAnim modNotesTx">
        <pc:chgData name="R H" userId="7863155b6774aad0" providerId="LiveId" clId="{6ED6BE75-2E95-4D5A-930C-B8BF31990486}" dt="2023-05-10T22:14:16.865" v="28970" actId="20577"/>
        <pc:sldMkLst>
          <pc:docMk/>
          <pc:sldMk cId="2408743015" sldId="263"/>
        </pc:sldMkLst>
        <pc:spChg chg="mod">
          <ac:chgData name="R H" userId="7863155b6774aad0" providerId="LiveId" clId="{6ED6BE75-2E95-4D5A-930C-B8BF31990486}" dt="2023-05-08T15:11:31.850" v="11435" actId="255"/>
          <ac:spMkLst>
            <pc:docMk/>
            <pc:sldMk cId="2408743015" sldId="263"/>
            <ac:spMk id="2" creationId="{189C79F9-BA39-319D-E5AC-A668C7F4392B}"/>
          </ac:spMkLst>
        </pc:spChg>
        <pc:spChg chg="add mod">
          <ac:chgData name="R H" userId="7863155b6774aad0" providerId="LiveId" clId="{6ED6BE75-2E95-4D5A-930C-B8BF31990486}" dt="2023-05-08T15:14:41.804" v="11451" actId="164"/>
          <ac:spMkLst>
            <pc:docMk/>
            <pc:sldMk cId="2408743015" sldId="263"/>
            <ac:spMk id="3" creationId="{9223E765-CF4A-C309-A598-AEB24570F9B6}"/>
          </ac:spMkLst>
        </pc:spChg>
        <pc:spChg chg="mod">
          <ac:chgData name="R H" userId="7863155b6774aad0" providerId="LiveId" clId="{6ED6BE75-2E95-4D5A-930C-B8BF31990486}" dt="2023-05-06T19:24:23.427" v="10009" actId="14100"/>
          <ac:spMkLst>
            <pc:docMk/>
            <pc:sldMk cId="2408743015" sldId="263"/>
            <ac:spMk id="4" creationId="{11661A29-7180-FAEA-9C77-1178E20E222D}"/>
          </ac:spMkLst>
        </pc:spChg>
        <pc:spChg chg="add mod">
          <ac:chgData name="R H" userId="7863155b6774aad0" providerId="LiveId" clId="{6ED6BE75-2E95-4D5A-930C-B8BF31990486}" dt="2023-05-08T15:14:41.804" v="11451" actId="164"/>
          <ac:spMkLst>
            <pc:docMk/>
            <pc:sldMk cId="2408743015" sldId="263"/>
            <ac:spMk id="5" creationId="{2E7746F2-525C-0A8C-7E36-02F5BE1E5229}"/>
          </ac:spMkLst>
        </pc:spChg>
        <pc:spChg chg="add mod">
          <ac:chgData name="R H" userId="7863155b6774aad0" providerId="LiveId" clId="{6ED6BE75-2E95-4D5A-930C-B8BF31990486}" dt="2023-05-08T15:14:41.804" v="11451" actId="164"/>
          <ac:spMkLst>
            <pc:docMk/>
            <pc:sldMk cId="2408743015" sldId="263"/>
            <ac:spMk id="6" creationId="{720A5142-D0B7-6D61-53D6-D5E6E0562B91}"/>
          </ac:spMkLst>
        </pc:spChg>
        <pc:spChg chg="add mod">
          <ac:chgData name="R H" userId="7863155b6774aad0" providerId="LiveId" clId="{6ED6BE75-2E95-4D5A-930C-B8BF31990486}" dt="2023-05-08T15:15:43.635" v="11467" actId="164"/>
          <ac:spMkLst>
            <pc:docMk/>
            <pc:sldMk cId="2408743015" sldId="263"/>
            <ac:spMk id="8" creationId="{D904DC8F-1C0E-5DCD-159C-2E76EE8FE5EE}"/>
          </ac:spMkLst>
        </pc:spChg>
        <pc:spChg chg="add mod">
          <ac:chgData name="R H" userId="7863155b6774aad0" providerId="LiveId" clId="{6ED6BE75-2E95-4D5A-930C-B8BF31990486}" dt="2023-05-08T15:15:43.635" v="11467" actId="164"/>
          <ac:spMkLst>
            <pc:docMk/>
            <pc:sldMk cId="2408743015" sldId="263"/>
            <ac:spMk id="9" creationId="{1B9C00CC-B385-1F32-5626-F334D1DD4EF2}"/>
          </ac:spMkLst>
        </pc:spChg>
        <pc:spChg chg="add mod">
          <ac:chgData name="R H" userId="7863155b6774aad0" providerId="LiveId" clId="{6ED6BE75-2E95-4D5A-930C-B8BF31990486}" dt="2023-05-08T15:15:43.635" v="11467" actId="164"/>
          <ac:spMkLst>
            <pc:docMk/>
            <pc:sldMk cId="2408743015" sldId="263"/>
            <ac:spMk id="10" creationId="{C5C39413-094A-1D99-AE51-6246F6119ABA}"/>
          </ac:spMkLst>
        </pc:spChg>
        <pc:spChg chg="add mod">
          <ac:chgData name="R H" userId="7863155b6774aad0" providerId="LiveId" clId="{6ED6BE75-2E95-4D5A-930C-B8BF31990486}" dt="2023-05-08T15:15:43.635" v="11467" actId="164"/>
          <ac:spMkLst>
            <pc:docMk/>
            <pc:sldMk cId="2408743015" sldId="263"/>
            <ac:spMk id="11" creationId="{8732A970-B503-ACB7-9C00-26434E8092C6}"/>
          </ac:spMkLst>
        </pc:spChg>
        <pc:grpChg chg="add mod ord">
          <ac:chgData name="R H" userId="7863155b6774aad0" providerId="LiveId" clId="{6ED6BE75-2E95-4D5A-930C-B8BF31990486}" dt="2023-05-08T15:14:51.634" v="11453" actId="167"/>
          <ac:grpSpMkLst>
            <pc:docMk/>
            <pc:sldMk cId="2408743015" sldId="263"/>
            <ac:grpSpMk id="7" creationId="{BA4C8186-2A80-4041-71B1-35CC34317D5B}"/>
          </ac:grpSpMkLst>
        </pc:grpChg>
        <pc:grpChg chg="add mod ord">
          <ac:chgData name="R H" userId="7863155b6774aad0" providerId="LiveId" clId="{6ED6BE75-2E95-4D5A-930C-B8BF31990486}" dt="2023-05-08T15:15:54.395" v="11469" actId="167"/>
          <ac:grpSpMkLst>
            <pc:docMk/>
            <pc:sldMk cId="2408743015" sldId="263"/>
            <ac:grpSpMk id="12" creationId="{FA7C9057-3B41-F90F-EE92-8CBE0EA8A0A1}"/>
          </ac:grpSpMkLst>
        </pc:grpChg>
        <pc:picChg chg="add mod">
          <ac:chgData name="R H" userId="7863155b6774aad0" providerId="LiveId" clId="{6ED6BE75-2E95-4D5A-930C-B8BF31990486}" dt="2023-05-08T15:19:11.478" v="11476" actId="14100"/>
          <ac:picMkLst>
            <pc:docMk/>
            <pc:sldMk cId="2408743015" sldId="263"/>
            <ac:picMk id="5122" creationId="{D0D1E2F6-7FB4-F98E-A8EB-D4C76AB676AC}"/>
          </ac:picMkLst>
        </pc:picChg>
      </pc:sldChg>
      <pc:sldChg chg="addSp delSp modSp new mod modTransition modNotesTx">
        <pc:chgData name="R H" userId="7863155b6774aad0" providerId="LiveId" clId="{6ED6BE75-2E95-4D5A-930C-B8BF31990486}" dt="2023-05-10T22:23:56.610" v="29839" actId="20577"/>
        <pc:sldMkLst>
          <pc:docMk/>
          <pc:sldMk cId="3157911886" sldId="264"/>
        </pc:sldMkLst>
        <pc:spChg chg="del">
          <ac:chgData name="R H" userId="7863155b6774aad0" providerId="LiveId" clId="{6ED6BE75-2E95-4D5A-930C-B8BF31990486}" dt="2023-05-08T15:26:51.187" v="11561" actId="478"/>
          <ac:spMkLst>
            <pc:docMk/>
            <pc:sldMk cId="3157911886" sldId="264"/>
            <ac:spMk id="2" creationId="{9919457F-4E95-F14D-9399-52A1A962B923}"/>
          </ac:spMkLst>
        </pc:spChg>
        <pc:spChg chg="mod">
          <ac:chgData name="R H" userId="7863155b6774aad0" providerId="LiveId" clId="{6ED6BE75-2E95-4D5A-930C-B8BF31990486}" dt="2023-05-08T21:44:33.162" v="12623" actId="14100"/>
          <ac:spMkLst>
            <pc:docMk/>
            <pc:sldMk cId="3157911886" sldId="264"/>
            <ac:spMk id="3" creationId="{E44ED185-A556-AFE3-0D26-0E836674E272}"/>
          </ac:spMkLst>
        </pc:spChg>
        <pc:spChg chg="add mod">
          <ac:chgData name="R H" userId="7863155b6774aad0" providerId="LiveId" clId="{6ED6BE75-2E95-4D5A-930C-B8BF31990486}" dt="2023-05-08T15:30:14.802" v="11955" actId="255"/>
          <ac:spMkLst>
            <pc:docMk/>
            <pc:sldMk cId="3157911886" sldId="264"/>
            <ac:spMk id="4" creationId="{484BD11F-8E1B-9BD8-A065-8DDF07B07EC8}"/>
          </ac:spMkLst>
        </pc:spChg>
        <pc:picChg chg="add mod">
          <ac:chgData name="R H" userId="7863155b6774aad0" providerId="LiveId" clId="{6ED6BE75-2E95-4D5A-930C-B8BF31990486}" dt="2023-05-10T01:54:44.336" v="28006" actId="14100"/>
          <ac:picMkLst>
            <pc:docMk/>
            <pc:sldMk cId="3157911886" sldId="264"/>
            <ac:picMk id="7170" creationId="{E83CCE5A-C518-5D06-996F-A4050C34D0C3}"/>
          </ac:picMkLst>
        </pc:picChg>
      </pc:sldChg>
      <pc:sldChg chg="modSp add mod modTransition modAnim modNotesTx">
        <pc:chgData name="R H" userId="7863155b6774aad0" providerId="LiveId" clId="{6ED6BE75-2E95-4D5A-930C-B8BF31990486}" dt="2023-05-10T01:54:10.014" v="28003"/>
        <pc:sldMkLst>
          <pc:docMk/>
          <pc:sldMk cId="3776932199" sldId="265"/>
        </pc:sldMkLst>
        <pc:spChg chg="mod">
          <ac:chgData name="R H" userId="7863155b6774aad0" providerId="LiveId" clId="{6ED6BE75-2E95-4D5A-930C-B8BF31990486}" dt="2023-05-08T15:31:34.297" v="12010" actId="313"/>
          <ac:spMkLst>
            <pc:docMk/>
            <pc:sldMk cId="3776932199" sldId="265"/>
            <ac:spMk id="3" creationId="{E44ED185-A556-AFE3-0D26-0E836674E272}"/>
          </ac:spMkLst>
        </pc:spChg>
        <pc:spChg chg="mod">
          <ac:chgData name="R H" userId="7863155b6774aad0" providerId="LiveId" clId="{6ED6BE75-2E95-4D5A-930C-B8BF31990486}" dt="2023-05-08T15:30:19.141" v="11956" actId="255"/>
          <ac:spMkLst>
            <pc:docMk/>
            <pc:sldMk cId="3776932199" sldId="265"/>
            <ac:spMk id="4" creationId="{484BD11F-8E1B-9BD8-A065-8DDF07B07EC8}"/>
          </ac:spMkLst>
        </pc:spChg>
      </pc:sldChg>
      <pc:sldChg chg="addSp delSp modSp new mod ord modTransition modAnim modNotesTx">
        <pc:chgData name="R H" userId="7863155b6774aad0" providerId="LiveId" clId="{6ED6BE75-2E95-4D5A-930C-B8BF31990486}" dt="2023-05-10T22:25:11.904" v="29892" actId="20577"/>
        <pc:sldMkLst>
          <pc:docMk/>
          <pc:sldMk cId="2249793643" sldId="266"/>
        </pc:sldMkLst>
        <pc:spChg chg="del">
          <ac:chgData name="R H" userId="7863155b6774aad0" providerId="LiveId" clId="{6ED6BE75-2E95-4D5A-930C-B8BF31990486}" dt="2023-05-08T22:01:31.341" v="13793" actId="478"/>
          <ac:spMkLst>
            <pc:docMk/>
            <pc:sldMk cId="2249793643" sldId="266"/>
            <ac:spMk id="2" creationId="{493A4639-90CD-3600-35E0-25F42E2E502D}"/>
          </ac:spMkLst>
        </pc:spChg>
        <pc:spChg chg="del">
          <ac:chgData name="R H" userId="7863155b6774aad0" providerId="LiveId" clId="{6ED6BE75-2E95-4D5A-930C-B8BF31990486}" dt="2023-05-08T22:01:31.341" v="13793" actId="478"/>
          <ac:spMkLst>
            <pc:docMk/>
            <pc:sldMk cId="2249793643" sldId="266"/>
            <ac:spMk id="3" creationId="{6F1E0542-C01F-8D6E-B2B9-876E71D0D156}"/>
          </ac:spMkLst>
        </pc:spChg>
        <pc:spChg chg="add del mod">
          <ac:chgData name="R H" userId="7863155b6774aad0" providerId="LiveId" clId="{6ED6BE75-2E95-4D5A-930C-B8BF31990486}" dt="2023-05-08T22:04:09.564" v="13819"/>
          <ac:spMkLst>
            <pc:docMk/>
            <pc:sldMk cId="2249793643" sldId="266"/>
            <ac:spMk id="4" creationId="{D0D91F98-C0CA-2446-F386-A5567086F26A}"/>
          </ac:spMkLst>
        </pc:spChg>
        <pc:spChg chg="add del">
          <ac:chgData name="R H" userId="7863155b6774aad0" providerId="LiveId" clId="{6ED6BE75-2E95-4D5A-930C-B8BF31990486}" dt="2023-05-08T22:04:18.961" v="13821"/>
          <ac:spMkLst>
            <pc:docMk/>
            <pc:sldMk cId="2249793643" sldId="266"/>
            <ac:spMk id="5" creationId="{8D395028-28C7-DF63-0C4A-B016BF7EE0FA}"/>
          </ac:spMkLst>
        </pc:spChg>
        <pc:picChg chg="add mod">
          <ac:chgData name="R H" userId="7863155b6774aad0" providerId="LiveId" clId="{6ED6BE75-2E95-4D5A-930C-B8BF31990486}" dt="2023-05-08T22:05:11.206" v="13829" actId="14100"/>
          <ac:picMkLst>
            <pc:docMk/>
            <pc:sldMk cId="2249793643" sldId="266"/>
            <ac:picMk id="7" creationId="{4D97E1D0-AA16-54F3-D072-24F0EA2BE6AD}"/>
          </ac:picMkLst>
        </pc:picChg>
        <pc:picChg chg="add mod">
          <ac:chgData name="R H" userId="7863155b6774aad0" providerId="LiveId" clId="{6ED6BE75-2E95-4D5A-930C-B8BF31990486}" dt="2023-05-08T22:03:09.022" v="13812" actId="14100"/>
          <ac:picMkLst>
            <pc:docMk/>
            <pc:sldMk cId="2249793643" sldId="266"/>
            <ac:picMk id="8194" creationId="{B63836FC-000B-72DE-8912-CA101515EF96}"/>
          </ac:picMkLst>
        </pc:picChg>
        <pc:picChg chg="add mod">
          <ac:chgData name="R H" userId="7863155b6774aad0" providerId="LiveId" clId="{6ED6BE75-2E95-4D5A-930C-B8BF31990486}" dt="2023-05-08T22:05:18.184" v="13830" actId="14100"/>
          <ac:picMkLst>
            <pc:docMk/>
            <pc:sldMk cId="2249793643" sldId="266"/>
            <ac:picMk id="8196" creationId="{CFB7876A-20EF-9265-94D3-A65E316DA541}"/>
          </ac:picMkLst>
        </pc:picChg>
        <pc:picChg chg="add mod">
          <ac:chgData name="R H" userId="7863155b6774aad0" providerId="LiveId" clId="{6ED6BE75-2E95-4D5A-930C-B8BF31990486}" dt="2023-05-08T22:03:27.585" v="13815" actId="14100"/>
          <ac:picMkLst>
            <pc:docMk/>
            <pc:sldMk cId="2249793643" sldId="266"/>
            <ac:picMk id="8198" creationId="{9F4AB73D-FAB8-9CD5-98CE-B774FC8514D6}"/>
          </ac:picMkLst>
        </pc:picChg>
      </pc:sldChg>
      <pc:sldChg chg="addSp delSp modSp add mod modTransition modAnim modNotesTx">
        <pc:chgData name="R H" userId="7863155b6774aad0" providerId="LiveId" clId="{6ED6BE75-2E95-4D5A-930C-B8BF31990486}" dt="2023-05-10T22:27:53.489" v="29949" actId="20577"/>
        <pc:sldMkLst>
          <pc:docMk/>
          <pc:sldMk cId="1585394362" sldId="267"/>
        </pc:sldMkLst>
        <pc:spChg chg="add mod ord">
          <ac:chgData name="R H" userId="7863155b6774aad0" providerId="LiveId" clId="{6ED6BE75-2E95-4D5A-930C-B8BF31990486}" dt="2023-05-08T22:23:24.305" v="15884" actId="167"/>
          <ac:spMkLst>
            <pc:docMk/>
            <pc:sldMk cId="1585394362" sldId="267"/>
            <ac:spMk id="2" creationId="{FC39524D-5316-B8D7-D00F-878E45E9073A}"/>
          </ac:spMkLst>
        </pc:spChg>
        <pc:spChg chg="add mod">
          <ac:chgData name="R H" userId="7863155b6774aad0" providerId="LiveId" clId="{6ED6BE75-2E95-4D5A-930C-B8BF31990486}" dt="2023-05-08T22:24:19.655" v="15894" actId="164"/>
          <ac:spMkLst>
            <pc:docMk/>
            <pc:sldMk cId="1585394362" sldId="267"/>
            <ac:spMk id="5" creationId="{ADB1DF0E-8713-A2AB-92C0-DFAF224E1A6A}"/>
          </ac:spMkLst>
        </pc:spChg>
        <pc:spChg chg="add mod">
          <ac:chgData name="R H" userId="7863155b6774aad0" providerId="LiveId" clId="{6ED6BE75-2E95-4D5A-930C-B8BF31990486}" dt="2023-05-08T22:24:27.073" v="15895" actId="14100"/>
          <ac:spMkLst>
            <pc:docMk/>
            <pc:sldMk cId="1585394362" sldId="267"/>
            <ac:spMk id="6" creationId="{1E13EE5D-8621-30F7-459B-5F12B002C2BD}"/>
          </ac:spMkLst>
        </pc:spChg>
        <pc:spChg chg="add mod">
          <ac:chgData name="R H" userId="7863155b6774aad0" providerId="LiveId" clId="{6ED6BE75-2E95-4D5A-930C-B8BF31990486}" dt="2023-05-08T22:25:10.091" v="15904" actId="164"/>
          <ac:spMkLst>
            <pc:docMk/>
            <pc:sldMk cId="1585394362" sldId="267"/>
            <ac:spMk id="8" creationId="{D468EDF1-EE47-AC0D-46EF-872499A67800}"/>
          </ac:spMkLst>
        </pc:spChg>
        <pc:spChg chg="add mod">
          <ac:chgData name="R H" userId="7863155b6774aad0" providerId="LiveId" clId="{6ED6BE75-2E95-4D5A-930C-B8BF31990486}" dt="2023-05-08T22:25:10.091" v="15904" actId="164"/>
          <ac:spMkLst>
            <pc:docMk/>
            <pc:sldMk cId="1585394362" sldId="267"/>
            <ac:spMk id="9" creationId="{591EA141-288A-9FE4-1006-6460151CC82F}"/>
          </ac:spMkLst>
        </pc:spChg>
        <pc:spChg chg="add mod">
          <ac:chgData name="R H" userId="7863155b6774aad0" providerId="LiveId" clId="{6ED6BE75-2E95-4D5A-930C-B8BF31990486}" dt="2023-05-08T22:25:52.261" v="15914" actId="164"/>
          <ac:spMkLst>
            <pc:docMk/>
            <pc:sldMk cId="1585394362" sldId="267"/>
            <ac:spMk id="11" creationId="{A675D2E0-4D26-6FF7-242F-ACB903EC4E85}"/>
          </ac:spMkLst>
        </pc:spChg>
        <pc:spChg chg="add mod">
          <ac:chgData name="R H" userId="7863155b6774aad0" providerId="LiveId" clId="{6ED6BE75-2E95-4D5A-930C-B8BF31990486}" dt="2023-05-08T22:25:52.261" v="15914" actId="164"/>
          <ac:spMkLst>
            <pc:docMk/>
            <pc:sldMk cId="1585394362" sldId="267"/>
            <ac:spMk id="12" creationId="{78DFCDFA-E019-1F1B-7B74-B45376652F3C}"/>
          </ac:spMkLst>
        </pc:spChg>
        <pc:spChg chg="add mod">
          <ac:chgData name="R H" userId="7863155b6774aad0" providerId="LiveId" clId="{6ED6BE75-2E95-4D5A-930C-B8BF31990486}" dt="2023-05-08T22:26:36.389" v="15927" actId="164"/>
          <ac:spMkLst>
            <pc:docMk/>
            <pc:sldMk cId="1585394362" sldId="267"/>
            <ac:spMk id="14" creationId="{AC9C9583-274E-09DC-BEB9-7C3554E5D6BB}"/>
          </ac:spMkLst>
        </pc:spChg>
        <pc:spChg chg="add mod">
          <ac:chgData name="R H" userId="7863155b6774aad0" providerId="LiveId" clId="{6ED6BE75-2E95-4D5A-930C-B8BF31990486}" dt="2023-05-08T22:26:36.389" v="15927" actId="164"/>
          <ac:spMkLst>
            <pc:docMk/>
            <pc:sldMk cId="1585394362" sldId="267"/>
            <ac:spMk id="15" creationId="{32439AA5-1504-249E-1075-3C4932961613}"/>
          </ac:spMkLst>
        </pc:spChg>
        <pc:spChg chg="add mod">
          <ac:chgData name="R H" userId="7863155b6774aad0" providerId="LiveId" clId="{6ED6BE75-2E95-4D5A-930C-B8BF31990486}" dt="2023-05-08T22:26:36.389" v="15927" actId="164"/>
          <ac:spMkLst>
            <pc:docMk/>
            <pc:sldMk cId="1585394362" sldId="267"/>
            <ac:spMk id="16" creationId="{B55958FD-2AD1-362C-4C47-2305A779871F}"/>
          </ac:spMkLst>
        </pc:spChg>
        <pc:grpChg chg="add mod ord">
          <ac:chgData name="R H" userId="7863155b6774aad0" providerId="LiveId" clId="{6ED6BE75-2E95-4D5A-930C-B8BF31990486}" dt="2023-05-08T22:24:40.193" v="15897" actId="167"/>
          <ac:grpSpMkLst>
            <pc:docMk/>
            <pc:sldMk cId="1585394362" sldId="267"/>
            <ac:grpSpMk id="7" creationId="{EAB5A9E6-56CB-AE3B-210E-3B3C9718580B}"/>
          </ac:grpSpMkLst>
        </pc:grpChg>
        <pc:grpChg chg="add mod ord">
          <ac:chgData name="R H" userId="7863155b6774aad0" providerId="LiveId" clId="{6ED6BE75-2E95-4D5A-930C-B8BF31990486}" dt="2023-05-08T22:25:19.185" v="15906" actId="167"/>
          <ac:grpSpMkLst>
            <pc:docMk/>
            <pc:sldMk cId="1585394362" sldId="267"/>
            <ac:grpSpMk id="10" creationId="{82CFB19B-C5D6-6C7A-9FD2-02F455CE7F14}"/>
          </ac:grpSpMkLst>
        </pc:grpChg>
        <pc:grpChg chg="add mod ord">
          <ac:chgData name="R H" userId="7863155b6774aad0" providerId="LiveId" clId="{6ED6BE75-2E95-4D5A-930C-B8BF31990486}" dt="2023-05-08T22:26:01.491" v="15916" actId="167"/>
          <ac:grpSpMkLst>
            <pc:docMk/>
            <pc:sldMk cId="1585394362" sldId="267"/>
            <ac:grpSpMk id="13" creationId="{9DC43256-3B13-F80F-7764-D8C59460A14D}"/>
          </ac:grpSpMkLst>
        </pc:grpChg>
        <pc:grpChg chg="add mod ord">
          <ac:chgData name="R H" userId="7863155b6774aad0" providerId="LiveId" clId="{6ED6BE75-2E95-4D5A-930C-B8BF31990486}" dt="2023-05-08T22:26:44.699" v="15929" actId="167"/>
          <ac:grpSpMkLst>
            <pc:docMk/>
            <pc:sldMk cId="1585394362" sldId="267"/>
            <ac:grpSpMk id="17" creationId="{33CC1CB1-CC2F-8B88-914E-006D770EAF81}"/>
          </ac:grpSpMkLst>
        </pc:grpChg>
        <pc:picChg chg="add mod">
          <ac:chgData name="R H" userId="7863155b6774aad0" providerId="LiveId" clId="{6ED6BE75-2E95-4D5A-930C-B8BF31990486}" dt="2023-05-10T01:57:13.930" v="28024"/>
          <ac:picMkLst>
            <pc:docMk/>
            <pc:sldMk cId="1585394362" sldId="267"/>
            <ac:picMk id="18" creationId="{5016F4FC-E675-296E-B66C-AC734C963BE6}"/>
          </ac:picMkLst>
        </pc:picChg>
        <pc:picChg chg="del">
          <ac:chgData name="R H" userId="7863155b6774aad0" providerId="LiveId" clId="{6ED6BE75-2E95-4D5A-930C-B8BF31990486}" dt="2023-05-10T01:57:00.768" v="28021" actId="478"/>
          <ac:picMkLst>
            <pc:docMk/>
            <pc:sldMk cId="1585394362" sldId="267"/>
            <ac:picMk id="7170" creationId="{E83CCE5A-C518-5D06-996F-A4050C34D0C3}"/>
          </ac:picMkLst>
        </pc:picChg>
      </pc:sldChg>
      <pc:sldChg chg="addSp delSp modSp add mod modTransition modAnim modNotesTx">
        <pc:chgData name="R H" userId="7863155b6774aad0" providerId="LiveId" clId="{6ED6BE75-2E95-4D5A-930C-B8BF31990486}" dt="2023-05-10T22:30:17.219" v="30025" actId="20577"/>
        <pc:sldMkLst>
          <pc:docMk/>
          <pc:sldMk cId="967642099" sldId="268"/>
        </pc:sldMkLst>
        <pc:spChg chg="mod">
          <ac:chgData name="R H" userId="7863155b6774aad0" providerId="LiveId" clId="{6ED6BE75-2E95-4D5A-930C-B8BF31990486}" dt="2023-05-09T00:24:21.271" v="17643" actId="164"/>
          <ac:spMkLst>
            <pc:docMk/>
            <pc:sldMk cId="967642099" sldId="268"/>
            <ac:spMk id="2" creationId="{FC39524D-5316-B8D7-D00F-878E45E9073A}"/>
          </ac:spMkLst>
        </pc:spChg>
        <pc:spChg chg="ord">
          <ac:chgData name="R H" userId="7863155b6774aad0" providerId="LiveId" clId="{6ED6BE75-2E95-4D5A-930C-B8BF31990486}" dt="2023-05-09T00:07:20.132" v="15959" actId="167"/>
          <ac:spMkLst>
            <pc:docMk/>
            <pc:sldMk cId="967642099" sldId="268"/>
            <ac:spMk id="3" creationId="{E44ED185-A556-AFE3-0D26-0E836674E272}"/>
          </ac:spMkLst>
        </pc:spChg>
        <pc:spChg chg="add mod">
          <ac:chgData name="R H" userId="7863155b6774aad0" providerId="LiveId" clId="{6ED6BE75-2E95-4D5A-930C-B8BF31990486}" dt="2023-05-09T00:24:21.271" v="17643" actId="164"/>
          <ac:spMkLst>
            <pc:docMk/>
            <pc:sldMk cId="967642099" sldId="268"/>
            <ac:spMk id="18" creationId="{2D23E6CE-0926-3857-E42A-4DF030BC2E19}"/>
          </ac:spMkLst>
        </pc:spChg>
        <pc:spChg chg="add mod">
          <ac:chgData name="R H" userId="7863155b6774aad0" providerId="LiveId" clId="{6ED6BE75-2E95-4D5A-930C-B8BF31990486}" dt="2023-05-09T00:25:29.558" v="17658" actId="164"/>
          <ac:spMkLst>
            <pc:docMk/>
            <pc:sldMk cId="967642099" sldId="268"/>
            <ac:spMk id="20" creationId="{B6108CE1-C777-BC77-7410-719C2AF0A175}"/>
          </ac:spMkLst>
        </pc:spChg>
        <pc:spChg chg="add mod">
          <ac:chgData name="R H" userId="7863155b6774aad0" providerId="LiveId" clId="{6ED6BE75-2E95-4D5A-930C-B8BF31990486}" dt="2023-05-09T00:25:29.558" v="17658" actId="164"/>
          <ac:spMkLst>
            <pc:docMk/>
            <pc:sldMk cId="967642099" sldId="268"/>
            <ac:spMk id="21" creationId="{76A47FB3-4BA6-E40C-174C-380115AB218B}"/>
          </ac:spMkLst>
        </pc:spChg>
        <pc:spChg chg="add mod">
          <ac:chgData name="R H" userId="7863155b6774aad0" providerId="LiveId" clId="{6ED6BE75-2E95-4D5A-930C-B8BF31990486}" dt="2023-05-09T00:25:29.558" v="17658" actId="164"/>
          <ac:spMkLst>
            <pc:docMk/>
            <pc:sldMk cId="967642099" sldId="268"/>
            <ac:spMk id="22" creationId="{51BEC3AB-4326-9134-6D9A-E2AE2D8BE417}"/>
          </ac:spMkLst>
        </pc:spChg>
        <pc:spChg chg="add mod">
          <ac:chgData name="R H" userId="7863155b6774aad0" providerId="LiveId" clId="{6ED6BE75-2E95-4D5A-930C-B8BF31990486}" dt="2023-05-09T00:26:43.379" v="17678" actId="164"/>
          <ac:spMkLst>
            <pc:docMk/>
            <pc:sldMk cId="967642099" sldId="268"/>
            <ac:spMk id="24" creationId="{9696D04F-511F-E2AE-D67A-4D243999557F}"/>
          </ac:spMkLst>
        </pc:spChg>
        <pc:spChg chg="add mod">
          <ac:chgData name="R H" userId="7863155b6774aad0" providerId="LiveId" clId="{6ED6BE75-2E95-4D5A-930C-B8BF31990486}" dt="2023-05-09T00:26:43.379" v="17678" actId="164"/>
          <ac:spMkLst>
            <pc:docMk/>
            <pc:sldMk cId="967642099" sldId="268"/>
            <ac:spMk id="25" creationId="{5B371103-2E12-F1EE-748D-7422170D737F}"/>
          </ac:spMkLst>
        </pc:spChg>
        <pc:spChg chg="add mod">
          <ac:chgData name="R H" userId="7863155b6774aad0" providerId="LiveId" clId="{6ED6BE75-2E95-4D5A-930C-B8BF31990486}" dt="2023-05-09T00:26:43.379" v="17678" actId="164"/>
          <ac:spMkLst>
            <pc:docMk/>
            <pc:sldMk cId="967642099" sldId="268"/>
            <ac:spMk id="26" creationId="{809BC51D-4D57-7684-5184-5B70B9E68831}"/>
          </ac:spMkLst>
        </pc:spChg>
        <pc:spChg chg="add mod">
          <ac:chgData name="R H" userId="7863155b6774aad0" providerId="LiveId" clId="{6ED6BE75-2E95-4D5A-930C-B8BF31990486}" dt="2023-05-09T00:26:43.379" v="17678" actId="164"/>
          <ac:spMkLst>
            <pc:docMk/>
            <pc:sldMk cId="967642099" sldId="268"/>
            <ac:spMk id="27" creationId="{7CE229F0-36C9-99D2-EBB1-9452BB60E9B6}"/>
          </ac:spMkLst>
        </pc:spChg>
        <pc:spChg chg="add mod">
          <ac:chgData name="R H" userId="7863155b6774aad0" providerId="LiveId" clId="{6ED6BE75-2E95-4D5A-930C-B8BF31990486}" dt="2023-05-09T00:26:43.379" v="17678" actId="164"/>
          <ac:spMkLst>
            <pc:docMk/>
            <pc:sldMk cId="967642099" sldId="268"/>
            <ac:spMk id="28" creationId="{613440E3-901D-80A3-8251-6389747793E0}"/>
          </ac:spMkLst>
        </pc:spChg>
        <pc:grpChg chg="del">
          <ac:chgData name="R H" userId="7863155b6774aad0" providerId="LiveId" clId="{6ED6BE75-2E95-4D5A-930C-B8BF31990486}" dt="2023-05-09T00:07:25.149" v="15961" actId="478"/>
          <ac:grpSpMkLst>
            <pc:docMk/>
            <pc:sldMk cId="967642099" sldId="268"/>
            <ac:grpSpMk id="7" creationId="{EAB5A9E6-56CB-AE3B-210E-3B3C9718580B}"/>
          </ac:grpSpMkLst>
        </pc:grpChg>
        <pc:grpChg chg="del">
          <ac:chgData name="R H" userId="7863155b6774aad0" providerId="LiveId" clId="{6ED6BE75-2E95-4D5A-930C-B8BF31990486}" dt="2023-05-09T00:07:26.915" v="15962" actId="478"/>
          <ac:grpSpMkLst>
            <pc:docMk/>
            <pc:sldMk cId="967642099" sldId="268"/>
            <ac:grpSpMk id="10" creationId="{82CFB19B-C5D6-6C7A-9FD2-02F455CE7F14}"/>
          </ac:grpSpMkLst>
        </pc:grpChg>
        <pc:grpChg chg="del">
          <ac:chgData name="R H" userId="7863155b6774aad0" providerId="LiveId" clId="{6ED6BE75-2E95-4D5A-930C-B8BF31990486}" dt="2023-05-09T00:07:28.593" v="15963" actId="478"/>
          <ac:grpSpMkLst>
            <pc:docMk/>
            <pc:sldMk cId="967642099" sldId="268"/>
            <ac:grpSpMk id="13" creationId="{9DC43256-3B13-F80F-7764-D8C59460A14D}"/>
          </ac:grpSpMkLst>
        </pc:grpChg>
        <pc:grpChg chg="del">
          <ac:chgData name="R H" userId="7863155b6774aad0" providerId="LiveId" clId="{6ED6BE75-2E95-4D5A-930C-B8BF31990486}" dt="2023-05-09T00:07:30.166" v="15964" actId="478"/>
          <ac:grpSpMkLst>
            <pc:docMk/>
            <pc:sldMk cId="967642099" sldId="268"/>
            <ac:grpSpMk id="17" creationId="{33CC1CB1-CC2F-8B88-914E-006D770EAF81}"/>
          </ac:grpSpMkLst>
        </pc:grpChg>
        <pc:grpChg chg="add mod ord">
          <ac:chgData name="R H" userId="7863155b6774aad0" providerId="LiveId" clId="{6ED6BE75-2E95-4D5A-930C-B8BF31990486}" dt="2023-05-09T00:24:39.045" v="17646" actId="167"/>
          <ac:grpSpMkLst>
            <pc:docMk/>
            <pc:sldMk cId="967642099" sldId="268"/>
            <ac:grpSpMk id="19" creationId="{85844558-92A6-D3AE-108B-C2E976AE8D4B}"/>
          </ac:grpSpMkLst>
        </pc:grpChg>
        <pc:grpChg chg="add mod ord">
          <ac:chgData name="R H" userId="7863155b6774aad0" providerId="LiveId" clId="{6ED6BE75-2E95-4D5A-930C-B8BF31990486}" dt="2023-05-09T00:25:41.135" v="17661" actId="167"/>
          <ac:grpSpMkLst>
            <pc:docMk/>
            <pc:sldMk cId="967642099" sldId="268"/>
            <ac:grpSpMk id="23" creationId="{EF375601-97B5-104E-AE1E-1D130792F8E4}"/>
          </ac:grpSpMkLst>
        </pc:grpChg>
        <pc:grpChg chg="add mod ord">
          <ac:chgData name="R H" userId="7863155b6774aad0" providerId="LiveId" clId="{6ED6BE75-2E95-4D5A-930C-B8BF31990486}" dt="2023-05-09T00:27:09.347" v="17682" actId="167"/>
          <ac:grpSpMkLst>
            <pc:docMk/>
            <pc:sldMk cId="967642099" sldId="268"/>
            <ac:grpSpMk id="29" creationId="{EF857149-E0D8-1420-C422-77560E37F517}"/>
          </ac:grpSpMkLst>
        </pc:grpChg>
        <pc:picChg chg="add mod">
          <ac:chgData name="R H" userId="7863155b6774aad0" providerId="LiveId" clId="{6ED6BE75-2E95-4D5A-930C-B8BF31990486}" dt="2023-05-10T01:57:16.524" v="28025"/>
          <ac:picMkLst>
            <pc:docMk/>
            <pc:sldMk cId="967642099" sldId="268"/>
            <ac:picMk id="30" creationId="{4303E529-50E2-009D-5E5F-35D1BBE0134A}"/>
          </ac:picMkLst>
        </pc:picChg>
        <pc:picChg chg="add del mod">
          <ac:chgData name="R H" userId="7863155b6774aad0" providerId="LiveId" clId="{6ED6BE75-2E95-4D5A-930C-B8BF31990486}" dt="2023-05-10T01:57:27.935" v="28029"/>
          <ac:picMkLst>
            <pc:docMk/>
            <pc:sldMk cId="967642099" sldId="268"/>
            <ac:picMk id="31" creationId="{8F415C8F-8559-EE2D-E43D-C0A9D318E150}"/>
          </ac:picMkLst>
        </pc:picChg>
        <pc:picChg chg="del">
          <ac:chgData name="R H" userId="7863155b6774aad0" providerId="LiveId" clId="{6ED6BE75-2E95-4D5A-930C-B8BF31990486}" dt="2023-05-10T01:57:03.413" v="28022" actId="478"/>
          <ac:picMkLst>
            <pc:docMk/>
            <pc:sldMk cId="967642099" sldId="268"/>
            <ac:picMk id="7170" creationId="{E83CCE5A-C518-5D06-996F-A4050C34D0C3}"/>
          </ac:picMkLst>
        </pc:picChg>
      </pc:sldChg>
      <pc:sldChg chg="addSp delSp modSp add mod modTransition delAnim modAnim modNotesTx">
        <pc:chgData name="R H" userId="7863155b6774aad0" providerId="LiveId" clId="{6ED6BE75-2E95-4D5A-930C-B8BF31990486}" dt="2023-05-10T22:31:32.530" v="30063" actId="20577"/>
        <pc:sldMkLst>
          <pc:docMk/>
          <pc:sldMk cId="792452523" sldId="269"/>
        </pc:sldMkLst>
        <pc:spChg chg="mod topLvl">
          <ac:chgData name="R H" userId="7863155b6774aad0" providerId="LiveId" clId="{6ED6BE75-2E95-4D5A-930C-B8BF31990486}" dt="2023-05-09T00:42:43.383" v="19464" actId="164"/>
          <ac:spMkLst>
            <pc:docMk/>
            <pc:sldMk cId="792452523" sldId="269"/>
            <ac:spMk id="2" creationId="{FC39524D-5316-B8D7-D00F-878E45E9073A}"/>
          </ac:spMkLst>
        </pc:spChg>
        <pc:spChg chg="ord">
          <ac:chgData name="R H" userId="7863155b6774aad0" providerId="LiveId" clId="{6ED6BE75-2E95-4D5A-930C-B8BF31990486}" dt="2023-05-09T00:28:27.446" v="17686" actId="167"/>
          <ac:spMkLst>
            <pc:docMk/>
            <pc:sldMk cId="792452523" sldId="269"/>
            <ac:spMk id="3" creationId="{E44ED185-A556-AFE3-0D26-0E836674E272}"/>
          </ac:spMkLst>
        </pc:spChg>
        <pc:spChg chg="add mod">
          <ac:chgData name="R H" userId="7863155b6774aad0" providerId="LiveId" clId="{6ED6BE75-2E95-4D5A-930C-B8BF31990486}" dt="2023-05-09T00:42:43.383" v="19464" actId="164"/>
          <ac:spMkLst>
            <pc:docMk/>
            <pc:sldMk cId="792452523" sldId="269"/>
            <ac:spMk id="5" creationId="{75C4C392-2897-6DE6-12F7-90EB67F49679}"/>
          </ac:spMkLst>
        </pc:spChg>
        <pc:spChg chg="add mod">
          <ac:chgData name="R H" userId="7863155b6774aad0" providerId="LiveId" clId="{6ED6BE75-2E95-4D5A-930C-B8BF31990486}" dt="2023-05-09T00:43:42.137" v="19477" actId="164"/>
          <ac:spMkLst>
            <pc:docMk/>
            <pc:sldMk cId="792452523" sldId="269"/>
            <ac:spMk id="7" creationId="{5317DF7D-6933-C7FF-B630-315E415E1862}"/>
          </ac:spMkLst>
        </pc:spChg>
        <pc:spChg chg="add mod">
          <ac:chgData name="R H" userId="7863155b6774aad0" providerId="LiveId" clId="{6ED6BE75-2E95-4D5A-930C-B8BF31990486}" dt="2023-05-09T00:43:42.137" v="19477" actId="164"/>
          <ac:spMkLst>
            <pc:docMk/>
            <pc:sldMk cId="792452523" sldId="269"/>
            <ac:spMk id="8" creationId="{621C7F49-4866-309E-F593-D08FDCA9516C}"/>
          </ac:spMkLst>
        </pc:spChg>
        <pc:spChg chg="add mod">
          <ac:chgData name="R H" userId="7863155b6774aad0" providerId="LiveId" clId="{6ED6BE75-2E95-4D5A-930C-B8BF31990486}" dt="2023-05-09T00:44:55.301" v="19494" actId="164"/>
          <ac:spMkLst>
            <pc:docMk/>
            <pc:sldMk cId="792452523" sldId="269"/>
            <ac:spMk id="10" creationId="{940006E5-0C89-2453-A839-026830793A56}"/>
          </ac:spMkLst>
        </pc:spChg>
        <pc:spChg chg="add mod">
          <ac:chgData name="R H" userId="7863155b6774aad0" providerId="LiveId" clId="{6ED6BE75-2E95-4D5A-930C-B8BF31990486}" dt="2023-05-09T00:44:55.301" v="19494" actId="164"/>
          <ac:spMkLst>
            <pc:docMk/>
            <pc:sldMk cId="792452523" sldId="269"/>
            <ac:spMk id="11" creationId="{2CD4A74F-A282-90AB-E654-8E42A60839AA}"/>
          </ac:spMkLst>
        </pc:spChg>
        <pc:spChg chg="add mod">
          <ac:chgData name="R H" userId="7863155b6774aad0" providerId="LiveId" clId="{6ED6BE75-2E95-4D5A-930C-B8BF31990486}" dt="2023-05-09T00:44:55.301" v="19494" actId="164"/>
          <ac:spMkLst>
            <pc:docMk/>
            <pc:sldMk cId="792452523" sldId="269"/>
            <ac:spMk id="12" creationId="{172CD385-781C-D9A6-FF17-28782A59F7BC}"/>
          </ac:spMkLst>
        </pc:spChg>
        <pc:spChg chg="add mod">
          <ac:chgData name="R H" userId="7863155b6774aad0" providerId="LiveId" clId="{6ED6BE75-2E95-4D5A-930C-B8BF31990486}" dt="2023-05-09T00:45:43.251" v="19506" actId="164"/>
          <ac:spMkLst>
            <pc:docMk/>
            <pc:sldMk cId="792452523" sldId="269"/>
            <ac:spMk id="14" creationId="{5C0F18DA-CCDC-5095-CF35-93C141B2B4A5}"/>
          </ac:spMkLst>
        </pc:spChg>
        <pc:spChg chg="add mod">
          <ac:chgData name="R H" userId="7863155b6774aad0" providerId="LiveId" clId="{6ED6BE75-2E95-4D5A-930C-B8BF31990486}" dt="2023-05-09T00:45:43.251" v="19506" actId="164"/>
          <ac:spMkLst>
            <pc:docMk/>
            <pc:sldMk cId="792452523" sldId="269"/>
            <ac:spMk id="15" creationId="{D888BEEB-FABA-E262-0825-A30020DF8F9B}"/>
          </ac:spMkLst>
        </pc:spChg>
        <pc:spChg chg="mod topLvl">
          <ac:chgData name="R H" userId="7863155b6774aad0" providerId="LiveId" clId="{6ED6BE75-2E95-4D5A-930C-B8BF31990486}" dt="2023-05-09T00:43:42.137" v="19477" actId="164"/>
          <ac:spMkLst>
            <pc:docMk/>
            <pc:sldMk cId="792452523" sldId="269"/>
            <ac:spMk id="18" creationId="{2D23E6CE-0926-3857-E42A-4DF030BC2E19}"/>
          </ac:spMkLst>
        </pc:spChg>
        <pc:grpChg chg="add mod ord">
          <ac:chgData name="R H" userId="7863155b6774aad0" providerId="LiveId" clId="{6ED6BE75-2E95-4D5A-930C-B8BF31990486}" dt="2023-05-09T00:43:02.435" v="19467" actId="167"/>
          <ac:grpSpMkLst>
            <pc:docMk/>
            <pc:sldMk cId="792452523" sldId="269"/>
            <ac:grpSpMk id="6" creationId="{1DBBF724-0DB5-5C31-7444-4162A9ED9F79}"/>
          </ac:grpSpMkLst>
        </pc:grpChg>
        <pc:grpChg chg="add mod ord">
          <ac:chgData name="R H" userId="7863155b6774aad0" providerId="LiveId" clId="{6ED6BE75-2E95-4D5A-930C-B8BF31990486}" dt="2023-05-09T00:44:00.230" v="19481" actId="167"/>
          <ac:grpSpMkLst>
            <pc:docMk/>
            <pc:sldMk cId="792452523" sldId="269"/>
            <ac:grpSpMk id="9" creationId="{4B8EE9D8-715B-093F-5A39-00A0C19317F3}"/>
          </ac:grpSpMkLst>
        </pc:grpChg>
        <pc:grpChg chg="add mod ord">
          <ac:chgData name="R H" userId="7863155b6774aad0" providerId="LiveId" clId="{6ED6BE75-2E95-4D5A-930C-B8BF31990486}" dt="2023-05-09T00:45:09.257" v="19498" actId="167"/>
          <ac:grpSpMkLst>
            <pc:docMk/>
            <pc:sldMk cId="792452523" sldId="269"/>
            <ac:grpSpMk id="13" creationId="{F073B03B-770D-D9EF-656A-8275DCD9C7C6}"/>
          </ac:grpSpMkLst>
        </pc:grpChg>
        <pc:grpChg chg="add mod ord">
          <ac:chgData name="R H" userId="7863155b6774aad0" providerId="LiveId" clId="{6ED6BE75-2E95-4D5A-930C-B8BF31990486}" dt="2023-05-09T00:45:54.775" v="19509" actId="167"/>
          <ac:grpSpMkLst>
            <pc:docMk/>
            <pc:sldMk cId="792452523" sldId="269"/>
            <ac:grpSpMk id="16" creationId="{179DF479-8A6D-752F-1138-5D312123F99E}"/>
          </ac:grpSpMkLst>
        </pc:grpChg>
        <pc:grpChg chg="del mod">
          <ac:chgData name="R H" userId="7863155b6774aad0" providerId="LiveId" clId="{6ED6BE75-2E95-4D5A-930C-B8BF31990486}" dt="2023-05-09T00:28:52.346" v="17689" actId="165"/>
          <ac:grpSpMkLst>
            <pc:docMk/>
            <pc:sldMk cId="792452523" sldId="269"/>
            <ac:grpSpMk id="19" creationId="{85844558-92A6-D3AE-108B-C2E976AE8D4B}"/>
          </ac:grpSpMkLst>
        </pc:grpChg>
        <pc:grpChg chg="del">
          <ac:chgData name="R H" userId="7863155b6774aad0" providerId="LiveId" clId="{6ED6BE75-2E95-4D5A-930C-B8BF31990486}" dt="2023-05-09T00:28:31.872" v="17687" actId="478"/>
          <ac:grpSpMkLst>
            <pc:docMk/>
            <pc:sldMk cId="792452523" sldId="269"/>
            <ac:grpSpMk id="23" creationId="{EF375601-97B5-104E-AE1E-1D130792F8E4}"/>
          </ac:grpSpMkLst>
        </pc:grpChg>
        <pc:grpChg chg="del">
          <ac:chgData name="R H" userId="7863155b6774aad0" providerId="LiveId" clId="{6ED6BE75-2E95-4D5A-930C-B8BF31990486}" dt="2023-05-09T00:28:31.872" v="17687" actId="478"/>
          <ac:grpSpMkLst>
            <pc:docMk/>
            <pc:sldMk cId="792452523" sldId="269"/>
            <ac:grpSpMk id="29" creationId="{EF857149-E0D8-1420-C422-77560E37F517}"/>
          </ac:grpSpMkLst>
        </pc:grpChg>
        <pc:picChg chg="add mod">
          <ac:chgData name="R H" userId="7863155b6774aad0" providerId="LiveId" clId="{6ED6BE75-2E95-4D5A-930C-B8BF31990486}" dt="2023-05-10T01:57:18.918" v="28026"/>
          <ac:picMkLst>
            <pc:docMk/>
            <pc:sldMk cId="792452523" sldId="269"/>
            <ac:picMk id="17" creationId="{512C479A-DAC8-F2BA-F9C3-60D01CDD23BF}"/>
          </ac:picMkLst>
        </pc:picChg>
        <pc:picChg chg="del">
          <ac:chgData name="R H" userId="7863155b6774aad0" providerId="LiveId" clId="{6ED6BE75-2E95-4D5A-930C-B8BF31990486}" dt="2023-05-10T01:57:06.098" v="28023" actId="478"/>
          <ac:picMkLst>
            <pc:docMk/>
            <pc:sldMk cId="792452523" sldId="269"/>
            <ac:picMk id="7170" creationId="{E83CCE5A-C518-5D06-996F-A4050C34D0C3}"/>
          </ac:picMkLst>
        </pc:picChg>
      </pc:sldChg>
      <pc:sldChg chg="addSp delSp modSp add del mod modTransition delAnim modAnim modNotesTx">
        <pc:chgData name="R H" userId="7863155b6774aad0" providerId="LiveId" clId="{6ED6BE75-2E95-4D5A-930C-B8BF31990486}" dt="2023-05-10T02:02:37.522" v="28181" actId="20577"/>
        <pc:sldMkLst>
          <pc:docMk/>
          <pc:sldMk cId="2947331828" sldId="270"/>
        </pc:sldMkLst>
        <pc:spChg chg="mod ord">
          <ac:chgData name="R H" userId="7863155b6774aad0" providerId="LiveId" clId="{6ED6BE75-2E95-4D5A-930C-B8BF31990486}" dt="2023-05-09T00:49:47.310" v="19603" actId="14100"/>
          <ac:spMkLst>
            <pc:docMk/>
            <pc:sldMk cId="2947331828" sldId="270"/>
            <ac:spMk id="3" creationId="{E44ED185-A556-AFE3-0D26-0E836674E272}"/>
          </ac:spMkLst>
        </pc:spChg>
        <pc:spChg chg="mod topLvl">
          <ac:chgData name="R H" userId="7863155b6774aad0" providerId="LiveId" clId="{6ED6BE75-2E95-4D5A-930C-B8BF31990486}" dt="2023-05-10T01:59:55.862" v="28058" actId="164"/>
          <ac:spMkLst>
            <pc:docMk/>
            <pc:sldMk cId="2947331828" sldId="270"/>
            <ac:spMk id="14" creationId="{5C0F18DA-CCDC-5095-CF35-93C141B2B4A5}"/>
          </ac:spMkLst>
        </pc:spChg>
        <pc:spChg chg="mod topLvl">
          <ac:chgData name="R H" userId="7863155b6774aad0" providerId="LiveId" clId="{6ED6BE75-2E95-4D5A-930C-B8BF31990486}" dt="2023-05-10T01:59:55.862" v="28058" actId="164"/>
          <ac:spMkLst>
            <pc:docMk/>
            <pc:sldMk cId="2947331828" sldId="270"/>
            <ac:spMk id="15" creationId="{D888BEEB-FABA-E262-0825-A30020DF8F9B}"/>
          </ac:spMkLst>
        </pc:spChg>
        <pc:spChg chg="add del">
          <ac:chgData name="R H" userId="7863155b6774aad0" providerId="LiveId" clId="{6ED6BE75-2E95-4D5A-930C-B8BF31990486}" dt="2023-05-09T00:55:37.678" v="19977"/>
          <ac:spMkLst>
            <pc:docMk/>
            <pc:sldMk cId="2947331828" sldId="270"/>
            <ac:spMk id="17" creationId="{2959710B-5496-7251-74DD-DE222C006CDB}"/>
          </ac:spMkLst>
        </pc:spChg>
        <pc:spChg chg="add mod">
          <ac:chgData name="R H" userId="7863155b6774aad0" providerId="LiveId" clId="{6ED6BE75-2E95-4D5A-930C-B8BF31990486}" dt="2023-05-10T01:59:55.862" v="28058" actId="164"/>
          <ac:spMkLst>
            <pc:docMk/>
            <pc:sldMk cId="2947331828" sldId="270"/>
            <ac:spMk id="19" creationId="{C8A0E616-ACB6-0F3E-3944-6F4655CE9DF1}"/>
          </ac:spMkLst>
        </pc:spChg>
        <pc:grpChg chg="del">
          <ac:chgData name="R H" userId="7863155b6774aad0" providerId="LiveId" clId="{6ED6BE75-2E95-4D5A-930C-B8BF31990486}" dt="2023-05-09T00:47:56.888" v="19521" actId="478"/>
          <ac:grpSpMkLst>
            <pc:docMk/>
            <pc:sldMk cId="2947331828" sldId="270"/>
            <ac:grpSpMk id="6" creationId="{1DBBF724-0DB5-5C31-7444-4162A9ED9F79}"/>
          </ac:grpSpMkLst>
        </pc:grpChg>
        <pc:grpChg chg="del">
          <ac:chgData name="R H" userId="7863155b6774aad0" providerId="LiveId" clId="{6ED6BE75-2E95-4D5A-930C-B8BF31990486}" dt="2023-05-09T00:47:58.564" v="19522" actId="478"/>
          <ac:grpSpMkLst>
            <pc:docMk/>
            <pc:sldMk cId="2947331828" sldId="270"/>
            <ac:grpSpMk id="9" creationId="{4B8EE9D8-715B-093F-5A39-00A0C19317F3}"/>
          </ac:grpSpMkLst>
        </pc:grpChg>
        <pc:grpChg chg="del">
          <ac:chgData name="R H" userId="7863155b6774aad0" providerId="LiveId" clId="{6ED6BE75-2E95-4D5A-930C-B8BF31990486}" dt="2023-05-09T00:48:00.387" v="19523" actId="478"/>
          <ac:grpSpMkLst>
            <pc:docMk/>
            <pc:sldMk cId="2947331828" sldId="270"/>
            <ac:grpSpMk id="13" creationId="{F073B03B-770D-D9EF-656A-8275DCD9C7C6}"/>
          </ac:grpSpMkLst>
        </pc:grpChg>
        <pc:grpChg chg="del mod">
          <ac:chgData name="R H" userId="7863155b6774aad0" providerId="LiveId" clId="{6ED6BE75-2E95-4D5A-930C-B8BF31990486}" dt="2023-05-09T00:51:42.735" v="19604" actId="165"/>
          <ac:grpSpMkLst>
            <pc:docMk/>
            <pc:sldMk cId="2947331828" sldId="270"/>
            <ac:grpSpMk id="16" creationId="{179DF479-8A6D-752F-1138-5D312123F99E}"/>
          </ac:grpSpMkLst>
        </pc:grpChg>
        <pc:grpChg chg="add mod ord">
          <ac:chgData name="R H" userId="7863155b6774aad0" providerId="LiveId" clId="{6ED6BE75-2E95-4D5A-930C-B8BF31990486}" dt="2023-05-10T02:00:00.954" v="28059" actId="167"/>
          <ac:grpSpMkLst>
            <pc:docMk/>
            <pc:sldMk cId="2947331828" sldId="270"/>
            <ac:grpSpMk id="20" creationId="{E54E9C84-6650-E64B-D213-3F4CD5B92126}"/>
          </ac:grpSpMkLst>
        </pc:grpChg>
        <pc:picChg chg="del">
          <ac:chgData name="R H" userId="7863155b6774aad0" providerId="LiveId" clId="{6ED6BE75-2E95-4D5A-930C-B8BF31990486}" dt="2023-05-09T00:47:45.765" v="19519" actId="478"/>
          <ac:picMkLst>
            <pc:docMk/>
            <pc:sldMk cId="2947331828" sldId="270"/>
            <ac:picMk id="7170" creationId="{E83CCE5A-C518-5D06-996F-A4050C34D0C3}"/>
          </ac:picMkLst>
        </pc:picChg>
        <pc:picChg chg="add mod">
          <ac:chgData name="R H" userId="7863155b6774aad0" providerId="LiveId" clId="{6ED6BE75-2E95-4D5A-930C-B8BF31990486}" dt="2023-05-09T00:56:43.408" v="19987" actId="14100"/>
          <ac:picMkLst>
            <pc:docMk/>
            <pc:sldMk cId="2947331828" sldId="270"/>
            <ac:picMk id="9220" creationId="{2E1F88AD-693F-C591-03EB-3AE794DC5917}"/>
          </ac:picMkLst>
        </pc:picChg>
        <pc:picChg chg="add mod">
          <ac:chgData name="R H" userId="7863155b6774aad0" providerId="LiveId" clId="{6ED6BE75-2E95-4D5A-930C-B8BF31990486}" dt="2023-05-10T02:00:45.784" v="28066" actId="14100"/>
          <ac:picMkLst>
            <pc:docMk/>
            <pc:sldMk cId="2947331828" sldId="270"/>
            <ac:picMk id="9222" creationId="{3136FE79-2FDE-7554-1DDB-798597FEEECC}"/>
          </ac:picMkLst>
        </pc:picChg>
      </pc:sldChg>
      <pc:sldChg chg="new del modNotesTx">
        <pc:chgData name="R H" userId="7863155b6774aad0" providerId="LiveId" clId="{6ED6BE75-2E95-4D5A-930C-B8BF31990486}" dt="2023-05-10T01:43:42.655" v="27052" actId="47"/>
        <pc:sldMkLst>
          <pc:docMk/>
          <pc:sldMk cId="895963038" sldId="271"/>
        </pc:sldMkLst>
      </pc:sldChg>
      <pc:sldChg chg="add modAnim modNotesTx">
        <pc:chgData name="R H" userId="7863155b6774aad0" providerId="LiveId" clId="{6ED6BE75-2E95-4D5A-930C-B8BF31990486}" dt="2023-05-10T22:20:51.077" v="29583" actId="20577"/>
        <pc:sldMkLst>
          <pc:docMk/>
          <pc:sldMk cId="1727431267" sldId="283"/>
        </pc:sldMkLst>
      </pc:sldChg>
      <pc:sldMasterChg chg="modSp modSldLayout">
        <pc:chgData name="R H" userId="7863155b6774aad0" providerId="LiveId" clId="{6ED6BE75-2E95-4D5A-930C-B8BF31990486}" dt="2023-05-01T21:37:58.541" v="1"/>
        <pc:sldMasterMkLst>
          <pc:docMk/>
          <pc:sldMasterMk cId="434004315" sldId="2147483648"/>
        </pc:sldMasterMkLst>
        <pc:spChg chg="mod">
          <ac:chgData name="R H" userId="7863155b6774aad0" providerId="LiveId" clId="{6ED6BE75-2E95-4D5A-930C-B8BF31990486}" dt="2023-05-01T21:37:58.541" v="1"/>
          <ac:spMkLst>
            <pc:docMk/>
            <pc:sldMasterMk cId="434004315" sldId="2147483648"/>
            <ac:spMk id="2" creationId="{71BE1168-3F47-272D-2161-9D8F07B549F5}"/>
          </ac:spMkLst>
        </pc:spChg>
        <pc:spChg chg="mod">
          <ac:chgData name="R H" userId="7863155b6774aad0" providerId="LiveId" clId="{6ED6BE75-2E95-4D5A-930C-B8BF31990486}" dt="2023-05-01T21:37:58.541" v="1"/>
          <ac:spMkLst>
            <pc:docMk/>
            <pc:sldMasterMk cId="434004315" sldId="2147483648"/>
            <ac:spMk id="3" creationId="{B39BB663-BAA3-D843-083F-6242CE8B7453}"/>
          </ac:spMkLst>
        </pc:spChg>
        <pc:spChg chg="mod">
          <ac:chgData name="R H" userId="7863155b6774aad0" providerId="LiveId" clId="{6ED6BE75-2E95-4D5A-930C-B8BF31990486}" dt="2023-05-01T21:37:58.541" v="1"/>
          <ac:spMkLst>
            <pc:docMk/>
            <pc:sldMasterMk cId="434004315" sldId="2147483648"/>
            <ac:spMk id="4" creationId="{21EA3669-8F9B-10A9-BF8E-66C2BDE0233C}"/>
          </ac:spMkLst>
        </pc:spChg>
        <pc:spChg chg="mod">
          <ac:chgData name="R H" userId="7863155b6774aad0" providerId="LiveId" clId="{6ED6BE75-2E95-4D5A-930C-B8BF31990486}" dt="2023-05-01T21:37:58.541" v="1"/>
          <ac:spMkLst>
            <pc:docMk/>
            <pc:sldMasterMk cId="434004315" sldId="2147483648"/>
            <ac:spMk id="5" creationId="{C3589F14-C346-4FA0-7A44-55D5EBEF3D60}"/>
          </ac:spMkLst>
        </pc:spChg>
        <pc:spChg chg="mod">
          <ac:chgData name="R H" userId="7863155b6774aad0" providerId="LiveId" clId="{6ED6BE75-2E95-4D5A-930C-B8BF31990486}" dt="2023-05-01T21:37:58.541" v="1"/>
          <ac:spMkLst>
            <pc:docMk/>
            <pc:sldMasterMk cId="434004315" sldId="2147483648"/>
            <ac:spMk id="6" creationId="{082C96B4-4885-7327-D026-D1DB5D31E461}"/>
          </ac:spMkLst>
        </pc:spChg>
        <pc:sldLayoutChg chg="modSp">
          <pc:chgData name="R H" userId="7863155b6774aad0" providerId="LiveId" clId="{6ED6BE75-2E95-4D5A-930C-B8BF31990486}" dt="2023-05-01T21:37:58.541" v="1"/>
          <pc:sldLayoutMkLst>
            <pc:docMk/>
            <pc:sldMasterMk cId="434004315" sldId="2147483648"/>
            <pc:sldLayoutMk cId="2060663215" sldId="2147483649"/>
          </pc:sldLayoutMkLst>
          <pc:spChg chg="mod">
            <ac:chgData name="R H" userId="7863155b6774aad0" providerId="LiveId" clId="{6ED6BE75-2E95-4D5A-930C-B8BF31990486}" dt="2023-05-01T21:37:58.541" v="1"/>
            <ac:spMkLst>
              <pc:docMk/>
              <pc:sldMasterMk cId="434004315" sldId="2147483648"/>
              <pc:sldLayoutMk cId="2060663215" sldId="2147483649"/>
              <ac:spMk id="2" creationId="{1E7EE70F-E078-8049-BF65-1ACADCA65294}"/>
            </ac:spMkLst>
          </pc:spChg>
          <pc:spChg chg="mod">
            <ac:chgData name="R H" userId="7863155b6774aad0" providerId="LiveId" clId="{6ED6BE75-2E95-4D5A-930C-B8BF31990486}" dt="2023-05-01T21:37:58.541" v="1"/>
            <ac:spMkLst>
              <pc:docMk/>
              <pc:sldMasterMk cId="434004315" sldId="2147483648"/>
              <pc:sldLayoutMk cId="2060663215" sldId="2147483649"/>
              <ac:spMk id="3" creationId="{C1191A23-0D8B-0703-6159-D2108856F10D}"/>
            </ac:spMkLst>
          </pc:spChg>
        </pc:sldLayoutChg>
        <pc:sldLayoutChg chg="modSp">
          <pc:chgData name="R H" userId="7863155b6774aad0" providerId="LiveId" clId="{6ED6BE75-2E95-4D5A-930C-B8BF31990486}" dt="2023-05-01T21:37:58.541" v="1"/>
          <pc:sldLayoutMkLst>
            <pc:docMk/>
            <pc:sldMasterMk cId="434004315" sldId="2147483648"/>
            <pc:sldLayoutMk cId="3554226371" sldId="2147483651"/>
          </pc:sldLayoutMkLst>
          <pc:spChg chg="mod">
            <ac:chgData name="R H" userId="7863155b6774aad0" providerId="LiveId" clId="{6ED6BE75-2E95-4D5A-930C-B8BF31990486}" dt="2023-05-01T21:37:58.541" v="1"/>
            <ac:spMkLst>
              <pc:docMk/>
              <pc:sldMasterMk cId="434004315" sldId="2147483648"/>
              <pc:sldLayoutMk cId="3554226371" sldId="2147483651"/>
              <ac:spMk id="2" creationId="{2D58D8E6-0FD5-7F94-8003-5E1E7B9AD628}"/>
            </ac:spMkLst>
          </pc:spChg>
          <pc:spChg chg="mod">
            <ac:chgData name="R H" userId="7863155b6774aad0" providerId="LiveId" clId="{6ED6BE75-2E95-4D5A-930C-B8BF31990486}" dt="2023-05-01T21:37:58.541" v="1"/>
            <ac:spMkLst>
              <pc:docMk/>
              <pc:sldMasterMk cId="434004315" sldId="2147483648"/>
              <pc:sldLayoutMk cId="3554226371" sldId="2147483651"/>
              <ac:spMk id="3" creationId="{7D90C09D-D550-AC97-92BE-E9AD21EA8A5E}"/>
            </ac:spMkLst>
          </pc:spChg>
        </pc:sldLayoutChg>
        <pc:sldLayoutChg chg="modSp">
          <pc:chgData name="R H" userId="7863155b6774aad0" providerId="LiveId" clId="{6ED6BE75-2E95-4D5A-930C-B8BF31990486}" dt="2023-05-01T21:37:58.541" v="1"/>
          <pc:sldLayoutMkLst>
            <pc:docMk/>
            <pc:sldMasterMk cId="434004315" sldId="2147483648"/>
            <pc:sldLayoutMk cId="3516450266" sldId="2147483652"/>
          </pc:sldLayoutMkLst>
          <pc:spChg chg="mod">
            <ac:chgData name="R H" userId="7863155b6774aad0" providerId="LiveId" clId="{6ED6BE75-2E95-4D5A-930C-B8BF31990486}" dt="2023-05-01T21:37:58.541" v="1"/>
            <ac:spMkLst>
              <pc:docMk/>
              <pc:sldMasterMk cId="434004315" sldId="2147483648"/>
              <pc:sldLayoutMk cId="3516450266" sldId="2147483652"/>
              <ac:spMk id="3" creationId="{CA030ACE-F639-B153-0964-3FD9BF2CFF3C}"/>
            </ac:spMkLst>
          </pc:spChg>
          <pc:spChg chg="mod">
            <ac:chgData name="R H" userId="7863155b6774aad0" providerId="LiveId" clId="{6ED6BE75-2E95-4D5A-930C-B8BF31990486}" dt="2023-05-01T21:37:58.541" v="1"/>
            <ac:spMkLst>
              <pc:docMk/>
              <pc:sldMasterMk cId="434004315" sldId="2147483648"/>
              <pc:sldLayoutMk cId="3516450266" sldId="2147483652"/>
              <ac:spMk id="4" creationId="{C6D01021-720D-C494-BB40-4732919AADA9}"/>
            </ac:spMkLst>
          </pc:spChg>
        </pc:sldLayoutChg>
        <pc:sldLayoutChg chg="modSp">
          <pc:chgData name="R H" userId="7863155b6774aad0" providerId="LiveId" clId="{6ED6BE75-2E95-4D5A-930C-B8BF31990486}" dt="2023-05-01T21:37:58.541" v="1"/>
          <pc:sldLayoutMkLst>
            <pc:docMk/>
            <pc:sldMasterMk cId="434004315" sldId="2147483648"/>
            <pc:sldLayoutMk cId="2043286178" sldId="2147483653"/>
          </pc:sldLayoutMkLst>
          <pc:spChg chg="mod">
            <ac:chgData name="R H" userId="7863155b6774aad0" providerId="LiveId" clId="{6ED6BE75-2E95-4D5A-930C-B8BF31990486}" dt="2023-05-01T21:37:58.541" v="1"/>
            <ac:spMkLst>
              <pc:docMk/>
              <pc:sldMasterMk cId="434004315" sldId="2147483648"/>
              <pc:sldLayoutMk cId="2043286178" sldId="2147483653"/>
              <ac:spMk id="2" creationId="{D6866004-9514-5650-D8B7-5E6110C9CBF7}"/>
            </ac:spMkLst>
          </pc:spChg>
          <pc:spChg chg="mod">
            <ac:chgData name="R H" userId="7863155b6774aad0" providerId="LiveId" clId="{6ED6BE75-2E95-4D5A-930C-B8BF31990486}" dt="2023-05-01T21:37:58.541" v="1"/>
            <ac:spMkLst>
              <pc:docMk/>
              <pc:sldMasterMk cId="434004315" sldId="2147483648"/>
              <pc:sldLayoutMk cId="2043286178" sldId="2147483653"/>
              <ac:spMk id="3" creationId="{B5B7571B-E145-9C9D-899E-E99476CFD456}"/>
            </ac:spMkLst>
          </pc:spChg>
          <pc:spChg chg="mod">
            <ac:chgData name="R H" userId="7863155b6774aad0" providerId="LiveId" clId="{6ED6BE75-2E95-4D5A-930C-B8BF31990486}" dt="2023-05-01T21:37:58.541" v="1"/>
            <ac:spMkLst>
              <pc:docMk/>
              <pc:sldMasterMk cId="434004315" sldId="2147483648"/>
              <pc:sldLayoutMk cId="2043286178" sldId="2147483653"/>
              <ac:spMk id="4" creationId="{2BA020D1-418E-67B0-3550-00825A3EC389}"/>
            </ac:spMkLst>
          </pc:spChg>
          <pc:spChg chg="mod">
            <ac:chgData name="R H" userId="7863155b6774aad0" providerId="LiveId" clId="{6ED6BE75-2E95-4D5A-930C-B8BF31990486}" dt="2023-05-01T21:37:58.541" v="1"/>
            <ac:spMkLst>
              <pc:docMk/>
              <pc:sldMasterMk cId="434004315" sldId="2147483648"/>
              <pc:sldLayoutMk cId="2043286178" sldId="2147483653"/>
              <ac:spMk id="5" creationId="{C53A1C79-A7F2-16AE-7150-4E4D3EB8FBB6}"/>
            </ac:spMkLst>
          </pc:spChg>
          <pc:spChg chg="mod">
            <ac:chgData name="R H" userId="7863155b6774aad0" providerId="LiveId" clId="{6ED6BE75-2E95-4D5A-930C-B8BF31990486}" dt="2023-05-01T21:37:58.541" v="1"/>
            <ac:spMkLst>
              <pc:docMk/>
              <pc:sldMasterMk cId="434004315" sldId="2147483648"/>
              <pc:sldLayoutMk cId="2043286178" sldId="2147483653"/>
              <ac:spMk id="6" creationId="{836B76A4-3C7B-E6C3-C923-18813B6755B6}"/>
            </ac:spMkLst>
          </pc:spChg>
        </pc:sldLayoutChg>
        <pc:sldLayoutChg chg="modSp">
          <pc:chgData name="R H" userId="7863155b6774aad0" providerId="LiveId" clId="{6ED6BE75-2E95-4D5A-930C-B8BF31990486}" dt="2023-05-01T21:37:58.541" v="1"/>
          <pc:sldLayoutMkLst>
            <pc:docMk/>
            <pc:sldMasterMk cId="434004315" sldId="2147483648"/>
            <pc:sldLayoutMk cId="2237037451" sldId="2147483656"/>
          </pc:sldLayoutMkLst>
          <pc:spChg chg="mod">
            <ac:chgData name="R H" userId="7863155b6774aad0" providerId="LiveId" clId="{6ED6BE75-2E95-4D5A-930C-B8BF31990486}" dt="2023-05-01T21:37:58.541" v="1"/>
            <ac:spMkLst>
              <pc:docMk/>
              <pc:sldMasterMk cId="434004315" sldId="2147483648"/>
              <pc:sldLayoutMk cId="2237037451" sldId="2147483656"/>
              <ac:spMk id="2" creationId="{37F5F04E-5616-1421-CBD5-F002DD323D35}"/>
            </ac:spMkLst>
          </pc:spChg>
          <pc:spChg chg="mod">
            <ac:chgData name="R H" userId="7863155b6774aad0" providerId="LiveId" clId="{6ED6BE75-2E95-4D5A-930C-B8BF31990486}" dt="2023-05-01T21:37:58.541" v="1"/>
            <ac:spMkLst>
              <pc:docMk/>
              <pc:sldMasterMk cId="434004315" sldId="2147483648"/>
              <pc:sldLayoutMk cId="2237037451" sldId="2147483656"/>
              <ac:spMk id="3" creationId="{9E4F2807-8F78-1829-1805-87FDC5AA6616}"/>
            </ac:spMkLst>
          </pc:spChg>
          <pc:spChg chg="mod">
            <ac:chgData name="R H" userId="7863155b6774aad0" providerId="LiveId" clId="{6ED6BE75-2E95-4D5A-930C-B8BF31990486}" dt="2023-05-01T21:37:58.541" v="1"/>
            <ac:spMkLst>
              <pc:docMk/>
              <pc:sldMasterMk cId="434004315" sldId="2147483648"/>
              <pc:sldLayoutMk cId="2237037451" sldId="2147483656"/>
              <ac:spMk id="4" creationId="{4B2AFBDE-41EE-9E31-4572-E05639D1CA9F}"/>
            </ac:spMkLst>
          </pc:spChg>
        </pc:sldLayoutChg>
        <pc:sldLayoutChg chg="modSp">
          <pc:chgData name="R H" userId="7863155b6774aad0" providerId="LiveId" clId="{6ED6BE75-2E95-4D5A-930C-B8BF31990486}" dt="2023-05-01T21:37:58.541" v="1"/>
          <pc:sldLayoutMkLst>
            <pc:docMk/>
            <pc:sldMasterMk cId="434004315" sldId="2147483648"/>
            <pc:sldLayoutMk cId="1688341520" sldId="2147483657"/>
          </pc:sldLayoutMkLst>
          <pc:spChg chg="mod">
            <ac:chgData name="R H" userId="7863155b6774aad0" providerId="LiveId" clId="{6ED6BE75-2E95-4D5A-930C-B8BF31990486}" dt="2023-05-01T21:37:58.541" v="1"/>
            <ac:spMkLst>
              <pc:docMk/>
              <pc:sldMasterMk cId="434004315" sldId="2147483648"/>
              <pc:sldLayoutMk cId="1688341520" sldId="2147483657"/>
              <ac:spMk id="2" creationId="{61344348-BC86-D70A-ACA2-5EC433D73316}"/>
            </ac:spMkLst>
          </pc:spChg>
          <pc:spChg chg="mod">
            <ac:chgData name="R H" userId="7863155b6774aad0" providerId="LiveId" clId="{6ED6BE75-2E95-4D5A-930C-B8BF31990486}" dt="2023-05-01T21:37:58.541" v="1"/>
            <ac:spMkLst>
              <pc:docMk/>
              <pc:sldMasterMk cId="434004315" sldId="2147483648"/>
              <pc:sldLayoutMk cId="1688341520" sldId="2147483657"/>
              <ac:spMk id="3" creationId="{CA09BBEC-A829-9506-8F6A-D19F594B836C}"/>
            </ac:spMkLst>
          </pc:spChg>
          <pc:spChg chg="mod">
            <ac:chgData name="R H" userId="7863155b6774aad0" providerId="LiveId" clId="{6ED6BE75-2E95-4D5A-930C-B8BF31990486}" dt="2023-05-01T21:37:58.541" v="1"/>
            <ac:spMkLst>
              <pc:docMk/>
              <pc:sldMasterMk cId="434004315" sldId="2147483648"/>
              <pc:sldLayoutMk cId="1688341520" sldId="2147483657"/>
              <ac:spMk id="4" creationId="{D685720B-B2FF-AF21-6394-0BCAA7A8B3C2}"/>
            </ac:spMkLst>
          </pc:spChg>
        </pc:sldLayoutChg>
        <pc:sldLayoutChg chg="modSp">
          <pc:chgData name="R H" userId="7863155b6774aad0" providerId="LiveId" clId="{6ED6BE75-2E95-4D5A-930C-B8BF31990486}" dt="2023-05-01T21:37:58.541" v="1"/>
          <pc:sldLayoutMkLst>
            <pc:docMk/>
            <pc:sldMasterMk cId="434004315" sldId="2147483648"/>
            <pc:sldLayoutMk cId="3153714598" sldId="2147483659"/>
          </pc:sldLayoutMkLst>
          <pc:spChg chg="mod">
            <ac:chgData name="R H" userId="7863155b6774aad0" providerId="LiveId" clId="{6ED6BE75-2E95-4D5A-930C-B8BF31990486}" dt="2023-05-01T21:37:58.541" v="1"/>
            <ac:spMkLst>
              <pc:docMk/>
              <pc:sldMasterMk cId="434004315" sldId="2147483648"/>
              <pc:sldLayoutMk cId="3153714598" sldId="2147483659"/>
              <ac:spMk id="2" creationId="{EAA79374-3E2E-F322-6DF5-34E26043DCFC}"/>
            </ac:spMkLst>
          </pc:spChg>
          <pc:spChg chg="mod">
            <ac:chgData name="R H" userId="7863155b6774aad0" providerId="LiveId" clId="{6ED6BE75-2E95-4D5A-930C-B8BF31990486}" dt="2023-05-01T21:37:58.541" v="1"/>
            <ac:spMkLst>
              <pc:docMk/>
              <pc:sldMasterMk cId="434004315" sldId="2147483648"/>
              <pc:sldLayoutMk cId="3153714598" sldId="2147483659"/>
              <ac:spMk id="3" creationId="{916C82A6-0217-8399-616D-CD3B16076CE9}"/>
            </ac:spMkLst>
          </pc:spChg>
        </pc:sldLayoutChg>
      </pc:sldMasterChg>
    </pc:docChg>
  </pc:docChgLst>
  <pc:docChgLst>
    <pc:chgData name="R H" userId="7863155b6774aad0" providerId="LiveId" clId="{A8B5C3D1-87BC-4294-891D-7B4A06A8F2E9}"/>
    <pc:docChg chg="undo redo custSel addSld modSld">
      <pc:chgData name="R H" userId="7863155b6774aad0" providerId="LiveId" clId="{A8B5C3D1-87BC-4294-891D-7B4A06A8F2E9}" dt="2023-05-17T22:56:44.652" v="33604"/>
      <pc:docMkLst>
        <pc:docMk/>
      </pc:docMkLst>
      <pc:sldChg chg="modTransition modNotesTx">
        <pc:chgData name="R H" userId="7863155b6774aad0" providerId="LiveId" clId="{A8B5C3D1-87BC-4294-891D-7B4A06A8F2E9}" dt="2023-05-17T22:22:55.791" v="32306" actId="313"/>
        <pc:sldMkLst>
          <pc:docMk/>
          <pc:sldMk cId="3936153759" sldId="256"/>
        </pc:sldMkLst>
      </pc:sldChg>
      <pc:sldChg chg="addSp modSp mod modTransition modAnim modNotesTx">
        <pc:chgData name="R H" userId="7863155b6774aad0" providerId="LiveId" clId="{A8B5C3D1-87BC-4294-891D-7B4A06A8F2E9}" dt="2023-05-17T22:27:15.204" v="32556" actId="20577"/>
        <pc:sldMkLst>
          <pc:docMk/>
          <pc:sldMk cId="717995868" sldId="257"/>
        </pc:sldMkLst>
        <pc:spChg chg="mod">
          <ac:chgData name="R H" userId="7863155b6774aad0" providerId="LiveId" clId="{A8B5C3D1-87BC-4294-891D-7B4A06A8F2E9}" dt="2023-05-13T19:29:53.171" v="23" actId="255"/>
          <ac:spMkLst>
            <pc:docMk/>
            <pc:sldMk cId="717995868" sldId="257"/>
            <ac:spMk id="2" creationId="{960AB508-1656-CA87-F20D-BA3375FEB751}"/>
          </ac:spMkLst>
        </pc:spChg>
        <pc:spChg chg="ord">
          <ac:chgData name="R H" userId="7863155b6774aad0" providerId="LiveId" clId="{A8B5C3D1-87BC-4294-891D-7B4A06A8F2E9}" dt="2023-05-13T19:53:35.583" v="2259" actId="166"/>
          <ac:spMkLst>
            <pc:docMk/>
            <pc:sldMk cId="717995868" sldId="257"/>
            <ac:spMk id="4" creationId="{82A02A46-799C-7EF3-2340-78D68F9CC7ED}"/>
          </ac:spMkLst>
        </pc:spChg>
        <pc:picChg chg="add mod">
          <ac:chgData name="R H" userId="7863155b6774aad0" providerId="LiveId" clId="{A8B5C3D1-87BC-4294-891D-7B4A06A8F2E9}" dt="2023-05-16T19:36:44.102" v="26647" actId="14100"/>
          <ac:picMkLst>
            <pc:docMk/>
            <pc:sldMk cId="717995868" sldId="257"/>
            <ac:picMk id="8" creationId="{2B0B7342-EF7D-5358-58C8-CEE99B3EE7F9}"/>
          </ac:picMkLst>
        </pc:picChg>
        <pc:picChg chg="mod">
          <ac:chgData name="R H" userId="7863155b6774aad0" providerId="LiveId" clId="{A8B5C3D1-87BC-4294-891D-7B4A06A8F2E9}" dt="2023-05-16T19:36:40.035" v="26646" actId="14100"/>
          <ac:picMkLst>
            <pc:docMk/>
            <pc:sldMk cId="717995868" sldId="257"/>
            <ac:picMk id="1026" creationId="{007D6DDE-DB25-316F-C987-7FC90309DBCE}"/>
          </ac:picMkLst>
        </pc:picChg>
      </pc:sldChg>
      <pc:sldChg chg="addSp delSp modSp mod modTransition modAnim modNotesTx">
        <pc:chgData name="R H" userId="7863155b6774aad0" providerId="LiveId" clId="{A8B5C3D1-87BC-4294-891D-7B4A06A8F2E9}" dt="2023-05-17T22:28:06.462" v="32575" actId="20577"/>
        <pc:sldMkLst>
          <pc:docMk/>
          <pc:sldMk cId="1087759167" sldId="258"/>
        </pc:sldMkLst>
        <pc:spChg chg="mod topLvl">
          <ac:chgData name="R H" userId="7863155b6774aad0" providerId="LiveId" clId="{A8B5C3D1-87BC-4294-891D-7B4A06A8F2E9}" dt="2023-05-13T19:55:01.548" v="2277" actId="164"/>
          <ac:spMkLst>
            <pc:docMk/>
            <pc:sldMk cId="1087759167" sldId="258"/>
            <ac:spMk id="3" creationId="{69173827-0221-4DEE-8064-9AC1B4DB4988}"/>
          </ac:spMkLst>
        </pc:spChg>
        <pc:spChg chg="mod">
          <ac:chgData name="R H" userId="7863155b6774aad0" providerId="LiveId" clId="{A8B5C3D1-87BC-4294-891D-7B4A06A8F2E9}" dt="2023-05-13T19:43:57.082" v="1726" actId="255"/>
          <ac:spMkLst>
            <pc:docMk/>
            <pc:sldMk cId="1087759167" sldId="258"/>
            <ac:spMk id="4" creationId="{FE1D9F8D-C39F-F0E2-295C-45D221A9FDF9}"/>
          </ac:spMkLst>
        </pc:spChg>
        <pc:spChg chg="ord">
          <ac:chgData name="R H" userId="7863155b6774aad0" providerId="LiveId" clId="{A8B5C3D1-87BC-4294-891D-7B4A06A8F2E9}" dt="2023-05-14T17:37:42.946" v="9669" actId="166"/>
          <ac:spMkLst>
            <pc:docMk/>
            <pc:sldMk cId="1087759167" sldId="258"/>
            <ac:spMk id="5" creationId="{D92BB9AA-71F9-6088-0F87-15074602403E}"/>
          </ac:spMkLst>
        </pc:spChg>
        <pc:spChg chg="mod topLvl">
          <ac:chgData name="R H" userId="7863155b6774aad0" providerId="LiveId" clId="{A8B5C3D1-87BC-4294-891D-7B4A06A8F2E9}" dt="2023-05-13T19:55:01.548" v="2277" actId="164"/>
          <ac:spMkLst>
            <pc:docMk/>
            <pc:sldMk cId="1087759167" sldId="258"/>
            <ac:spMk id="6" creationId="{3983D810-0352-60AB-D8DF-1DB1053992FF}"/>
          </ac:spMkLst>
        </pc:spChg>
        <pc:spChg chg="mod topLvl">
          <ac:chgData name="R H" userId="7863155b6774aad0" providerId="LiveId" clId="{A8B5C3D1-87BC-4294-891D-7B4A06A8F2E9}" dt="2023-05-13T19:55:01.548" v="2277" actId="164"/>
          <ac:spMkLst>
            <pc:docMk/>
            <pc:sldMk cId="1087759167" sldId="258"/>
            <ac:spMk id="7" creationId="{C8505CF2-FF76-D590-491E-83F80FEB8DC2}"/>
          </ac:spMkLst>
        </pc:spChg>
        <pc:spChg chg="add mod">
          <ac:chgData name="R H" userId="7863155b6774aad0" providerId="LiveId" clId="{A8B5C3D1-87BC-4294-891D-7B4A06A8F2E9}" dt="2023-05-13T19:55:01.548" v="2277" actId="164"/>
          <ac:spMkLst>
            <pc:docMk/>
            <pc:sldMk cId="1087759167" sldId="258"/>
            <ac:spMk id="8" creationId="{016C2AA7-BCB0-7FD0-C376-95B5EB2AF533}"/>
          </ac:spMkLst>
        </pc:spChg>
        <pc:spChg chg="add del mod">
          <ac:chgData name="R H" userId="7863155b6774aad0" providerId="LiveId" clId="{A8B5C3D1-87BC-4294-891D-7B4A06A8F2E9}" dt="2023-05-13T20:22:16.607" v="3661" actId="21"/>
          <ac:spMkLst>
            <pc:docMk/>
            <pc:sldMk cId="1087759167" sldId="258"/>
            <ac:spMk id="10" creationId="{85CBBEA2-693D-9091-C6E1-74EF8CFE11F8}"/>
          </ac:spMkLst>
        </pc:spChg>
        <pc:grpChg chg="add del mod">
          <ac:chgData name="R H" userId="7863155b6774aad0" providerId="LiveId" clId="{A8B5C3D1-87BC-4294-891D-7B4A06A8F2E9}" dt="2023-05-13T19:53:41.571" v="2261" actId="165"/>
          <ac:grpSpMkLst>
            <pc:docMk/>
            <pc:sldMk cId="1087759167" sldId="258"/>
            <ac:grpSpMk id="2" creationId="{5F362EEF-1FFF-8B5C-DD6B-BA3EA5A97C74}"/>
          </ac:grpSpMkLst>
        </pc:grpChg>
        <pc:grpChg chg="add mod ord">
          <ac:chgData name="R H" userId="7863155b6774aad0" providerId="LiveId" clId="{A8B5C3D1-87BC-4294-891D-7B4A06A8F2E9}" dt="2023-05-13T19:55:03.957" v="2278" actId="167"/>
          <ac:grpSpMkLst>
            <pc:docMk/>
            <pc:sldMk cId="1087759167" sldId="258"/>
            <ac:grpSpMk id="9" creationId="{0456DAC8-AD71-CB95-D48E-6FE3B486B0B8}"/>
          </ac:grpSpMkLst>
        </pc:grpChg>
        <pc:picChg chg="add mod">
          <ac:chgData name="R H" userId="7863155b6774aad0" providerId="LiveId" clId="{A8B5C3D1-87BC-4294-891D-7B4A06A8F2E9}" dt="2023-05-13T19:51:35.101" v="2246" actId="14100"/>
          <ac:picMkLst>
            <pc:docMk/>
            <pc:sldMk cId="1087759167" sldId="258"/>
            <ac:picMk id="2050" creationId="{A19AE72C-ED55-24B3-91AA-8064222B4F33}"/>
          </ac:picMkLst>
        </pc:picChg>
        <pc:picChg chg="add mod">
          <ac:chgData name="R H" userId="7863155b6774aad0" providerId="LiveId" clId="{A8B5C3D1-87BC-4294-891D-7B4A06A8F2E9}" dt="2023-05-13T19:52:54.502" v="2250" actId="14100"/>
          <ac:picMkLst>
            <pc:docMk/>
            <pc:sldMk cId="1087759167" sldId="258"/>
            <ac:picMk id="2052" creationId="{AA7422E6-A54C-BD96-67FB-C687C770A380}"/>
          </ac:picMkLst>
        </pc:picChg>
        <pc:picChg chg="add del">
          <ac:chgData name="R H" userId="7863155b6774aad0" providerId="LiveId" clId="{A8B5C3D1-87BC-4294-891D-7B4A06A8F2E9}" dt="2023-05-13T19:53:19.132" v="2256"/>
          <ac:picMkLst>
            <pc:docMk/>
            <pc:sldMk cId="1087759167" sldId="258"/>
            <ac:picMk id="2054" creationId="{E039AEE3-8502-F74D-D8A2-8B42B4990542}"/>
          </ac:picMkLst>
        </pc:picChg>
      </pc:sldChg>
      <pc:sldChg chg="addSp delSp modSp mod modTransition modAnim modNotesTx">
        <pc:chgData name="R H" userId="7863155b6774aad0" providerId="LiveId" clId="{A8B5C3D1-87BC-4294-891D-7B4A06A8F2E9}" dt="2023-05-17T22:28:56.270" v="32649" actId="20577"/>
        <pc:sldMkLst>
          <pc:docMk/>
          <pc:sldMk cId="3567839293" sldId="259"/>
        </pc:sldMkLst>
        <pc:spChg chg="add del mod">
          <ac:chgData name="R H" userId="7863155b6774aad0" providerId="LiveId" clId="{A8B5C3D1-87BC-4294-891D-7B4A06A8F2E9}" dt="2023-05-13T19:55:21.181" v="2280" actId="478"/>
          <ac:spMkLst>
            <pc:docMk/>
            <pc:sldMk cId="3567839293" sldId="259"/>
            <ac:spMk id="3" creationId="{7A39B7AB-0FD1-0B5E-9BAA-446B4AAD0367}"/>
          </ac:spMkLst>
        </pc:spChg>
        <pc:spChg chg="del">
          <ac:chgData name="R H" userId="7863155b6774aad0" providerId="LiveId" clId="{A8B5C3D1-87BC-4294-891D-7B4A06A8F2E9}" dt="2023-05-13T19:55:16.935" v="2279" actId="478"/>
          <ac:spMkLst>
            <pc:docMk/>
            <pc:sldMk cId="3567839293" sldId="259"/>
            <ac:spMk id="4" creationId="{FE1D9F8D-C39F-F0E2-295C-45D221A9FDF9}"/>
          </ac:spMkLst>
        </pc:spChg>
        <pc:spChg chg="ord">
          <ac:chgData name="R H" userId="7863155b6774aad0" providerId="LiveId" clId="{A8B5C3D1-87BC-4294-891D-7B4A06A8F2E9}" dt="2023-05-13T20:38:32.604" v="5697" actId="166"/>
          <ac:spMkLst>
            <pc:docMk/>
            <pc:sldMk cId="3567839293" sldId="259"/>
            <ac:spMk id="5" creationId="{D92BB9AA-71F9-6088-0F87-15074602403E}"/>
          </ac:spMkLst>
        </pc:spChg>
        <pc:spChg chg="add mod">
          <ac:chgData name="R H" userId="7863155b6774aad0" providerId="LiveId" clId="{A8B5C3D1-87BC-4294-891D-7B4A06A8F2E9}" dt="2023-05-13T19:55:21.877" v="2281"/>
          <ac:spMkLst>
            <pc:docMk/>
            <pc:sldMk cId="3567839293" sldId="259"/>
            <ac:spMk id="6" creationId="{50F7448D-2486-B4DF-558F-C1825BE222FC}"/>
          </ac:spMkLst>
        </pc:spChg>
        <pc:spChg chg="add mod">
          <ac:chgData name="R H" userId="7863155b6774aad0" providerId="LiveId" clId="{A8B5C3D1-87BC-4294-891D-7B4A06A8F2E9}" dt="2023-05-13T20:23:36.131" v="3682" actId="164"/>
          <ac:spMkLst>
            <pc:docMk/>
            <pc:sldMk cId="3567839293" sldId="259"/>
            <ac:spMk id="7" creationId="{907FF193-27A0-89B7-43D9-87A28E42582E}"/>
          </ac:spMkLst>
        </pc:spChg>
        <pc:spChg chg="add mod">
          <ac:chgData name="R H" userId="7863155b6774aad0" providerId="LiveId" clId="{A8B5C3D1-87BC-4294-891D-7B4A06A8F2E9}" dt="2023-05-13T20:23:36.131" v="3682" actId="164"/>
          <ac:spMkLst>
            <pc:docMk/>
            <pc:sldMk cId="3567839293" sldId="259"/>
            <ac:spMk id="8" creationId="{3F12AF2E-F0ED-CA33-41E4-15BF7FD536DC}"/>
          </ac:spMkLst>
        </pc:spChg>
        <pc:spChg chg="add mod">
          <ac:chgData name="R H" userId="7863155b6774aad0" providerId="LiveId" clId="{A8B5C3D1-87BC-4294-891D-7B4A06A8F2E9}" dt="2023-05-13T20:23:36.131" v="3682" actId="164"/>
          <ac:spMkLst>
            <pc:docMk/>
            <pc:sldMk cId="3567839293" sldId="259"/>
            <ac:spMk id="9" creationId="{802B66FA-276C-6117-9927-31BC7D26D3A7}"/>
          </ac:spMkLst>
        </pc:spChg>
        <pc:spChg chg="add mod">
          <ac:chgData name="R H" userId="7863155b6774aad0" providerId="LiveId" clId="{A8B5C3D1-87BC-4294-891D-7B4A06A8F2E9}" dt="2023-05-13T20:23:36.131" v="3682" actId="164"/>
          <ac:spMkLst>
            <pc:docMk/>
            <pc:sldMk cId="3567839293" sldId="259"/>
            <ac:spMk id="10" creationId="{408E5432-A3CC-946D-A6C5-40BC59A9579E}"/>
          </ac:spMkLst>
        </pc:spChg>
        <pc:spChg chg="add mod">
          <ac:chgData name="R H" userId="7863155b6774aad0" providerId="LiveId" clId="{A8B5C3D1-87BC-4294-891D-7B4A06A8F2E9}" dt="2023-05-13T20:24:09.349" v="3691" actId="164"/>
          <ac:spMkLst>
            <pc:docMk/>
            <pc:sldMk cId="3567839293" sldId="259"/>
            <ac:spMk id="12" creationId="{2B7E4CCB-7EE9-F27D-BE2C-10CEAB2ABA5E}"/>
          </ac:spMkLst>
        </pc:spChg>
        <pc:spChg chg="add mod">
          <ac:chgData name="R H" userId="7863155b6774aad0" providerId="LiveId" clId="{A8B5C3D1-87BC-4294-891D-7B4A06A8F2E9}" dt="2023-05-13T20:24:09.349" v="3691" actId="164"/>
          <ac:spMkLst>
            <pc:docMk/>
            <pc:sldMk cId="3567839293" sldId="259"/>
            <ac:spMk id="13" creationId="{F88591A7-1FAE-ECB2-7A07-0DCEAC1D04EE}"/>
          </ac:spMkLst>
        </pc:spChg>
        <pc:grpChg chg="add mod">
          <ac:chgData name="R H" userId="7863155b6774aad0" providerId="LiveId" clId="{A8B5C3D1-87BC-4294-891D-7B4A06A8F2E9}" dt="2023-05-13T20:23:36.131" v="3682" actId="164"/>
          <ac:grpSpMkLst>
            <pc:docMk/>
            <pc:sldMk cId="3567839293" sldId="259"/>
            <ac:grpSpMk id="11" creationId="{D4A47A85-7293-29BA-1262-FD53ACE4BC00}"/>
          </ac:grpSpMkLst>
        </pc:grpChg>
        <pc:grpChg chg="add mod">
          <ac:chgData name="R H" userId="7863155b6774aad0" providerId="LiveId" clId="{A8B5C3D1-87BC-4294-891D-7B4A06A8F2E9}" dt="2023-05-13T20:24:09.349" v="3691" actId="164"/>
          <ac:grpSpMkLst>
            <pc:docMk/>
            <pc:sldMk cId="3567839293" sldId="259"/>
            <ac:grpSpMk id="14" creationId="{AB78EEA1-B4A4-CA0E-885D-912CD86A91B7}"/>
          </ac:grpSpMkLst>
        </pc:grpChg>
        <pc:picChg chg="add mod">
          <ac:chgData name="R H" userId="7863155b6774aad0" providerId="LiveId" clId="{A8B5C3D1-87BC-4294-891D-7B4A06A8F2E9}" dt="2023-05-14T17:42:56.157" v="9847" actId="14100"/>
          <ac:picMkLst>
            <pc:docMk/>
            <pc:sldMk cId="3567839293" sldId="259"/>
            <ac:picMk id="1026" creationId="{4E23F099-4ADA-6C8F-5E8A-1E014AC9FE65}"/>
          </ac:picMkLst>
        </pc:picChg>
        <pc:picChg chg="add mod">
          <ac:chgData name="R H" userId="7863155b6774aad0" providerId="LiveId" clId="{A8B5C3D1-87BC-4294-891D-7B4A06A8F2E9}" dt="2023-05-14T17:42:51.753" v="9846" actId="14100"/>
          <ac:picMkLst>
            <pc:docMk/>
            <pc:sldMk cId="3567839293" sldId="259"/>
            <ac:picMk id="3074" creationId="{A42F9520-8B96-B7C1-E99A-3347960C5AE1}"/>
          </ac:picMkLst>
        </pc:picChg>
      </pc:sldChg>
      <pc:sldChg chg="addSp delSp modSp add mod modTransition delAnim modAnim modNotesTx">
        <pc:chgData name="R H" userId="7863155b6774aad0" providerId="LiveId" clId="{A8B5C3D1-87BC-4294-891D-7B4A06A8F2E9}" dt="2023-05-17T22:34:01.596" v="32835" actId="20577"/>
        <pc:sldMkLst>
          <pc:docMk/>
          <pc:sldMk cId="1698594623" sldId="260"/>
        </pc:sldMkLst>
        <pc:spChg chg="add mod">
          <ac:chgData name="R H" userId="7863155b6774aad0" providerId="LiveId" clId="{A8B5C3D1-87BC-4294-891D-7B4A06A8F2E9}" dt="2023-05-16T19:51:22.176" v="27978" actId="164"/>
          <ac:spMkLst>
            <pc:docMk/>
            <pc:sldMk cId="1698594623" sldId="260"/>
            <ac:spMk id="2" creationId="{D0A502E7-9300-B277-600F-09B67CFE6095}"/>
          </ac:spMkLst>
        </pc:spChg>
        <pc:spChg chg="mod topLvl">
          <ac:chgData name="R H" userId="7863155b6774aad0" providerId="LiveId" clId="{A8B5C3D1-87BC-4294-891D-7B4A06A8F2E9}" dt="2023-05-16T19:50:46.472" v="27968" actId="14100"/>
          <ac:spMkLst>
            <pc:docMk/>
            <pc:sldMk cId="1698594623" sldId="260"/>
            <ac:spMk id="3" creationId="{CA8D1E37-A73D-18A1-3BFC-7CA085C2B5F6}"/>
          </ac:spMkLst>
        </pc:spChg>
        <pc:spChg chg="mod topLvl">
          <ac:chgData name="R H" userId="7863155b6774aad0" providerId="LiveId" clId="{A8B5C3D1-87BC-4294-891D-7B4A06A8F2E9}" dt="2023-05-16T19:51:22.176" v="27978" actId="164"/>
          <ac:spMkLst>
            <pc:docMk/>
            <pc:sldMk cId="1698594623" sldId="260"/>
            <ac:spMk id="4" creationId="{968E37BF-85F0-C592-3577-01864E2E61B8}"/>
          </ac:spMkLst>
        </pc:spChg>
        <pc:spChg chg="mod ord">
          <ac:chgData name="R H" userId="7863155b6774aad0" providerId="LiveId" clId="{A8B5C3D1-87BC-4294-891D-7B4A06A8F2E9}" dt="2023-05-16T19:51:42.080" v="27983" actId="166"/>
          <ac:spMkLst>
            <pc:docMk/>
            <pc:sldMk cId="1698594623" sldId="260"/>
            <ac:spMk id="5" creationId="{D92BB9AA-71F9-6088-0F87-15074602403E}"/>
          </ac:spMkLst>
        </pc:spChg>
        <pc:spChg chg="mod">
          <ac:chgData name="R H" userId="7863155b6774aad0" providerId="LiveId" clId="{A8B5C3D1-87BC-4294-891D-7B4A06A8F2E9}" dt="2023-05-13T20:27:51.925" v="4274" actId="20577"/>
          <ac:spMkLst>
            <pc:docMk/>
            <pc:sldMk cId="1698594623" sldId="260"/>
            <ac:spMk id="6" creationId="{50F7448D-2486-B4DF-558F-C1825BE222FC}"/>
          </ac:spMkLst>
        </pc:spChg>
        <pc:spChg chg="add mod topLvl">
          <ac:chgData name="R H" userId="7863155b6774aad0" providerId="LiveId" clId="{A8B5C3D1-87BC-4294-891D-7B4A06A8F2E9}" dt="2023-05-16T19:51:22.176" v="27978" actId="164"/>
          <ac:spMkLst>
            <pc:docMk/>
            <pc:sldMk cId="1698594623" sldId="260"/>
            <ac:spMk id="15" creationId="{23F070EA-49A3-7E03-25D5-D641B327EB54}"/>
          </ac:spMkLst>
        </pc:spChg>
        <pc:grpChg chg="add del mod">
          <ac:chgData name="R H" userId="7863155b6774aad0" providerId="LiveId" clId="{A8B5C3D1-87BC-4294-891D-7B4A06A8F2E9}" dt="2023-05-13T20:38:39.551" v="5698" actId="165"/>
          <ac:grpSpMkLst>
            <pc:docMk/>
            <pc:sldMk cId="1698594623" sldId="260"/>
            <ac:grpSpMk id="2" creationId="{311F8048-FF66-B726-31FD-898587D05A1E}"/>
          </ac:grpSpMkLst>
        </pc:grpChg>
        <pc:grpChg chg="add mod">
          <ac:chgData name="R H" userId="7863155b6774aad0" providerId="LiveId" clId="{A8B5C3D1-87BC-4294-891D-7B4A06A8F2E9}" dt="2023-05-16T19:51:22.176" v="27978" actId="164"/>
          <ac:grpSpMkLst>
            <pc:docMk/>
            <pc:sldMk cId="1698594623" sldId="260"/>
            <ac:grpSpMk id="7" creationId="{076D77F1-CFF1-081F-4BCB-B063B55DC788}"/>
          </ac:grpSpMkLst>
        </pc:grpChg>
        <pc:grpChg chg="del">
          <ac:chgData name="R H" userId="7863155b6774aad0" providerId="LiveId" clId="{A8B5C3D1-87BC-4294-891D-7B4A06A8F2E9}" dt="2023-05-13T20:25:37.641" v="3906" actId="478"/>
          <ac:grpSpMkLst>
            <pc:docMk/>
            <pc:sldMk cId="1698594623" sldId="260"/>
            <ac:grpSpMk id="11" creationId="{D4A47A85-7293-29BA-1262-FD53ACE4BC00}"/>
          </ac:grpSpMkLst>
        </pc:grpChg>
        <pc:grpChg chg="del">
          <ac:chgData name="R H" userId="7863155b6774aad0" providerId="LiveId" clId="{A8B5C3D1-87BC-4294-891D-7B4A06A8F2E9}" dt="2023-05-13T20:25:38.978" v="3907" actId="478"/>
          <ac:grpSpMkLst>
            <pc:docMk/>
            <pc:sldMk cId="1698594623" sldId="260"/>
            <ac:grpSpMk id="14" creationId="{AB78EEA1-B4A4-CA0E-885D-912CD86A91B7}"/>
          </ac:grpSpMkLst>
        </pc:grpChg>
        <pc:grpChg chg="add del mod ord">
          <ac:chgData name="R H" userId="7863155b6774aad0" providerId="LiveId" clId="{A8B5C3D1-87BC-4294-891D-7B4A06A8F2E9}" dt="2023-05-16T19:50:41.469" v="27967" actId="165"/>
          <ac:grpSpMkLst>
            <pc:docMk/>
            <pc:sldMk cId="1698594623" sldId="260"/>
            <ac:grpSpMk id="16" creationId="{71EB1BEA-C231-2F18-01DD-55E59E7CDDAA}"/>
          </ac:grpSpMkLst>
        </pc:grpChg>
        <pc:picChg chg="add del mod">
          <ac:chgData name="R H" userId="7863155b6774aad0" providerId="LiveId" clId="{A8B5C3D1-87BC-4294-891D-7B4A06A8F2E9}" dt="2023-05-14T17:54:41.348" v="10605" actId="478"/>
          <ac:picMkLst>
            <pc:docMk/>
            <pc:sldMk cId="1698594623" sldId="260"/>
            <ac:picMk id="2050" creationId="{572835DF-DA22-0757-EFF3-CD948072F7D0}"/>
          </ac:picMkLst>
        </pc:picChg>
        <pc:picChg chg="add mod">
          <ac:chgData name="R H" userId="7863155b6774aad0" providerId="LiveId" clId="{A8B5C3D1-87BC-4294-891D-7B4A06A8F2E9}" dt="2023-05-14T17:52:55.997" v="10383" actId="14100"/>
          <ac:picMkLst>
            <pc:docMk/>
            <pc:sldMk cId="1698594623" sldId="260"/>
            <ac:picMk id="2052" creationId="{2097C098-0817-05F0-A7BB-205AB3031C84}"/>
          </ac:picMkLst>
        </pc:picChg>
        <pc:picChg chg="add mod">
          <ac:chgData name="R H" userId="7863155b6774aad0" providerId="LiveId" clId="{A8B5C3D1-87BC-4294-891D-7B4A06A8F2E9}" dt="2023-05-14T17:54:56.887" v="10609" actId="14100"/>
          <ac:picMkLst>
            <pc:docMk/>
            <pc:sldMk cId="1698594623" sldId="260"/>
            <ac:picMk id="2054" creationId="{78631219-5D5A-7F03-21FD-DD29D1478CBB}"/>
          </ac:picMkLst>
        </pc:picChg>
        <pc:picChg chg="del">
          <ac:chgData name="R H" userId="7863155b6774aad0" providerId="LiveId" clId="{A8B5C3D1-87BC-4294-891D-7B4A06A8F2E9}" dt="2023-05-13T20:25:28.414" v="3903" actId="478"/>
          <ac:picMkLst>
            <pc:docMk/>
            <pc:sldMk cId="1698594623" sldId="260"/>
            <ac:picMk id="3074" creationId="{A42F9520-8B96-B7C1-E99A-3347960C5AE1}"/>
          </ac:picMkLst>
        </pc:picChg>
      </pc:sldChg>
      <pc:sldChg chg="addSp modSp add mod modTransition modAnim modNotesTx">
        <pc:chgData name="R H" userId="7863155b6774aad0" providerId="LiveId" clId="{A8B5C3D1-87BC-4294-891D-7B4A06A8F2E9}" dt="2023-05-17T22:39:20.140" v="32860" actId="20577"/>
        <pc:sldMkLst>
          <pc:docMk/>
          <pc:sldMk cId="3779784152" sldId="261"/>
        </pc:sldMkLst>
        <pc:spChg chg="add mod">
          <ac:chgData name="R H" userId="7863155b6774aad0" providerId="LiveId" clId="{A8B5C3D1-87BC-4294-891D-7B4A06A8F2E9}" dt="2023-05-13T20:40:19.275" v="5718" actId="164"/>
          <ac:spMkLst>
            <pc:docMk/>
            <pc:sldMk cId="3779784152" sldId="261"/>
            <ac:spMk id="2" creationId="{F728267D-4509-C703-CF81-7A384178731D}"/>
          </ac:spMkLst>
        </pc:spChg>
        <pc:spChg chg="add mod">
          <ac:chgData name="R H" userId="7863155b6774aad0" providerId="LiveId" clId="{A8B5C3D1-87BC-4294-891D-7B4A06A8F2E9}" dt="2023-05-13T20:40:19.275" v="5718" actId="164"/>
          <ac:spMkLst>
            <pc:docMk/>
            <pc:sldMk cId="3779784152" sldId="261"/>
            <ac:spMk id="3" creationId="{7BB3A6D3-569D-2BC4-16EC-EF6192B2EF55}"/>
          </ac:spMkLst>
        </pc:spChg>
        <pc:spChg chg="mod ord">
          <ac:chgData name="R H" userId="7863155b6774aad0" providerId="LiveId" clId="{A8B5C3D1-87BC-4294-891D-7B4A06A8F2E9}" dt="2023-05-13T20:41:05.578" v="5730" actId="166"/>
          <ac:spMkLst>
            <pc:docMk/>
            <pc:sldMk cId="3779784152" sldId="261"/>
            <ac:spMk id="5" creationId="{D92BB9AA-71F9-6088-0F87-15074602403E}"/>
          </ac:spMkLst>
        </pc:spChg>
        <pc:spChg chg="add mod">
          <ac:chgData name="R H" userId="7863155b6774aad0" providerId="LiveId" clId="{A8B5C3D1-87BC-4294-891D-7B4A06A8F2E9}" dt="2023-05-13T20:40:53.149" v="5727" actId="164"/>
          <ac:spMkLst>
            <pc:docMk/>
            <pc:sldMk cId="3779784152" sldId="261"/>
            <ac:spMk id="7" creationId="{0D864769-3D28-547B-7811-025D0046F289}"/>
          </ac:spMkLst>
        </pc:spChg>
        <pc:spChg chg="add mod">
          <ac:chgData name="R H" userId="7863155b6774aad0" providerId="LiveId" clId="{A8B5C3D1-87BC-4294-891D-7B4A06A8F2E9}" dt="2023-05-13T20:40:53.149" v="5727" actId="164"/>
          <ac:spMkLst>
            <pc:docMk/>
            <pc:sldMk cId="3779784152" sldId="261"/>
            <ac:spMk id="8" creationId="{B780FB17-F00C-026F-9D5F-D14F0F628DD0}"/>
          </ac:spMkLst>
        </pc:spChg>
        <pc:grpChg chg="add mod">
          <ac:chgData name="R H" userId="7863155b6774aad0" providerId="LiveId" clId="{A8B5C3D1-87BC-4294-891D-7B4A06A8F2E9}" dt="2023-05-13T20:40:19.275" v="5718" actId="164"/>
          <ac:grpSpMkLst>
            <pc:docMk/>
            <pc:sldMk cId="3779784152" sldId="261"/>
            <ac:grpSpMk id="4" creationId="{2975A072-EFD9-D582-97ED-812A62EF502B}"/>
          </ac:grpSpMkLst>
        </pc:grpChg>
        <pc:grpChg chg="add mod">
          <ac:chgData name="R H" userId="7863155b6774aad0" providerId="LiveId" clId="{A8B5C3D1-87BC-4294-891D-7B4A06A8F2E9}" dt="2023-05-13T20:40:53.149" v="5727" actId="164"/>
          <ac:grpSpMkLst>
            <pc:docMk/>
            <pc:sldMk cId="3779784152" sldId="261"/>
            <ac:grpSpMk id="9" creationId="{FC518508-84E2-50D1-8A18-7D6992D299EA}"/>
          </ac:grpSpMkLst>
        </pc:grpChg>
        <pc:picChg chg="add mod">
          <ac:chgData name="R H" userId="7863155b6774aad0" providerId="LiveId" clId="{A8B5C3D1-87BC-4294-891D-7B4A06A8F2E9}" dt="2023-05-14T18:01:25.576" v="11059" actId="1076"/>
          <ac:picMkLst>
            <pc:docMk/>
            <pc:sldMk cId="3779784152" sldId="261"/>
            <ac:picMk id="3074" creationId="{38DC7371-72E6-8660-E4E6-B4CD67B29767}"/>
          </ac:picMkLst>
        </pc:picChg>
        <pc:picChg chg="add mod">
          <ac:chgData name="R H" userId="7863155b6774aad0" providerId="LiveId" clId="{A8B5C3D1-87BC-4294-891D-7B4A06A8F2E9}" dt="2023-05-14T18:03:13.140" v="11064" actId="14100"/>
          <ac:picMkLst>
            <pc:docMk/>
            <pc:sldMk cId="3779784152" sldId="261"/>
            <ac:picMk id="3076" creationId="{E290AB19-85E0-3499-4481-17C29CAD8C22}"/>
          </ac:picMkLst>
        </pc:picChg>
      </pc:sldChg>
      <pc:sldChg chg="addSp delSp modSp add mod modTransition delAnim modAnim modNotesTx">
        <pc:chgData name="R H" userId="7863155b6774aad0" providerId="LiveId" clId="{A8B5C3D1-87BC-4294-891D-7B4A06A8F2E9}" dt="2023-05-17T22:39:00.466" v="32850" actId="20577"/>
        <pc:sldMkLst>
          <pc:docMk/>
          <pc:sldMk cId="2680246195" sldId="262"/>
        </pc:sldMkLst>
        <pc:spChg chg="mod topLvl">
          <ac:chgData name="R H" userId="7863155b6774aad0" providerId="LiveId" clId="{A8B5C3D1-87BC-4294-891D-7B4A06A8F2E9}" dt="2023-05-13T21:02:36.875" v="7462" actId="14100"/>
          <ac:spMkLst>
            <pc:docMk/>
            <pc:sldMk cId="2680246195" sldId="262"/>
            <ac:spMk id="2" creationId="{F728267D-4509-C703-CF81-7A384178731D}"/>
          </ac:spMkLst>
        </pc:spChg>
        <pc:spChg chg="mod topLvl">
          <ac:chgData name="R H" userId="7863155b6774aad0" providerId="LiveId" clId="{A8B5C3D1-87BC-4294-891D-7B4A06A8F2E9}" dt="2023-05-13T21:01:47.402" v="7454" actId="164"/>
          <ac:spMkLst>
            <pc:docMk/>
            <pc:sldMk cId="2680246195" sldId="262"/>
            <ac:spMk id="3" creationId="{7BB3A6D3-569D-2BC4-16EC-EF6192B2EF55}"/>
          </ac:spMkLst>
        </pc:spChg>
        <pc:spChg chg="mod ord">
          <ac:chgData name="R H" userId="7863155b6774aad0" providerId="LiveId" clId="{A8B5C3D1-87BC-4294-891D-7B4A06A8F2E9}" dt="2023-05-13T21:02:14.325" v="7459" actId="166"/>
          <ac:spMkLst>
            <pc:docMk/>
            <pc:sldMk cId="2680246195" sldId="262"/>
            <ac:spMk id="5" creationId="{D92BB9AA-71F9-6088-0F87-15074602403E}"/>
          </ac:spMkLst>
        </pc:spChg>
        <pc:spChg chg="mod">
          <ac:chgData name="R H" userId="7863155b6774aad0" providerId="LiveId" clId="{A8B5C3D1-87BC-4294-891D-7B4A06A8F2E9}" dt="2023-05-15T01:38:37.700" v="13693" actId="20577"/>
          <ac:spMkLst>
            <pc:docMk/>
            <pc:sldMk cId="2680246195" sldId="262"/>
            <ac:spMk id="6" creationId="{50F7448D-2486-B4DF-558F-C1825BE222FC}"/>
          </ac:spMkLst>
        </pc:spChg>
        <pc:spChg chg="add mod">
          <ac:chgData name="R H" userId="7863155b6774aad0" providerId="LiveId" clId="{A8B5C3D1-87BC-4294-891D-7B4A06A8F2E9}" dt="2023-05-15T01:32:52.667" v="12892" actId="255"/>
          <ac:spMkLst>
            <pc:docMk/>
            <pc:sldMk cId="2680246195" sldId="262"/>
            <ac:spMk id="7" creationId="{7EC788E6-2DF8-5A60-B55E-C592A7911480}"/>
          </ac:spMkLst>
        </pc:spChg>
        <pc:spChg chg="add mod">
          <ac:chgData name="R H" userId="7863155b6774aad0" providerId="LiveId" clId="{A8B5C3D1-87BC-4294-891D-7B4A06A8F2E9}" dt="2023-05-13T21:01:47.402" v="7454" actId="164"/>
          <ac:spMkLst>
            <pc:docMk/>
            <pc:sldMk cId="2680246195" sldId="262"/>
            <ac:spMk id="10" creationId="{85A02CAF-B81C-5032-6E83-4AD3E08D42DE}"/>
          </ac:spMkLst>
        </pc:spChg>
        <pc:spChg chg="add mod">
          <ac:chgData name="R H" userId="7863155b6774aad0" providerId="LiveId" clId="{A8B5C3D1-87BC-4294-891D-7B4A06A8F2E9}" dt="2023-05-13T21:01:47.402" v="7454" actId="164"/>
          <ac:spMkLst>
            <pc:docMk/>
            <pc:sldMk cId="2680246195" sldId="262"/>
            <ac:spMk id="11" creationId="{E6EDF7BB-8273-89B3-125C-B3312CC3287E}"/>
          </ac:spMkLst>
        </pc:spChg>
        <pc:spChg chg="add mod">
          <ac:chgData name="R H" userId="7863155b6774aad0" providerId="LiveId" clId="{A8B5C3D1-87BC-4294-891D-7B4A06A8F2E9}" dt="2023-05-13T21:01:47.402" v="7454" actId="164"/>
          <ac:spMkLst>
            <pc:docMk/>
            <pc:sldMk cId="2680246195" sldId="262"/>
            <ac:spMk id="12" creationId="{41E16DC8-4154-87B3-3BC9-4FDABFA11357}"/>
          </ac:spMkLst>
        </pc:spChg>
        <pc:grpChg chg="del mod">
          <ac:chgData name="R H" userId="7863155b6774aad0" providerId="LiveId" clId="{A8B5C3D1-87BC-4294-891D-7B4A06A8F2E9}" dt="2023-05-13T21:00:30.069" v="7435" actId="165"/>
          <ac:grpSpMkLst>
            <pc:docMk/>
            <pc:sldMk cId="2680246195" sldId="262"/>
            <ac:grpSpMk id="4" creationId="{2975A072-EFD9-D582-97ED-812A62EF502B}"/>
          </ac:grpSpMkLst>
        </pc:grpChg>
        <pc:grpChg chg="del mod">
          <ac:chgData name="R H" userId="7863155b6774aad0" providerId="LiveId" clId="{A8B5C3D1-87BC-4294-891D-7B4A06A8F2E9}" dt="2023-05-13T20:57:52.043" v="7175" actId="478"/>
          <ac:grpSpMkLst>
            <pc:docMk/>
            <pc:sldMk cId="2680246195" sldId="262"/>
            <ac:grpSpMk id="9" creationId="{FC518508-84E2-50D1-8A18-7D6992D299EA}"/>
          </ac:grpSpMkLst>
        </pc:grpChg>
        <pc:grpChg chg="add mod">
          <ac:chgData name="R H" userId="7863155b6774aad0" providerId="LiveId" clId="{A8B5C3D1-87BC-4294-891D-7B4A06A8F2E9}" dt="2023-05-13T21:01:47.402" v="7454" actId="164"/>
          <ac:grpSpMkLst>
            <pc:docMk/>
            <pc:sldMk cId="2680246195" sldId="262"/>
            <ac:grpSpMk id="13" creationId="{FB7306DA-A4A2-5FB1-D924-C1A734498075}"/>
          </ac:grpSpMkLst>
        </pc:grpChg>
        <pc:picChg chg="add mod">
          <ac:chgData name="R H" userId="7863155b6774aad0" providerId="LiveId" clId="{A8B5C3D1-87BC-4294-891D-7B4A06A8F2E9}" dt="2023-05-14T18:25:05.563" v="11337" actId="14100"/>
          <ac:picMkLst>
            <pc:docMk/>
            <pc:sldMk cId="2680246195" sldId="262"/>
            <ac:picMk id="4098" creationId="{26EEA1B0-A13A-54CA-1E80-389104D76B5F}"/>
          </ac:picMkLst>
        </pc:picChg>
      </pc:sldChg>
      <pc:sldChg chg="addSp delSp modSp add mod delAnim modAnim modNotesTx">
        <pc:chgData name="R H" userId="7863155b6774aad0" providerId="LiveId" clId="{A8B5C3D1-87BC-4294-891D-7B4A06A8F2E9}" dt="2023-05-17T22:42:17.229" v="33082" actId="20577"/>
        <pc:sldMkLst>
          <pc:docMk/>
          <pc:sldMk cId="3984074281" sldId="263"/>
        </pc:sldMkLst>
        <pc:spChg chg="mod">
          <ac:chgData name="R H" userId="7863155b6774aad0" providerId="LiveId" clId="{A8B5C3D1-87BC-4294-891D-7B4A06A8F2E9}" dt="2023-05-15T01:44:40.997" v="13834" actId="14100"/>
          <ac:spMkLst>
            <pc:docMk/>
            <pc:sldMk cId="3984074281" sldId="263"/>
            <ac:spMk id="2" creationId="{F728267D-4509-C703-CF81-7A384178731D}"/>
          </ac:spMkLst>
        </pc:spChg>
        <pc:spChg chg="add mod">
          <ac:chgData name="R H" userId="7863155b6774aad0" providerId="LiveId" clId="{A8B5C3D1-87BC-4294-891D-7B4A06A8F2E9}" dt="2023-05-15T01:44:44.688" v="13835" actId="14100"/>
          <ac:spMkLst>
            <pc:docMk/>
            <pc:sldMk cId="3984074281" sldId="263"/>
            <ac:spMk id="4" creationId="{C5BAED99-2A31-A440-2088-81CD51FEC15B}"/>
          </ac:spMkLst>
        </pc:spChg>
        <pc:spChg chg="mod ord">
          <ac:chgData name="R H" userId="7863155b6774aad0" providerId="LiveId" clId="{A8B5C3D1-87BC-4294-891D-7B4A06A8F2E9}" dt="2023-05-15T01:44:52.621" v="13837" actId="166"/>
          <ac:spMkLst>
            <pc:docMk/>
            <pc:sldMk cId="3984074281" sldId="263"/>
            <ac:spMk id="5" creationId="{D92BB9AA-71F9-6088-0F87-15074602403E}"/>
          </ac:spMkLst>
        </pc:spChg>
        <pc:spChg chg="mod">
          <ac:chgData name="R H" userId="7863155b6774aad0" providerId="LiveId" clId="{A8B5C3D1-87BC-4294-891D-7B4A06A8F2E9}" dt="2023-05-15T01:38:48.797" v="13720" actId="20577"/>
          <ac:spMkLst>
            <pc:docMk/>
            <pc:sldMk cId="3984074281" sldId="263"/>
            <ac:spMk id="6" creationId="{50F7448D-2486-B4DF-558F-C1825BE222FC}"/>
          </ac:spMkLst>
        </pc:spChg>
        <pc:spChg chg="del">
          <ac:chgData name="R H" userId="7863155b6774aad0" providerId="LiveId" clId="{A8B5C3D1-87BC-4294-891D-7B4A06A8F2E9}" dt="2023-05-15T01:38:51.279" v="13721" actId="478"/>
          <ac:spMkLst>
            <pc:docMk/>
            <pc:sldMk cId="3984074281" sldId="263"/>
            <ac:spMk id="7" creationId="{7EC788E6-2DF8-5A60-B55E-C592A7911480}"/>
          </ac:spMkLst>
        </pc:spChg>
        <pc:spChg chg="add mod">
          <ac:chgData name="R H" userId="7863155b6774aad0" providerId="LiveId" clId="{A8B5C3D1-87BC-4294-891D-7B4A06A8F2E9}" dt="2023-05-15T01:44:47.775" v="13836" actId="14100"/>
          <ac:spMkLst>
            <pc:docMk/>
            <pc:sldMk cId="3984074281" sldId="263"/>
            <ac:spMk id="8" creationId="{24C1E506-1346-12C8-5DF3-430284F64F5D}"/>
          </ac:spMkLst>
        </pc:spChg>
        <pc:grpChg chg="add mod">
          <ac:chgData name="R H" userId="7863155b6774aad0" providerId="LiveId" clId="{A8B5C3D1-87BC-4294-891D-7B4A06A8F2E9}" dt="2023-05-15T01:41:00.032" v="13781" actId="164"/>
          <ac:grpSpMkLst>
            <pc:docMk/>
            <pc:sldMk cId="3984074281" sldId="263"/>
            <ac:grpSpMk id="9" creationId="{4EF3D079-E7D4-BCCB-BA3D-0213D4760A88}"/>
          </ac:grpSpMkLst>
        </pc:grpChg>
        <pc:grpChg chg="del">
          <ac:chgData name="R H" userId="7863155b6774aad0" providerId="LiveId" clId="{A8B5C3D1-87BC-4294-891D-7B4A06A8F2E9}" dt="2023-05-15T01:39:02.724" v="13724" actId="478"/>
          <ac:grpSpMkLst>
            <pc:docMk/>
            <pc:sldMk cId="3984074281" sldId="263"/>
            <ac:grpSpMk id="13" creationId="{FB7306DA-A4A2-5FB1-D924-C1A734498075}"/>
          </ac:grpSpMkLst>
        </pc:grpChg>
        <pc:picChg chg="add mod">
          <ac:chgData name="R H" userId="7863155b6774aad0" providerId="LiveId" clId="{A8B5C3D1-87BC-4294-891D-7B4A06A8F2E9}" dt="2023-05-15T16:21:10.703" v="15139" actId="14100"/>
          <ac:picMkLst>
            <pc:docMk/>
            <pc:sldMk cId="3984074281" sldId="263"/>
            <ac:picMk id="1026" creationId="{A3489E10-E795-6B43-5553-2C41CFF40DAA}"/>
          </ac:picMkLst>
        </pc:picChg>
        <pc:picChg chg="add mod">
          <ac:chgData name="R H" userId="7863155b6774aad0" providerId="LiveId" clId="{A8B5C3D1-87BC-4294-891D-7B4A06A8F2E9}" dt="2023-05-16T20:07:17.834" v="28941" actId="14100"/>
          <ac:picMkLst>
            <pc:docMk/>
            <pc:sldMk cId="3984074281" sldId="263"/>
            <ac:picMk id="1028" creationId="{98ED6BDC-1D4A-C04E-D31A-D46A69C3868E}"/>
          </ac:picMkLst>
        </pc:picChg>
        <pc:picChg chg="del">
          <ac:chgData name="R H" userId="7863155b6774aad0" providerId="LiveId" clId="{A8B5C3D1-87BC-4294-891D-7B4A06A8F2E9}" dt="2023-05-15T01:38:52.441" v="13722" actId="478"/>
          <ac:picMkLst>
            <pc:docMk/>
            <pc:sldMk cId="3984074281" sldId="263"/>
            <ac:picMk id="4098" creationId="{26EEA1B0-A13A-54CA-1E80-389104D76B5F}"/>
          </ac:picMkLst>
        </pc:picChg>
      </pc:sldChg>
      <pc:sldChg chg="addSp delSp modSp add mod modAnim modNotesTx">
        <pc:chgData name="R H" userId="7863155b6774aad0" providerId="LiveId" clId="{A8B5C3D1-87BC-4294-891D-7B4A06A8F2E9}" dt="2023-05-17T22:44:03.736" v="33159" actId="20577"/>
        <pc:sldMkLst>
          <pc:docMk/>
          <pc:sldMk cId="742279810" sldId="264"/>
        </pc:sldMkLst>
        <pc:spChg chg="mod topLvl">
          <ac:chgData name="R H" userId="7863155b6774aad0" providerId="LiveId" clId="{A8B5C3D1-87BC-4294-891D-7B4A06A8F2E9}" dt="2023-05-15T01:45:44.594" v="13848" actId="164"/>
          <ac:spMkLst>
            <pc:docMk/>
            <pc:sldMk cId="742279810" sldId="264"/>
            <ac:spMk id="2" creationId="{F728267D-4509-C703-CF81-7A384178731D}"/>
          </ac:spMkLst>
        </pc:spChg>
        <pc:spChg chg="mod topLvl">
          <ac:chgData name="R H" userId="7863155b6774aad0" providerId="LiveId" clId="{A8B5C3D1-87BC-4294-891D-7B4A06A8F2E9}" dt="2023-05-15T01:45:44.594" v="13848" actId="164"/>
          <ac:spMkLst>
            <pc:docMk/>
            <pc:sldMk cId="742279810" sldId="264"/>
            <ac:spMk id="4" creationId="{C5BAED99-2A31-A440-2088-81CD51FEC15B}"/>
          </ac:spMkLst>
        </pc:spChg>
        <pc:spChg chg="mod ord">
          <ac:chgData name="R H" userId="7863155b6774aad0" providerId="LiveId" clId="{A8B5C3D1-87BC-4294-891D-7B4A06A8F2E9}" dt="2023-05-15T16:35:59.583" v="17129" actId="166"/>
          <ac:spMkLst>
            <pc:docMk/>
            <pc:sldMk cId="742279810" sldId="264"/>
            <ac:spMk id="5" creationId="{D92BB9AA-71F9-6088-0F87-15074602403E}"/>
          </ac:spMkLst>
        </pc:spChg>
        <pc:spChg chg="mod topLvl">
          <ac:chgData name="R H" userId="7863155b6774aad0" providerId="LiveId" clId="{A8B5C3D1-87BC-4294-891D-7B4A06A8F2E9}" dt="2023-05-15T01:45:44.594" v="13848" actId="164"/>
          <ac:spMkLst>
            <pc:docMk/>
            <pc:sldMk cId="742279810" sldId="264"/>
            <ac:spMk id="8" creationId="{24C1E506-1346-12C8-5DF3-430284F64F5D}"/>
          </ac:spMkLst>
        </pc:spChg>
        <pc:spChg chg="add mod">
          <ac:chgData name="R H" userId="7863155b6774aad0" providerId="LiveId" clId="{A8B5C3D1-87BC-4294-891D-7B4A06A8F2E9}" dt="2023-05-17T14:31:00.492" v="31128" actId="14100"/>
          <ac:spMkLst>
            <pc:docMk/>
            <pc:sldMk cId="742279810" sldId="264"/>
            <ac:spMk id="10" creationId="{7828D2B5-D8CD-6BBD-1DAF-A5D57C523EE3}"/>
          </ac:spMkLst>
        </pc:spChg>
        <pc:spChg chg="add mod topLvl">
          <ac:chgData name="R H" userId="7863155b6774aad0" providerId="LiveId" clId="{A8B5C3D1-87BC-4294-891D-7B4A06A8F2E9}" dt="2023-05-17T14:31:32.913" v="31132" actId="164"/>
          <ac:spMkLst>
            <pc:docMk/>
            <pc:sldMk cId="742279810" sldId="264"/>
            <ac:spMk id="11" creationId="{EDA6BF25-C1ED-08F1-29AB-CD99E2A0372D}"/>
          </ac:spMkLst>
        </pc:spChg>
        <pc:spChg chg="add mod topLvl">
          <ac:chgData name="R H" userId="7863155b6774aad0" providerId="LiveId" clId="{A8B5C3D1-87BC-4294-891D-7B4A06A8F2E9}" dt="2023-05-17T14:31:32.913" v="31132" actId="164"/>
          <ac:spMkLst>
            <pc:docMk/>
            <pc:sldMk cId="742279810" sldId="264"/>
            <ac:spMk id="12" creationId="{644F0D6B-7560-DEA0-3C58-F4E6159E89C7}"/>
          </ac:spMkLst>
        </pc:spChg>
        <pc:grpChg chg="add mod ord">
          <ac:chgData name="R H" userId="7863155b6774aad0" providerId="LiveId" clId="{A8B5C3D1-87BC-4294-891D-7B4A06A8F2E9}" dt="2023-05-15T01:45:46.975" v="13849" actId="167"/>
          <ac:grpSpMkLst>
            <pc:docMk/>
            <pc:sldMk cId="742279810" sldId="264"/>
            <ac:grpSpMk id="3" creationId="{1C173B37-1404-DE61-0E1A-96DD39E62D62}"/>
          </ac:grpSpMkLst>
        </pc:grpChg>
        <pc:grpChg chg="del mod">
          <ac:chgData name="R H" userId="7863155b6774aad0" providerId="LiveId" clId="{A8B5C3D1-87BC-4294-891D-7B4A06A8F2E9}" dt="2023-05-15T01:44:00.452" v="13824" actId="165"/>
          <ac:grpSpMkLst>
            <pc:docMk/>
            <pc:sldMk cId="742279810" sldId="264"/>
            <ac:grpSpMk id="9" creationId="{4EF3D079-E7D4-BCCB-BA3D-0213D4760A88}"/>
          </ac:grpSpMkLst>
        </pc:grpChg>
        <pc:grpChg chg="add mod">
          <ac:chgData name="R H" userId="7863155b6774aad0" providerId="LiveId" clId="{A8B5C3D1-87BC-4294-891D-7B4A06A8F2E9}" dt="2023-05-17T14:31:32.913" v="31132" actId="164"/>
          <ac:grpSpMkLst>
            <pc:docMk/>
            <pc:sldMk cId="742279810" sldId="264"/>
            <ac:grpSpMk id="9" creationId="{C40805CA-AD63-275A-4596-11768FDD17FC}"/>
          </ac:grpSpMkLst>
        </pc:grpChg>
        <pc:grpChg chg="add del mod">
          <ac:chgData name="R H" userId="7863155b6774aad0" providerId="LiveId" clId="{A8B5C3D1-87BC-4294-891D-7B4A06A8F2E9}" dt="2023-05-17T14:31:08.995" v="31130" actId="165"/>
          <ac:grpSpMkLst>
            <pc:docMk/>
            <pc:sldMk cId="742279810" sldId="264"/>
            <ac:grpSpMk id="15" creationId="{28F7134E-1059-E011-5808-6B507EF07DF5}"/>
          </ac:grpSpMkLst>
        </pc:grpChg>
        <pc:picChg chg="add mod">
          <ac:chgData name="R H" userId="7863155b6774aad0" providerId="LiveId" clId="{A8B5C3D1-87BC-4294-891D-7B4A06A8F2E9}" dt="2023-05-17T14:31:03.656" v="31129" actId="14100"/>
          <ac:picMkLst>
            <pc:docMk/>
            <pc:sldMk cId="742279810" sldId="264"/>
            <ac:picMk id="2050" creationId="{7CF0E7E1-0819-80F2-CB4F-8D877714CC2E}"/>
          </ac:picMkLst>
        </pc:picChg>
        <pc:cxnChg chg="add mod topLvl">
          <ac:chgData name="R H" userId="7863155b6774aad0" providerId="LiveId" clId="{A8B5C3D1-87BC-4294-891D-7B4A06A8F2E9}" dt="2023-05-17T14:31:32.913" v="31132" actId="164"/>
          <ac:cxnSpMkLst>
            <pc:docMk/>
            <pc:sldMk cId="742279810" sldId="264"/>
            <ac:cxnSpMk id="14" creationId="{252119B2-2110-9036-5854-4C90E0715344}"/>
          </ac:cxnSpMkLst>
        </pc:cxnChg>
      </pc:sldChg>
      <pc:sldChg chg="addSp delSp modSp add mod modAnim modNotesTx">
        <pc:chgData name="R H" userId="7863155b6774aad0" providerId="LiveId" clId="{A8B5C3D1-87BC-4294-891D-7B4A06A8F2E9}" dt="2023-05-17T22:47:17.624" v="33175" actId="6549"/>
        <pc:sldMkLst>
          <pc:docMk/>
          <pc:sldMk cId="2005274999" sldId="265"/>
        </pc:sldMkLst>
        <pc:spChg chg="mod topLvl">
          <ac:chgData name="R H" userId="7863155b6774aad0" providerId="LiveId" clId="{A8B5C3D1-87BC-4294-891D-7B4A06A8F2E9}" dt="2023-05-16T15:12:05.476" v="20652" actId="164"/>
          <ac:spMkLst>
            <pc:docMk/>
            <pc:sldMk cId="2005274999" sldId="265"/>
            <ac:spMk id="2" creationId="{F728267D-4509-C703-CF81-7A384178731D}"/>
          </ac:spMkLst>
        </pc:spChg>
        <pc:spChg chg="mod topLvl">
          <ac:chgData name="R H" userId="7863155b6774aad0" providerId="LiveId" clId="{A8B5C3D1-87BC-4294-891D-7B4A06A8F2E9}" dt="2023-05-16T15:12:05.476" v="20652" actId="164"/>
          <ac:spMkLst>
            <pc:docMk/>
            <pc:sldMk cId="2005274999" sldId="265"/>
            <ac:spMk id="4" creationId="{C5BAED99-2A31-A440-2088-81CD51FEC15B}"/>
          </ac:spMkLst>
        </pc:spChg>
        <pc:spChg chg="mod ord">
          <ac:chgData name="R H" userId="7863155b6774aad0" providerId="LiveId" clId="{A8B5C3D1-87BC-4294-891D-7B4A06A8F2E9}" dt="2023-05-16T15:12:20.013" v="20655" actId="166"/>
          <ac:spMkLst>
            <pc:docMk/>
            <pc:sldMk cId="2005274999" sldId="265"/>
            <ac:spMk id="5" creationId="{D92BB9AA-71F9-6088-0F87-15074602403E}"/>
          </ac:spMkLst>
        </pc:spChg>
        <pc:spChg chg="mod">
          <ac:chgData name="R H" userId="7863155b6774aad0" providerId="LiveId" clId="{A8B5C3D1-87BC-4294-891D-7B4A06A8F2E9}" dt="2023-05-15T01:46:21.118" v="13860" actId="20577"/>
          <ac:spMkLst>
            <pc:docMk/>
            <pc:sldMk cId="2005274999" sldId="265"/>
            <ac:spMk id="6" creationId="{50F7448D-2486-B4DF-558F-C1825BE222FC}"/>
          </ac:spMkLst>
        </pc:spChg>
        <pc:spChg chg="mod topLvl">
          <ac:chgData name="R H" userId="7863155b6774aad0" providerId="LiveId" clId="{A8B5C3D1-87BC-4294-891D-7B4A06A8F2E9}" dt="2023-05-16T15:12:05.476" v="20652" actId="164"/>
          <ac:spMkLst>
            <pc:docMk/>
            <pc:sldMk cId="2005274999" sldId="265"/>
            <ac:spMk id="8" creationId="{24C1E506-1346-12C8-5DF3-430284F64F5D}"/>
          </ac:spMkLst>
        </pc:spChg>
        <pc:spChg chg="add del mod">
          <ac:chgData name="R H" userId="7863155b6774aad0" providerId="LiveId" clId="{A8B5C3D1-87BC-4294-891D-7B4A06A8F2E9}" dt="2023-05-16T14:51:17.950" v="19210" actId="22"/>
          <ac:spMkLst>
            <pc:docMk/>
            <pc:sldMk cId="2005274999" sldId="265"/>
            <ac:spMk id="10" creationId="{8E1B8F7A-A8AD-858B-38C8-CD84458F6BAA}"/>
          </ac:spMkLst>
        </pc:spChg>
        <pc:spChg chg="add del mod">
          <ac:chgData name="R H" userId="7863155b6774aad0" providerId="LiveId" clId="{A8B5C3D1-87BC-4294-891D-7B4A06A8F2E9}" dt="2023-05-16T15:25:53.613" v="20827" actId="478"/>
          <ac:spMkLst>
            <pc:docMk/>
            <pc:sldMk cId="2005274999" sldId="265"/>
            <ac:spMk id="12" creationId="{FC84587A-A81C-AFD1-F890-DF409457CDF9}"/>
          </ac:spMkLst>
        </pc:spChg>
        <pc:spChg chg="add del mod">
          <ac:chgData name="R H" userId="7863155b6774aad0" providerId="LiveId" clId="{A8B5C3D1-87BC-4294-891D-7B4A06A8F2E9}" dt="2023-05-16T15:11:46.854" v="20648"/>
          <ac:spMkLst>
            <pc:docMk/>
            <pc:sldMk cId="2005274999" sldId="265"/>
            <ac:spMk id="13" creationId="{83A4F1CE-5CB1-60F8-F37D-316867C0D5E2}"/>
          </ac:spMkLst>
        </pc:spChg>
        <pc:spChg chg="add mod">
          <ac:chgData name="R H" userId="7863155b6774aad0" providerId="LiveId" clId="{A8B5C3D1-87BC-4294-891D-7B4A06A8F2E9}" dt="2023-05-16T15:12:05.476" v="20652" actId="164"/>
          <ac:spMkLst>
            <pc:docMk/>
            <pc:sldMk cId="2005274999" sldId="265"/>
            <ac:spMk id="14" creationId="{8283FA4E-1CBC-31C5-F374-B8F95B0EEC8C}"/>
          </ac:spMkLst>
        </pc:spChg>
        <pc:grpChg chg="del mod">
          <ac:chgData name="R H" userId="7863155b6774aad0" providerId="LiveId" clId="{A8B5C3D1-87BC-4294-891D-7B4A06A8F2E9}" dt="2023-05-16T15:11:08.269" v="20638" actId="165"/>
          <ac:grpSpMkLst>
            <pc:docMk/>
            <pc:sldMk cId="2005274999" sldId="265"/>
            <ac:grpSpMk id="3" creationId="{1C173B37-1404-DE61-0E1A-96DD39E62D62}"/>
          </ac:grpSpMkLst>
        </pc:grpChg>
        <pc:grpChg chg="add mod">
          <ac:chgData name="R H" userId="7863155b6774aad0" providerId="LiveId" clId="{A8B5C3D1-87BC-4294-891D-7B4A06A8F2E9}" dt="2023-05-16T15:12:05.476" v="20652" actId="164"/>
          <ac:grpSpMkLst>
            <pc:docMk/>
            <pc:sldMk cId="2005274999" sldId="265"/>
            <ac:grpSpMk id="15" creationId="{B1E8252F-ADF1-90AA-DCD4-A3202B345006}"/>
          </ac:grpSpMkLst>
        </pc:grpChg>
        <pc:picChg chg="add del mod">
          <ac:chgData name="R H" userId="7863155b6774aad0" providerId="LiveId" clId="{A8B5C3D1-87BC-4294-891D-7B4A06A8F2E9}" dt="2023-05-16T15:25:53.613" v="20827" actId="478"/>
          <ac:picMkLst>
            <pc:docMk/>
            <pc:sldMk cId="2005274999" sldId="265"/>
            <ac:picMk id="7" creationId="{F0E366E3-2535-515F-990A-2A5D91175C10}"/>
          </ac:picMkLst>
        </pc:picChg>
      </pc:sldChg>
      <pc:sldChg chg="addSp delSp modSp add mod modAnim modNotesTx">
        <pc:chgData name="R H" userId="7863155b6774aad0" providerId="LiveId" clId="{A8B5C3D1-87BC-4294-891D-7B4A06A8F2E9}" dt="2023-05-17T22:51:39.409" v="33496" actId="6549"/>
        <pc:sldMkLst>
          <pc:docMk/>
          <pc:sldMk cId="2855063806" sldId="266"/>
        </pc:sldMkLst>
        <pc:spChg chg="mod topLvl">
          <ac:chgData name="R H" userId="7863155b6774aad0" providerId="LiveId" clId="{A8B5C3D1-87BC-4294-891D-7B4A06A8F2E9}" dt="2023-05-16T15:13:48.863" v="20672" actId="14100"/>
          <ac:spMkLst>
            <pc:docMk/>
            <pc:sldMk cId="2855063806" sldId="266"/>
            <ac:spMk id="2" creationId="{F728267D-4509-C703-CF81-7A384178731D}"/>
          </ac:spMkLst>
        </pc:spChg>
        <pc:spChg chg="mod topLvl">
          <ac:chgData name="R H" userId="7863155b6774aad0" providerId="LiveId" clId="{A8B5C3D1-87BC-4294-891D-7B4A06A8F2E9}" dt="2023-05-16T15:13:43.321" v="20671" actId="164"/>
          <ac:spMkLst>
            <pc:docMk/>
            <pc:sldMk cId="2855063806" sldId="266"/>
            <ac:spMk id="4" creationId="{C5BAED99-2A31-A440-2088-81CD51FEC15B}"/>
          </ac:spMkLst>
        </pc:spChg>
        <pc:spChg chg="del">
          <ac:chgData name="R H" userId="7863155b6774aad0" providerId="LiveId" clId="{A8B5C3D1-87BC-4294-891D-7B4A06A8F2E9}" dt="2023-05-16T15:29:15.074" v="21080" actId="478"/>
          <ac:spMkLst>
            <pc:docMk/>
            <pc:sldMk cId="2855063806" sldId="266"/>
            <ac:spMk id="5" creationId="{D92BB9AA-71F9-6088-0F87-15074602403E}"/>
          </ac:spMkLst>
        </pc:spChg>
        <pc:spChg chg="mod topLvl">
          <ac:chgData name="R H" userId="7863155b6774aad0" providerId="LiveId" clId="{A8B5C3D1-87BC-4294-891D-7B4A06A8F2E9}" dt="2023-05-16T15:13:43.321" v="20671" actId="164"/>
          <ac:spMkLst>
            <pc:docMk/>
            <pc:sldMk cId="2855063806" sldId="266"/>
            <ac:spMk id="8" creationId="{24C1E506-1346-12C8-5DF3-430284F64F5D}"/>
          </ac:spMkLst>
        </pc:spChg>
        <pc:spChg chg="add mod">
          <ac:chgData name="R H" userId="7863155b6774aad0" providerId="LiveId" clId="{A8B5C3D1-87BC-4294-891D-7B4A06A8F2E9}" dt="2023-05-16T15:22:30.741" v="20811" actId="14100"/>
          <ac:spMkLst>
            <pc:docMk/>
            <pc:sldMk cId="2855063806" sldId="266"/>
            <ac:spMk id="11" creationId="{DDBE8697-1863-8EAA-0FC0-AC34A1D65E8E}"/>
          </ac:spMkLst>
        </pc:spChg>
        <pc:spChg chg="del">
          <ac:chgData name="R H" userId="7863155b6774aad0" providerId="LiveId" clId="{A8B5C3D1-87BC-4294-891D-7B4A06A8F2E9}" dt="2023-05-16T15:12:43.668" v="20656" actId="478"/>
          <ac:spMkLst>
            <pc:docMk/>
            <pc:sldMk cId="2855063806" sldId="266"/>
            <ac:spMk id="12" creationId="{FC84587A-A81C-AFD1-F890-DF409457CDF9}"/>
          </ac:spMkLst>
        </pc:spChg>
        <pc:spChg chg="add del mod">
          <ac:chgData name="R H" userId="7863155b6774aad0" providerId="LiveId" clId="{A8B5C3D1-87BC-4294-891D-7B4A06A8F2E9}" dt="2023-05-16T15:29:17.621" v="21081" actId="478"/>
          <ac:spMkLst>
            <pc:docMk/>
            <pc:sldMk cId="2855063806" sldId="266"/>
            <ac:spMk id="14" creationId="{3526EA2A-11D0-736B-C6C0-3B24C5A09B20}"/>
          </ac:spMkLst>
        </pc:spChg>
        <pc:spChg chg="mod">
          <ac:chgData name="R H" userId="7863155b6774aad0" providerId="LiveId" clId="{A8B5C3D1-87BC-4294-891D-7B4A06A8F2E9}" dt="2023-05-16T15:29:18.284" v="21082"/>
          <ac:spMkLst>
            <pc:docMk/>
            <pc:sldMk cId="2855063806" sldId="266"/>
            <ac:spMk id="16" creationId="{693A2D64-9EC0-B3A5-14AD-8A023C670789}"/>
          </ac:spMkLst>
        </pc:spChg>
        <pc:spChg chg="mod">
          <ac:chgData name="R H" userId="7863155b6774aad0" providerId="LiveId" clId="{A8B5C3D1-87BC-4294-891D-7B4A06A8F2E9}" dt="2023-05-16T15:29:18.284" v="21082"/>
          <ac:spMkLst>
            <pc:docMk/>
            <pc:sldMk cId="2855063806" sldId="266"/>
            <ac:spMk id="17" creationId="{9BFEDE52-022D-8A2F-467D-AA943ED8C6C0}"/>
          </ac:spMkLst>
        </pc:spChg>
        <pc:spChg chg="mod">
          <ac:chgData name="R H" userId="7863155b6774aad0" providerId="LiveId" clId="{A8B5C3D1-87BC-4294-891D-7B4A06A8F2E9}" dt="2023-05-16T15:29:18.284" v="21082"/>
          <ac:spMkLst>
            <pc:docMk/>
            <pc:sldMk cId="2855063806" sldId="266"/>
            <ac:spMk id="18" creationId="{314275AF-DC42-842D-7A55-747F4E6CEA15}"/>
          </ac:spMkLst>
        </pc:spChg>
        <pc:spChg chg="mod">
          <ac:chgData name="R H" userId="7863155b6774aad0" providerId="LiveId" clId="{A8B5C3D1-87BC-4294-891D-7B4A06A8F2E9}" dt="2023-05-16T15:29:18.284" v="21082"/>
          <ac:spMkLst>
            <pc:docMk/>
            <pc:sldMk cId="2855063806" sldId="266"/>
            <ac:spMk id="19" creationId="{039856DF-7304-7BFF-CA07-9C6B5228ED5E}"/>
          </ac:spMkLst>
        </pc:spChg>
        <pc:spChg chg="add mod ord">
          <ac:chgData name="R H" userId="7863155b6774aad0" providerId="LiveId" clId="{A8B5C3D1-87BC-4294-891D-7B4A06A8F2E9}" dt="2023-05-16T15:30:06.743" v="21095" actId="167"/>
          <ac:spMkLst>
            <pc:docMk/>
            <pc:sldMk cId="2855063806" sldId="266"/>
            <ac:spMk id="20" creationId="{4614E4E3-2D6E-F956-E72A-ABF14E66BC74}"/>
          </ac:spMkLst>
        </pc:spChg>
        <pc:spChg chg="del mod topLvl">
          <ac:chgData name="R H" userId="7863155b6774aad0" providerId="LiveId" clId="{A8B5C3D1-87BC-4294-891D-7B4A06A8F2E9}" dt="2023-05-16T15:30:20.166" v="21099" actId="478"/>
          <ac:spMkLst>
            <pc:docMk/>
            <pc:sldMk cId="2855063806" sldId="266"/>
            <ac:spMk id="22" creationId="{8C8F46C1-6597-0693-E5A5-C511740E6C3B}"/>
          </ac:spMkLst>
        </pc:spChg>
        <pc:spChg chg="del mod topLvl">
          <ac:chgData name="R H" userId="7863155b6774aad0" providerId="LiveId" clId="{A8B5C3D1-87BC-4294-891D-7B4A06A8F2E9}" dt="2023-05-16T15:30:24.314" v="21100" actId="478"/>
          <ac:spMkLst>
            <pc:docMk/>
            <pc:sldMk cId="2855063806" sldId="266"/>
            <ac:spMk id="23" creationId="{D3C7530B-FC2A-E7AF-F334-908D9C878126}"/>
          </ac:spMkLst>
        </pc:spChg>
        <pc:spChg chg="del mod topLvl">
          <ac:chgData name="R H" userId="7863155b6774aad0" providerId="LiveId" clId="{A8B5C3D1-87BC-4294-891D-7B4A06A8F2E9}" dt="2023-05-16T15:30:20.166" v="21099" actId="478"/>
          <ac:spMkLst>
            <pc:docMk/>
            <pc:sldMk cId="2855063806" sldId="266"/>
            <ac:spMk id="24" creationId="{CF6007AE-2302-F59E-E965-D4D11678769B}"/>
          </ac:spMkLst>
        </pc:spChg>
        <pc:spChg chg="mod topLvl">
          <ac:chgData name="R H" userId="7863155b6774aad0" providerId="LiveId" clId="{A8B5C3D1-87BC-4294-891D-7B4A06A8F2E9}" dt="2023-05-16T15:31:08.593" v="21108" actId="164"/>
          <ac:spMkLst>
            <pc:docMk/>
            <pc:sldMk cId="2855063806" sldId="266"/>
            <ac:spMk id="25" creationId="{CCA8ABA8-C6BA-1D0A-A57F-6E01FAED1A32}"/>
          </ac:spMkLst>
        </pc:spChg>
        <pc:spChg chg="add mod">
          <ac:chgData name="R H" userId="7863155b6774aad0" providerId="LiveId" clId="{A8B5C3D1-87BC-4294-891D-7B4A06A8F2E9}" dt="2023-05-16T15:31:08.593" v="21108" actId="164"/>
          <ac:spMkLst>
            <pc:docMk/>
            <pc:sldMk cId="2855063806" sldId="266"/>
            <ac:spMk id="26" creationId="{7DF68038-42B5-5495-C868-65000A9FBF47}"/>
          </ac:spMkLst>
        </pc:spChg>
        <pc:spChg chg="add mod">
          <ac:chgData name="R H" userId="7863155b6774aad0" providerId="LiveId" clId="{A8B5C3D1-87BC-4294-891D-7B4A06A8F2E9}" dt="2023-05-16T15:31:52.358" v="21118" actId="164"/>
          <ac:spMkLst>
            <pc:docMk/>
            <pc:sldMk cId="2855063806" sldId="266"/>
            <ac:spMk id="28" creationId="{777121F7-C3A1-0D8C-97EF-6C6143EDBBFA}"/>
          </ac:spMkLst>
        </pc:spChg>
        <pc:spChg chg="add mod">
          <ac:chgData name="R H" userId="7863155b6774aad0" providerId="LiveId" clId="{A8B5C3D1-87BC-4294-891D-7B4A06A8F2E9}" dt="2023-05-16T15:31:52.358" v="21118" actId="164"/>
          <ac:spMkLst>
            <pc:docMk/>
            <pc:sldMk cId="2855063806" sldId="266"/>
            <ac:spMk id="29" creationId="{0C400F3B-26DE-AF8F-31EE-E0DAA4B26208}"/>
          </ac:spMkLst>
        </pc:spChg>
        <pc:grpChg chg="del mod">
          <ac:chgData name="R H" userId="7863155b6774aad0" providerId="LiveId" clId="{A8B5C3D1-87BC-4294-891D-7B4A06A8F2E9}" dt="2023-05-16T15:12:50.882" v="20659" actId="165"/>
          <ac:grpSpMkLst>
            <pc:docMk/>
            <pc:sldMk cId="2855063806" sldId="266"/>
            <ac:grpSpMk id="3" creationId="{1C173B37-1404-DE61-0E1A-96DD39E62D62}"/>
          </ac:grpSpMkLst>
        </pc:grpChg>
        <pc:grpChg chg="add del mod ord">
          <ac:chgData name="R H" userId="7863155b6774aad0" providerId="LiveId" clId="{A8B5C3D1-87BC-4294-891D-7B4A06A8F2E9}" dt="2023-05-16T15:29:15.074" v="21080" actId="478"/>
          <ac:grpSpMkLst>
            <pc:docMk/>
            <pc:sldMk cId="2855063806" sldId="266"/>
            <ac:grpSpMk id="9" creationId="{1EB0173D-5B8F-2D61-05A2-523FA99CF2B7}"/>
          </ac:grpSpMkLst>
        </pc:grpChg>
        <pc:grpChg chg="add mod ord">
          <ac:chgData name="R H" userId="7863155b6774aad0" providerId="LiveId" clId="{A8B5C3D1-87BC-4294-891D-7B4A06A8F2E9}" dt="2023-05-16T15:31:24.448" v="21110" actId="167"/>
          <ac:grpSpMkLst>
            <pc:docMk/>
            <pc:sldMk cId="2855063806" sldId="266"/>
            <ac:grpSpMk id="15" creationId="{73712741-3E5E-3252-94CA-03B4843656AD}"/>
          </ac:grpSpMkLst>
        </pc:grpChg>
        <pc:grpChg chg="add del mod">
          <ac:chgData name="R H" userId="7863155b6774aad0" providerId="LiveId" clId="{A8B5C3D1-87BC-4294-891D-7B4A06A8F2E9}" dt="2023-05-16T15:30:17.005" v="21098" actId="165"/>
          <ac:grpSpMkLst>
            <pc:docMk/>
            <pc:sldMk cId="2855063806" sldId="266"/>
            <ac:grpSpMk id="21" creationId="{6CE21C3D-CC01-9B16-D13C-F0A734250DA0}"/>
          </ac:grpSpMkLst>
        </pc:grpChg>
        <pc:grpChg chg="add mod ord">
          <ac:chgData name="R H" userId="7863155b6774aad0" providerId="LiveId" clId="{A8B5C3D1-87BC-4294-891D-7B4A06A8F2E9}" dt="2023-05-16T15:31:27.911" v="21111" actId="167"/>
          <ac:grpSpMkLst>
            <pc:docMk/>
            <pc:sldMk cId="2855063806" sldId="266"/>
            <ac:grpSpMk id="27" creationId="{29F35D4B-090B-EEC9-8FAB-1482F38A4D08}"/>
          </ac:grpSpMkLst>
        </pc:grpChg>
        <pc:grpChg chg="add mod ord">
          <ac:chgData name="R H" userId="7863155b6774aad0" providerId="LiveId" clId="{A8B5C3D1-87BC-4294-891D-7B4A06A8F2E9}" dt="2023-05-16T15:32:03.974" v="21120" actId="167"/>
          <ac:grpSpMkLst>
            <pc:docMk/>
            <pc:sldMk cId="2855063806" sldId="266"/>
            <ac:grpSpMk id="30" creationId="{8BDE5906-3382-AAE4-0CEE-3945EBA981F0}"/>
          </ac:grpSpMkLst>
        </pc:grpChg>
        <pc:picChg chg="del">
          <ac:chgData name="R H" userId="7863155b6774aad0" providerId="LiveId" clId="{A8B5C3D1-87BC-4294-891D-7B4A06A8F2E9}" dt="2023-05-16T15:12:45.014" v="20657" actId="478"/>
          <ac:picMkLst>
            <pc:docMk/>
            <pc:sldMk cId="2855063806" sldId="266"/>
            <ac:picMk id="7" creationId="{F0E366E3-2535-515F-990A-2A5D91175C10}"/>
          </ac:picMkLst>
        </pc:picChg>
        <pc:picChg chg="add mod">
          <ac:chgData name="R H" userId="7863155b6774aad0" providerId="LiveId" clId="{A8B5C3D1-87BC-4294-891D-7B4A06A8F2E9}" dt="2023-05-16T15:25:20.116" v="20819" actId="14100"/>
          <ac:picMkLst>
            <pc:docMk/>
            <pc:sldMk cId="2855063806" sldId="266"/>
            <ac:picMk id="1026" creationId="{58D3DF6B-F7CD-1811-57D7-8EBFC5A6D0BE}"/>
          </ac:picMkLst>
        </pc:picChg>
      </pc:sldChg>
      <pc:sldChg chg="add modAnim modNotesTx">
        <pc:chgData name="R H" userId="7863155b6774aad0" providerId="LiveId" clId="{A8B5C3D1-87BC-4294-891D-7B4A06A8F2E9}" dt="2023-05-17T22:47:56.884" v="33211" actId="20577"/>
        <pc:sldMkLst>
          <pc:docMk/>
          <pc:sldMk cId="1395883294" sldId="267"/>
        </pc:sldMkLst>
      </pc:sldChg>
      <pc:sldChg chg="addSp delSp modSp add mod modAnim modNotesTx">
        <pc:chgData name="R H" userId="7863155b6774aad0" providerId="LiveId" clId="{A8B5C3D1-87BC-4294-891D-7B4A06A8F2E9}" dt="2023-05-17T22:52:26.645" v="33571" actId="20577"/>
        <pc:sldMkLst>
          <pc:docMk/>
          <pc:sldMk cId="1204415868" sldId="268"/>
        </pc:sldMkLst>
        <pc:spChg chg="ord">
          <ac:chgData name="R H" userId="7863155b6774aad0" providerId="LiveId" clId="{A8B5C3D1-87BC-4294-891D-7B4A06A8F2E9}" dt="2023-05-16T15:49:57.047" v="22652" actId="166"/>
          <ac:spMkLst>
            <pc:docMk/>
            <pc:sldMk cId="1204415868" sldId="268"/>
            <ac:spMk id="5" creationId="{D92BB9AA-71F9-6088-0F87-15074602403E}"/>
          </ac:spMkLst>
        </pc:spChg>
        <pc:spChg chg="mod">
          <ac:chgData name="R H" userId="7863155b6774aad0" providerId="LiveId" clId="{A8B5C3D1-87BC-4294-891D-7B4A06A8F2E9}" dt="2023-05-16T15:57:32.161" v="23177" actId="20577"/>
          <ac:spMkLst>
            <pc:docMk/>
            <pc:sldMk cId="1204415868" sldId="268"/>
            <ac:spMk id="6" creationId="{50F7448D-2486-B4DF-558F-C1825BE222FC}"/>
          </ac:spMkLst>
        </pc:spChg>
        <pc:spChg chg="add mod">
          <ac:chgData name="R H" userId="7863155b6774aad0" providerId="LiveId" clId="{A8B5C3D1-87BC-4294-891D-7B4A06A8F2E9}" dt="2023-05-16T15:48:45.418" v="22638" actId="14100"/>
          <ac:spMkLst>
            <pc:docMk/>
            <pc:sldMk cId="1204415868" sldId="268"/>
            <ac:spMk id="7" creationId="{63139EDA-7EF4-873D-71A5-F76A554C7FFE}"/>
          </ac:spMkLst>
        </pc:spChg>
        <pc:spChg chg="del">
          <ac:chgData name="R H" userId="7863155b6774aad0" providerId="LiveId" clId="{A8B5C3D1-87BC-4294-891D-7B4A06A8F2E9}" dt="2023-05-16T15:33:22.428" v="21323" actId="478"/>
          <ac:spMkLst>
            <pc:docMk/>
            <pc:sldMk cId="1204415868" sldId="268"/>
            <ac:spMk id="11" creationId="{DDBE8697-1863-8EAA-0FC0-AC34A1D65E8E}"/>
          </ac:spMkLst>
        </pc:spChg>
        <pc:spChg chg="del mod topLvl">
          <ac:chgData name="R H" userId="7863155b6774aad0" providerId="LiveId" clId="{A8B5C3D1-87BC-4294-891D-7B4A06A8F2E9}" dt="2023-05-16T15:49:18.898" v="22643" actId="478"/>
          <ac:spMkLst>
            <pc:docMk/>
            <pc:sldMk cId="1204415868" sldId="268"/>
            <ac:spMk id="12" creationId="{7B8F0F69-D358-F8AD-6B33-FAB5358B6280}"/>
          </ac:spMkLst>
        </pc:spChg>
        <pc:spChg chg="del mod topLvl">
          <ac:chgData name="R H" userId="7863155b6774aad0" providerId="LiveId" clId="{A8B5C3D1-87BC-4294-891D-7B4A06A8F2E9}" dt="2023-05-16T15:49:18.898" v="22643" actId="478"/>
          <ac:spMkLst>
            <pc:docMk/>
            <pc:sldMk cId="1204415868" sldId="268"/>
            <ac:spMk id="13" creationId="{96C061BE-73DA-7EC7-1C1B-3226AE7A9932}"/>
          </ac:spMkLst>
        </pc:spChg>
        <pc:spChg chg="mod topLvl">
          <ac:chgData name="R H" userId="7863155b6774aad0" providerId="LiveId" clId="{A8B5C3D1-87BC-4294-891D-7B4A06A8F2E9}" dt="2023-05-16T15:50:46.696" v="22654" actId="164"/>
          <ac:spMkLst>
            <pc:docMk/>
            <pc:sldMk cId="1204415868" sldId="268"/>
            <ac:spMk id="14" creationId="{6BE647FF-30EB-6FAD-9F44-3565A7FAE035}"/>
          </ac:spMkLst>
        </pc:spChg>
        <pc:spChg chg="add mod">
          <ac:chgData name="R H" userId="7863155b6774aad0" providerId="LiveId" clId="{A8B5C3D1-87BC-4294-891D-7B4A06A8F2E9}" dt="2023-05-16T15:50:46.696" v="22654" actId="164"/>
          <ac:spMkLst>
            <pc:docMk/>
            <pc:sldMk cId="1204415868" sldId="268"/>
            <ac:spMk id="15" creationId="{A2A10C92-FE55-6A9A-AF0C-FCE5E0CB6DD7}"/>
          </ac:spMkLst>
        </pc:spChg>
        <pc:grpChg chg="add del mod">
          <ac:chgData name="R H" userId="7863155b6774aad0" providerId="LiveId" clId="{A8B5C3D1-87BC-4294-891D-7B4A06A8F2E9}" dt="2023-05-16T15:49:16.025" v="22642" actId="165"/>
          <ac:grpSpMkLst>
            <pc:docMk/>
            <pc:sldMk cId="1204415868" sldId="268"/>
            <ac:grpSpMk id="10" creationId="{D027073A-637D-C798-96B9-A22EE246B2EB}"/>
          </ac:grpSpMkLst>
        </pc:grpChg>
        <pc:grpChg chg="add mod ord">
          <ac:chgData name="R H" userId="7863155b6774aad0" providerId="LiveId" clId="{A8B5C3D1-87BC-4294-891D-7B4A06A8F2E9}" dt="2023-05-16T15:51:01.075" v="22656" actId="167"/>
          <ac:grpSpMkLst>
            <pc:docMk/>
            <pc:sldMk cId="1204415868" sldId="268"/>
            <ac:grpSpMk id="16" creationId="{36EA2BC6-A000-A961-43C0-F622B572B963}"/>
          </ac:grpSpMkLst>
        </pc:grpChg>
        <pc:picChg chg="del">
          <ac:chgData name="R H" userId="7863155b6774aad0" providerId="LiveId" clId="{A8B5C3D1-87BC-4294-891D-7B4A06A8F2E9}" dt="2023-05-16T15:33:22.428" v="21323" actId="478"/>
          <ac:picMkLst>
            <pc:docMk/>
            <pc:sldMk cId="1204415868" sldId="268"/>
            <ac:picMk id="1026" creationId="{58D3DF6B-F7CD-1811-57D7-8EBFC5A6D0BE}"/>
          </ac:picMkLst>
        </pc:picChg>
        <pc:picChg chg="add mod">
          <ac:chgData name="R H" userId="7863155b6774aad0" providerId="LiveId" clId="{A8B5C3D1-87BC-4294-891D-7B4A06A8F2E9}" dt="2023-05-16T20:15:11.710" v="29090" actId="14100"/>
          <ac:picMkLst>
            <pc:docMk/>
            <pc:sldMk cId="1204415868" sldId="268"/>
            <ac:picMk id="2050" creationId="{27B0236B-6B79-7449-3922-643DF6AF2D79}"/>
          </ac:picMkLst>
        </pc:picChg>
      </pc:sldChg>
      <pc:sldChg chg="addSp delSp modSp add mod delAnim modAnim modNotesTx">
        <pc:chgData name="R H" userId="7863155b6774aad0" providerId="LiveId" clId="{A8B5C3D1-87BC-4294-891D-7B4A06A8F2E9}" dt="2023-05-17T22:56:44.652" v="33604"/>
        <pc:sldMkLst>
          <pc:docMk/>
          <pc:sldMk cId="3113573158" sldId="269"/>
        </pc:sldMkLst>
        <pc:spChg chg="ord">
          <ac:chgData name="R H" userId="7863155b6774aad0" providerId="LiveId" clId="{A8B5C3D1-87BC-4294-891D-7B4A06A8F2E9}" dt="2023-05-16T16:07:48.210" v="23616" actId="166"/>
          <ac:spMkLst>
            <pc:docMk/>
            <pc:sldMk cId="3113573158" sldId="269"/>
            <ac:spMk id="5" creationId="{D92BB9AA-71F9-6088-0F87-15074602403E}"/>
          </ac:spMkLst>
        </pc:spChg>
        <pc:spChg chg="del">
          <ac:chgData name="R H" userId="7863155b6774aad0" providerId="LiveId" clId="{A8B5C3D1-87BC-4294-891D-7B4A06A8F2E9}" dt="2023-05-16T15:58:18.238" v="23180" actId="478"/>
          <ac:spMkLst>
            <pc:docMk/>
            <pc:sldMk cId="3113573158" sldId="269"/>
            <ac:spMk id="7" creationId="{63139EDA-7EF4-873D-71A5-F76A554C7FFE}"/>
          </ac:spMkLst>
        </pc:spChg>
        <pc:spChg chg="add mod ord">
          <ac:chgData name="R H" userId="7863155b6774aad0" providerId="LiveId" clId="{A8B5C3D1-87BC-4294-891D-7B4A06A8F2E9}" dt="2023-05-16T16:12:50.868" v="23771" actId="166"/>
          <ac:spMkLst>
            <pc:docMk/>
            <pc:sldMk cId="3113573158" sldId="269"/>
            <ac:spMk id="10" creationId="{99FA44B3-D371-2995-4A1F-92BAFB9F9FB6}"/>
          </ac:spMkLst>
        </pc:spChg>
        <pc:spChg chg="mod topLvl">
          <ac:chgData name="R H" userId="7863155b6774aad0" providerId="LiveId" clId="{A8B5C3D1-87BC-4294-891D-7B4A06A8F2E9}" dt="2023-05-16T16:06:43.308" v="23541" actId="14100"/>
          <ac:spMkLst>
            <pc:docMk/>
            <pc:sldMk cId="3113573158" sldId="269"/>
            <ac:spMk id="12" creationId="{77872345-BABF-6E9A-2A8A-7DE561AFE2D2}"/>
          </ac:spMkLst>
        </pc:spChg>
        <pc:spChg chg="del mod topLvl">
          <ac:chgData name="R H" userId="7863155b6774aad0" providerId="LiveId" clId="{A8B5C3D1-87BC-4294-891D-7B4A06A8F2E9}" dt="2023-05-16T16:05:23.309" v="23526" actId="478"/>
          <ac:spMkLst>
            <pc:docMk/>
            <pc:sldMk cId="3113573158" sldId="269"/>
            <ac:spMk id="13" creationId="{DD7E0C0D-1E32-4D74-0E88-E69FB9069B48}"/>
          </ac:spMkLst>
        </pc:spChg>
        <pc:spChg chg="del mod topLvl">
          <ac:chgData name="R H" userId="7863155b6774aad0" providerId="LiveId" clId="{A8B5C3D1-87BC-4294-891D-7B4A06A8F2E9}" dt="2023-05-16T16:05:23.309" v="23526" actId="478"/>
          <ac:spMkLst>
            <pc:docMk/>
            <pc:sldMk cId="3113573158" sldId="269"/>
            <ac:spMk id="17" creationId="{0A899F77-DD62-A867-4498-C5444A807B43}"/>
          </ac:spMkLst>
        </pc:spChg>
        <pc:spChg chg="add mod">
          <ac:chgData name="R H" userId="7863155b6774aad0" providerId="LiveId" clId="{A8B5C3D1-87BC-4294-891D-7B4A06A8F2E9}" dt="2023-05-16T16:06:37.985" v="23540" actId="164"/>
          <ac:spMkLst>
            <pc:docMk/>
            <pc:sldMk cId="3113573158" sldId="269"/>
            <ac:spMk id="18" creationId="{27DC466A-D7DE-3259-A061-C093CAE3D06E}"/>
          </ac:spMkLst>
        </pc:spChg>
        <pc:spChg chg="add mod">
          <ac:chgData name="R H" userId="7863155b6774aad0" providerId="LiveId" clId="{A8B5C3D1-87BC-4294-891D-7B4A06A8F2E9}" dt="2023-05-16T16:06:37.985" v="23540" actId="164"/>
          <ac:spMkLst>
            <pc:docMk/>
            <pc:sldMk cId="3113573158" sldId="269"/>
            <ac:spMk id="19" creationId="{FEEC2C63-674D-5E13-4695-ADC830843FF3}"/>
          </ac:spMkLst>
        </pc:spChg>
        <pc:spChg chg="add mod ord">
          <ac:chgData name="R H" userId="7863155b6774aad0" providerId="LiveId" clId="{A8B5C3D1-87BC-4294-891D-7B4A06A8F2E9}" dt="2023-05-17T22:17:50.525" v="32066" actId="166"/>
          <ac:spMkLst>
            <pc:docMk/>
            <pc:sldMk cId="3113573158" sldId="269"/>
            <ac:spMk id="22" creationId="{3A820D54-4151-0DA5-3960-BF9AAA010E7B}"/>
          </ac:spMkLst>
        </pc:spChg>
        <pc:spChg chg="add mod">
          <ac:chgData name="R H" userId="7863155b6774aad0" providerId="LiveId" clId="{A8B5C3D1-87BC-4294-891D-7B4A06A8F2E9}" dt="2023-05-16T16:11:58.336" v="23741" actId="164"/>
          <ac:spMkLst>
            <pc:docMk/>
            <pc:sldMk cId="3113573158" sldId="269"/>
            <ac:spMk id="23" creationId="{A640F587-2091-1CFC-4796-19D0DFEAC3C0}"/>
          </ac:spMkLst>
        </pc:spChg>
        <pc:spChg chg="add mod">
          <ac:chgData name="R H" userId="7863155b6774aad0" providerId="LiveId" clId="{A8B5C3D1-87BC-4294-891D-7B4A06A8F2E9}" dt="2023-05-16T16:11:58.336" v="23741" actId="164"/>
          <ac:spMkLst>
            <pc:docMk/>
            <pc:sldMk cId="3113573158" sldId="269"/>
            <ac:spMk id="24" creationId="{9EF34EB7-B3A8-FB5A-D92A-E28174CC5B13}"/>
          </ac:spMkLst>
        </pc:spChg>
        <pc:spChg chg="mod topLvl">
          <ac:chgData name="R H" userId="7863155b6774aad0" providerId="LiveId" clId="{A8B5C3D1-87BC-4294-891D-7B4A06A8F2E9}" dt="2023-05-17T22:17:36.104" v="32064" actId="14100"/>
          <ac:spMkLst>
            <pc:docMk/>
            <pc:sldMk cId="3113573158" sldId="269"/>
            <ac:spMk id="27" creationId="{89B4F137-6B5A-6DEB-AF38-494B3C2CF31F}"/>
          </ac:spMkLst>
        </pc:spChg>
        <pc:spChg chg="mod topLvl">
          <ac:chgData name="R H" userId="7863155b6774aad0" providerId="LiveId" clId="{A8B5C3D1-87BC-4294-891D-7B4A06A8F2E9}" dt="2023-05-16T16:26:41.383" v="25225" actId="164"/>
          <ac:spMkLst>
            <pc:docMk/>
            <pc:sldMk cId="3113573158" sldId="269"/>
            <ac:spMk id="28" creationId="{5B29D34B-F172-AE45-78D7-EB481E72E213}"/>
          </ac:spMkLst>
        </pc:spChg>
        <pc:spChg chg="mod">
          <ac:chgData name="R H" userId="7863155b6774aad0" providerId="LiveId" clId="{A8B5C3D1-87BC-4294-891D-7B4A06A8F2E9}" dt="2023-05-16T16:25:30.063" v="25208"/>
          <ac:spMkLst>
            <pc:docMk/>
            <pc:sldMk cId="3113573158" sldId="269"/>
            <ac:spMk id="30" creationId="{DCF34FFB-460B-F716-9754-1AEB23B08E2A}"/>
          </ac:spMkLst>
        </pc:spChg>
        <pc:spChg chg="mod">
          <ac:chgData name="R H" userId="7863155b6774aad0" providerId="LiveId" clId="{A8B5C3D1-87BC-4294-891D-7B4A06A8F2E9}" dt="2023-05-16T16:25:30.063" v="25208"/>
          <ac:spMkLst>
            <pc:docMk/>
            <pc:sldMk cId="3113573158" sldId="269"/>
            <ac:spMk id="31" creationId="{957922D1-65E9-1E0A-7154-CC87C554F1FA}"/>
          </ac:spMkLst>
        </pc:spChg>
        <pc:spChg chg="add mod">
          <ac:chgData name="R H" userId="7863155b6774aad0" providerId="LiveId" clId="{A8B5C3D1-87BC-4294-891D-7B4A06A8F2E9}" dt="2023-05-17T22:17:45.477" v="32065" actId="14100"/>
          <ac:spMkLst>
            <pc:docMk/>
            <pc:sldMk cId="3113573158" sldId="269"/>
            <ac:spMk id="32" creationId="{4E83A25E-557D-5B22-3624-FF90290DC8B1}"/>
          </ac:spMkLst>
        </pc:spChg>
        <pc:spChg chg="add mod">
          <ac:chgData name="R H" userId="7863155b6774aad0" providerId="LiveId" clId="{A8B5C3D1-87BC-4294-891D-7B4A06A8F2E9}" dt="2023-05-16T16:26:07.657" v="25217" actId="14100"/>
          <ac:spMkLst>
            <pc:docMk/>
            <pc:sldMk cId="3113573158" sldId="269"/>
            <ac:spMk id="33" creationId="{814B3251-753A-B3A1-13C9-ED65C444DC94}"/>
          </ac:spMkLst>
        </pc:spChg>
        <pc:spChg chg="add mod">
          <ac:chgData name="R H" userId="7863155b6774aad0" providerId="LiveId" clId="{A8B5C3D1-87BC-4294-891D-7B4A06A8F2E9}" dt="2023-05-16T16:26:35.124" v="25224" actId="164"/>
          <ac:spMkLst>
            <pc:docMk/>
            <pc:sldMk cId="3113573158" sldId="269"/>
            <ac:spMk id="34" creationId="{9FB61DCB-4696-E440-5737-309C595E2F7A}"/>
          </ac:spMkLst>
        </pc:spChg>
        <pc:spChg chg="add mod">
          <ac:chgData name="R H" userId="7863155b6774aad0" providerId="LiveId" clId="{A8B5C3D1-87BC-4294-891D-7B4A06A8F2E9}" dt="2023-05-16T16:26:35.124" v="25224" actId="164"/>
          <ac:spMkLst>
            <pc:docMk/>
            <pc:sldMk cId="3113573158" sldId="269"/>
            <ac:spMk id="35" creationId="{86F64B1B-7A64-5B21-D098-1AE369EFEB24}"/>
          </ac:spMkLst>
        </pc:spChg>
        <pc:grpChg chg="add del mod">
          <ac:chgData name="R H" userId="7863155b6774aad0" providerId="LiveId" clId="{A8B5C3D1-87BC-4294-891D-7B4A06A8F2E9}" dt="2023-05-16T16:05:20.296" v="23525" actId="165"/>
          <ac:grpSpMkLst>
            <pc:docMk/>
            <pc:sldMk cId="3113573158" sldId="269"/>
            <ac:grpSpMk id="11" creationId="{A73C7759-9CF7-666F-87E9-AAF0D249EE82}"/>
          </ac:grpSpMkLst>
        </pc:grpChg>
        <pc:grpChg chg="del">
          <ac:chgData name="R H" userId="7863155b6774aad0" providerId="LiveId" clId="{A8B5C3D1-87BC-4294-891D-7B4A06A8F2E9}" dt="2023-05-16T15:58:20.440" v="23181" actId="478"/>
          <ac:grpSpMkLst>
            <pc:docMk/>
            <pc:sldMk cId="3113573158" sldId="269"/>
            <ac:grpSpMk id="16" creationId="{36EA2BC6-A000-A961-43C0-F622B572B963}"/>
          </ac:grpSpMkLst>
        </pc:grpChg>
        <pc:grpChg chg="add mod">
          <ac:chgData name="R H" userId="7863155b6774aad0" providerId="LiveId" clId="{A8B5C3D1-87BC-4294-891D-7B4A06A8F2E9}" dt="2023-05-16T16:06:37.985" v="23540" actId="164"/>
          <ac:grpSpMkLst>
            <pc:docMk/>
            <pc:sldMk cId="3113573158" sldId="269"/>
            <ac:grpSpMk id="20" creationId="{C459F1FD-FB02-73EE-0D7C-CD9259EB7275}"/>
          </ac:grpSpMkLst>
        </pc:grpChg>
        <pc:grpChg chg="add mod">
          <ac:chgData name="R H" userId="7863155b6774aad0" providerId="LiveId" clId="{A8B5C3D1-87BC-4294-891D-7B4A06A8F2E9}" dt="2023-05-16T16:11:58.336" v="23741" actId="164"/>
          <ac:grpSpMkLst>
            <pc:docMk/>
            <pc:sldMk cId="3113573158" sldId="269"/>
            <ac:grpSpMk id="25" creationId="{9CD6DDE1-F198-9251-D212-2180218BCAD0}"/>
          </ac:grpSpMkLst>
        </pc:grpChg>
        <pc:grpChg chg="add del mod">
          <ac:chgData name="R H" userId="7863155b6774aad0" providerId="LiveId" clId="{A8B5C3D1-87BC-4294-891D-7B4A06A8F2E9}" dt="2023-05-16T16:24:42.828" v="25199" actId="165"/>
          <ac:grpSpMkLst>
            <pc:docMk/>
            <pc:sldMk cId="3113573158" sldId="269"/>
            <ac:grpSpMk id="26" creationId="{D99431B3-0634-5BB1-BA23-418F927E40A1}"/>
          </ac:grpSpMkLst>
        </pc:grpChg>
        <pc:grpChg chg="add del mod">
          <ac:chgData name="R H" userId="7863155b6774aad0" providerId="LiveId" clId="{A8B5C3D1-87BC-4294-891D-7B4A06A8F2E9}" dt="2023-05-16T16:25:31.402" v="25209"/>
          <ac:grpSpMkLst>
            <pc:docMk/>
            <pc:sldMk cId="3113573158" sldId="269"/>
            <ac:grpSpMk id="29" creationId="{9733E881-A3E7-A07C-7386-32883602F486}"/>
          </ac:grpSpMkLst>
        </pc:grpChg>
        <pc:grpChg chg="add mod">
          <ac:chgData name="R H" userId="7863155b6774aad0" providerId="LiveId" clId="{A8B5C3D1-87BC-4294-891D-7B4A06A8F2E9}" dt="2023-05-16T16:26:35.124" v="25224" actId="164"/>
          <ac:grpSpMkLst>
            <pc:docMk/>
            <pc:sldMk cId="3113573158" sldId="269"/>
            <ac:grpSpMk id="36" creationId="{BAB4AEC0-C80D-070C-5497-C65485DB9AA0}"/>
          </ac:grpSpMkLst>
        </pc:grpChg>
        <pc:grpChg chg="add mod">
          <ac:chgData name="R H" userId="7863155b6774aad0" providerId="LiveId" clId="{A8B5C3D1-87BC-4294-891D-7B4A06A8F2E9}" dt="2023-05-16T16:26:41.383" v="25225" actId="164"/>
          <ac:grpSpMkLst>
            <pc:docMk/>
            <pc:sldMk cId="3113573158" sldId="269"/>
            <ac:grpSpMk id="37" creationId="{2A979041-29FA-3D6D-F00B-49CB48A74204}"/>
          </ac:grpSpMkLst>
        </pc:grpChg>
        <pc:picChg chg="del">
          <ac:chgData name="R H" userId="7863155b6774aad0" providerId="LiveId" clId="{A8B5C3D1-87BC-4294-891D-7B4A06A8F2E9}" dt="2023-05-16T15:58:18.238" v="23180" actId="478"/>
          <ac:picMkLst>
            <pc:docMk/>
            <pc:sldMk cId="3113573158" sldId="269"/>
            <ac:picMk id="2050" creationId="{27B0236B-6B79-7449-3922-643DF6AF2D79}"/>
          </ac:picMkLst>
        </pc:picChg>
      </pc:sldChg>
    </pc:docChg>
  </pc:docChgLst>
  <pc:docChgLst>
    <pc:chgData name="R H" userId="7863155b6774aad0" providerId="LiveId" clId="{4DE2C9E8-C038-4B6E-B896-CDDE736F18D8}"/>
    <pc:docChg chg="undo custSel addSld delSld modSld">
      <pc:chgData name="R H" userId="7863155b6774aad0" providerId="LiveId" clId="{4DE2C9E8-C038-4B6E-B896-CDDE736F18D8}" dt="2023-05-13T16:24:25.724" v="3692" actId="14100"/>
      <pc:docMkLst>
        <pc:docMk/>
      </pc:docMkLst>
      <pc:sldChg chg="modNotesTx">
        <pc:chgData name="R H" userId="7863155b6774aad0" providerId="LiveId" clId="{4DE2C9E8-C038-4B6E-B896-CDDE736F18D8}" dt="2023-05-13T16:14:06.678" v="2181" actId="20577"/>
        <pc:sldMkLst>
          <pc:docMk/>
          <pc:sldMk cId="3936153759" sldId="256"/>
        </pc:sldMkLst>
      </pc:sldChg>
      <pc:sldChg chg="addSp delSp modSp mod delAnim modAnim modNotesTx">
        <pc:chgData name="R H" userId="7863155b6774aad0" providerId="LiveId" clId="{4DE2C9E8-C038-4B6E-B896-CDDE736F18D8}" dt="2023-05-13T16:24:25.724" v="3692" actId="14100"/>
        <pc:sldMkLst>
          <pc:docMk/>
          <pc:sldMk cId="717995868" sldId="257"/>
        </pc:sldMkLst>
        <pc:spChg chg="mod">
          <ac:chgData name="R H" userId="7863155b6774aad0" providerId="LiveId" clId="{4DE2C9E8-C038-4B6E-B896-CDDE736F18D8}" dt="2023-05-12T01:47:29.389" v="488" actId="20577"/>
          <ac:spMkLst>
            <pc:docMk/>
            <pc:sldMk cId="717995868" sldId="257"/>
            <ac:spMk id="2" creationId="{960AB508-1656-CA87-F20D-BA3375FEB751}"/>
          </ac:spMkLst>
        </pc:spChg>
        <pc:spChg chg="add mod">
          <ac:chgData name="R H" userId="7863155b6774aad0" providerId="LiveId" clId="{4DE2C9E8-C038-4B6E-B896-CDDE736F18D8}" dt="2023-05-12T01:46:48.582" v="456" actId="164"/>
          <ac:spMkLst>
            <pc:docMk/>
            <pc:sldMk cId="717995868" sldId="257"/>
            <ac:spMk id="3" creationId="{B00A98DA-19DF-D669-ECD6-7B65218BA6A9}"/>
          </ac:spMkLst>
        </pc:spChg>
        <pc:spChg chg="mod ord">
          <ac:chgData name="R H" userId="7863155b6774aad0" providerId="LiveId" clId="{4DE2C9E8-C038-4B6E-B896-CDDE736F18D8}" dt="2023-05-12T01:47:20.424" v="463" actId="166"/>
          <ac:spMkLst>
            <pc:docMk/>
            <pc:sldMk cId="717995868" sldId="257"/>
            <ac:spMk id="4" creationId="{82A02A46-799C-7EF3-2340-78D68F9CC7ED}"/>
          </ac:spMkLst>
        </pc:spChg>
        <pc:spChg chg="mod topLvl">
          <ac:chgData name="R H" userId="7863155b6774aad0" providerId="LiveId" clId="{4DE2C9E8-C038-4B6E-B896-CDDE736F18D8}" dt="2023-05-12T01:45:58.779" v="444" actId="164"/>
          <ac:spMkLst>
            <pc:docMk/>
            <pc:sldMk cId="717995868" sldId="257"/>
            <ac:spMk id="5" creationId="{2E099DB4-45A7-E590-7E1A-514EB0F36A58}"/>
          </ac:spMkLst>
        </pc:spChg>
        <pc:spChg chg="mod topLvl">
          <ac:chgData name="R H" userId="7863155b6774aad0" providerId="LiveId" clId="{4DE2C9E8-C038-4B6E-B896-CDDE736F18D8}" dt="2023-05-12T01:45:58.779" v="444" actId="164"/>
          <ac:spMkLst>
            <pc:docMk/>
            <pc:sldMk cId="717995868" sldId="257"/>
            <ac:spMk id="6" creationId="{5CE8ADD8-EEB5-2134-8354-3BE91FBE0318}"/>
          </ac:spMkLst>
        </pc:spChg>
        <pc:spChg chg="mod topLvl">
          <ac:chgData name="R H" userId="7863155b6774aad0" providerId="LiveId" clId="{4DE2C9E8-C038-4B6E-B896-CDDE736F18D8}" dt="2023-05-12T01:45:58.779" v="444" actId="164"/>
          <ac:spMkLst>
            <pc:docMk/>
            <pc:sldMk cId="717995868" sldId="257"/>
            <ac:spMk id="7" creationId="{9FC6F165-61F5-7C62-5C59-F7B9B74932D7}"/>
          </ac:spMkLst>
        </pc:spChg>
        <pc:spChg chg="add mod">
          <ac:chgData name="R H" userId="7863155b6774aad0" providerId="LiveId" clId="{4DE2C9E8-C038-4B6E-B896-CDDE736F18D8}" dt="2023-05-12T01:46:48.582" v="456" actId="164"/>
          <ac:spMkLst>
            <pc:docMk/>
            <pc:sldMk cId="717995868" sldId="257"/>
            <ac:spMk id="14" creationId="{B21F5591-45FE-A0CF-7984-A0E399F8942D}"/>
          </ac:spMkLst>
        </pc:spChg>
        <pc:spChg chg="add mod">
          <ac:chgData name="R H" userId="7863155b6774aad0" providerId="LiveId" clId="{4DE2C9E8-C038-4B6E-B896-CDDE736F18D8}" dt="2023-05-12T01:46:48.582" v="456" actId="164"/>
          <ac:spMkLst>
            <pc:docMk/>
            <pc:sldMk cId="717995868" sldId="257"/>
            <ac:spMk id="15" creationId="{0A727A18-70AE-1E9E-29F2-3D137E4742EB}"/>
          </ac:spMkLst>
        </pc:spChg>
        <pc:grpChg chg="del mod">
          <ac:chgData name="R H" userId="7863155b6774aad0" providerId="LiveId" clId="{4DE2C9E8-C038-4B6E-B896-CDDE736F18D8}" dt="2023-05-12T01:45:09.510" v="435" actId="165"/>
          <ac:grpSpMkLst>
            <pc:docMk/>
            <pc:sldMk cId="717995868" sldId="257"/>
            <ac:grpSpMk id="8" creationId="{25240E18-3E3B-4D67-C787-1D66A01A65D0}"/>
          </ac:grpSpMkLst>
        </pc:grpChg>
        <pc:grpChg chg="del">
          <ac:chgData name="R H" userId="7863155b6774aad0" providerId="LiveId" clId="{4DE2C9E8-C038-4B6E-B896-CDDE736F18D8}" dt="2023-05-11T02:28:36.785" v="296" actId="478"/>
          <ac:grpSpMkLst>
            <pc:docMk/>
            <pc:sldMk cId="717995868" sldId="257"/>
            <ac:grpSpMk id="12" creationId="{627FAEEE-BE9E-072C-ED64-6745D52A5D58}"/>
          </ac:grpSpMkLst>
        </pc:grpChg>
        <pc:grpChg chg="add mod">
          <ac:chgData name="R H" userId="7863155b6774aad0" providerId="LiveId" clId="{4DE2C9E8-C038-4B6E-B896-CDDE736F18D8}" dt="2023-05-12T01:45:58.779" v="444" actId="164"/>
          <ac:grpSpMkLst>
            <pc:docMk/>
            <pc:sldMk cId="717995868" sldId="257"/>
            <ac:grpSpMk id="13" creationId="{F5AB3E3E-94C5-0C13-5985-4EB05499317A}"/>
          </ac:grpSpMkLst>
        </pc:grpChg>
        <pc:grpChg chg="add mod">
          <ac:chgData name="R H" userId="7863155b6774aad0" providerId="LiveId" clId="{4DE2C9E8-C038-4B6E-B896-CDDE736F18D8}" dt="2023-05-12T01:46:48.582" v="456" actId="164"/>
          <ac:grpSpMkLst>
            <pc:docMk/>
            <pc:sldMk cId="717995868" sldId="257"/>
            <ac:grpSpMk id="16" creationId="{FB8FC367-47E0-DD49-C53B-4B8B7985E171}"/>
          </ac:grpSpMkLst>
        </pc:grpChg>
        <pc:picChg chg="add mod">
          <ac:chgData name="R H" userId="7863155b6774aad0" providerId="LiveId" clId="{4DE2C9E8-C038-4B6E-B896-CDDE736F18D8}" dt="2023-05-13T16:24:25.724" v="3692" actId="14100"/>
          <ac:picMkLst>
            <pc:docMk/>
            <pc:sldMk cId="717995868" sldId="257"/>
            <ac:picMk id="1026" creationId="{007D6DDE-DB25-316F-C987-7FC90309DBCE}"/>
          </ac:picMkLst>
        </pc:picChg>
        <pc:picChg chg="del">
          <ac:chgData name="R H" userId="7863155b6774aad0" providerId="LiveId" clId="{4DE2C9E8-C038-4B6E-B896-CDDE736F18D8}" dt="2023-05-11T02:27:24.533" v="15" actId="478"/>
          <ac:picMkLst>
            <pc:docMk/>
            <pc:sldMk cId="717995868" sldId="257"/>
            <ac:picMk id="2050" creationId="{598B040E-A0DA-B5BA-8046-4523BF629C57}"/>
          </ac:picMkLst>
        </pc:picChg>
        <pc:picChg chg="del">
          <ac:chgData name="R H" userId="7863155b6774aad0" providerId="LiveId" clId="{4DE2C9E8-C038-4B6E-B896-CDDE736F18D8}" dt="2023-05-11T02:27:24.533" v="15" actId="478"/>
          <ac:picMkLst>
            <pc:docMk/>
            <pc:sldMk cId="717995868" sldId="257"/>
            <ac:picMk id="2052" creationId="{1C1ED26A-400A-27BA-C62A-708A2EA663C7}"/>
          </ac:picMkLst>
        </pc:picChg>
      </pc:sldChg>
      <pc:sldChg chg="addSp delSp modSp new mod">
        <pc:chgData name="R H" userId="7863155b6774aad0" providerId="LiveId" clId="{4DE2C9E8-C038-4B6E-B896-CDDE736F18D8}" dt="2023-05-12T02:00:29.540" v="933" actId="14100"/>
        <pc:sldMkLst>
          <pc:docMk/>
          <pc:sldMk cId="1087759167" sldId="258"/>
        </pc:sldMkLst>
        <pc:spChg chg="del">
          <ac:chgData name="R H" userId="7863155b6774aad0" providerId="LiveId" clId="{4DE2C9E8-C038-4B6E-B896-CDDE736F18D8}" dt="2023-05-12T01:58:55.695" v="820" actId="478"/>
          <ac:spMkLst>
            <pc:docMk/>
            <pc:sldMk cId="1087759167" sldId="258"/>
            <ac:spMk id="2" creationId="{FAAD3BD2-CDA3-7F11-A152-FD4D7D7D1ECA}"/>
          </ac:spMkLst>
        </pc:spChg>
        <pc:spChg chg="del">
          <ac:chgData name="R H" userId="7863155b6774aad0" providerId="LiveId" clId="{4DE2C9E8-C038-4B6E-B896-CDDE736F18D8}" dt="2023-05-12T01:58:55.695" v="820" actId="478"/>
          <ac:spMkLst>
            <pc:docMk/>
            <pc:sldMk cId="1087759167" sldId="258"/>
            <ac:spMk id="3" creationId="{712F2706-8DDD-E61C-96AD-B9105EEA3935}"/>
          </ac:spMkLst>
        </pc:spChg>
        <pc:spChg chg="add mod">
          <ac:chgData name="R H" userId="7863155b6774aad0" providerId="LiveId" clId="{4DE2C9E8-C038-4B6E-B896-CDDE736F18D8}" dt="2023-05-12T01:59:08.443" v="822" actId="1076"/>
          <ac:spMkLst>
            <pc:docMk/>
            <pc:sldMk cId="1087759167" sldId="258"/>
            <ac:spMk id="4" creationId="{FE1D9F8D-C39F-F0E2-295C-45D221A9FDF9}"/>
          </ac:spMkLst>
        </pc:spChg>
        <pc:spChg chg="add mod">
          <ac:chgData name="R H" userId="7863155b6774aad0" providerId="LiveId" clId="{4DE2C9E8-C038-4B6E-B896-CDDE736F18D8}" dt="2023-05-12T02:00:29.540" v="933" actId="14100"/>
          <ac:spMkLst>
            <pc:docMk/>
            <pc:sldMk cId="1087759167" sldId="258"/>
            <ac:spMk id="5" creationId="{D92BB9AA-71F9-6088-0F87-15074602403E}"/>
          </ac:spMkLst>
        </pc:spChg>
      </pc:sldChg>
      <pc:sldChg chg="del">
        <pc:chgData name="R H" userId="7863155b6774aad0" providerId="LiveId" clId="{4DE2C9E8-C038-4B6E-B896-CDDE736F18D8}" dt="2023-05-11T02:26:40.258" v="0" actId="47"/>
        <pc:sldMkLst>
          <pc:docMk/>
          <pc:sldMk cId="643092969" sldId="259"/>
        </pc:sldMkLst>
      </pc:sldChg>
      <pc:sldChg chg="modSp add mod">
        <pc:chgData name="R H" userId="7863155b6774aad0" providerId="LiveId" clId="{4DE2C9E8-C038-4B6E-B896-CDDE736F18D8}" dt="2023-05-12T02:04:11.431" v="1089" actId="6549"/>
        <pc:sldMkLst>
          <pc:docMk/>
          <pc:sldMk cId="3567839293" sldId="259"/>
        </pc:sldMkLst>
        <pc:spChg chg="mod">
          <ac:chgData name="R H" userId="7863155b6774aad0" providerId="LiveId" clId="{4DE2C9E8-C038-4B6E-B896-CDDE736F18D8}" dt="2023-05-12T02:04:11.431" v="1089" actId="6549"/>
          <ac:spMkLst>
            <pc:docMk/>
            <pc:sldMk cId="3567839293" sldId="259"/>
            <ac:spMk id="5" creationId="{D92BB9AA-71F9-6088-0F87-15074602403E}"/>
          </ac:spMkLst>
        </pc:spChg>
      </pc:sldChg>
      <pc:sldChg chg="del">
        <pc:chgData name="R H" userId="7863155b6774aad0" providerId="LiveId" clId="{4DE2C9E8-C038-4B6E-B896-CDDE736F18D8}" dt="2023-05-11T02:26:40.891" v="1" actId="47"/>
        <pc:sldMkLst>
          <pc:docMk/>
          <pc:sldMk cId="1792089876" sldId="260"/>
        </pc:sldMkLst>
      </pc:sldChg>
      <pc:sldChg chg="del">
        <pc:chgData name="R H" userId="7863155b6774aad0" providerId="LiveId" clId="{4DE2C9E8-C038-4B6E-B896-CDDE736F18D8}" dt="2023-05-11T02:26:41.462" v="2" actId="47"/>
        <pc:sldMkLst>
          <pc:docMk/>
          <pc:sldMk cId="822062660" sldId="261"/>
        </pc:sldMkLst>
      </pc:sldChg>
      <pc:sldChg chg="del">
        <pc:chgData name="R H" userId="7863155b6774aad0" providerId="LiveId" clId="{4DE2C9E8-C038-4B6E-B896-CDDE736F18D8}" dt="2023-05-11T02:26:42.504" v="4" actId="47"/>
        <pc:sldMkLst>
          <pc:docMk/>
          <pc:sldMk cId="3817451303" sldId="262"/>
        </pc:sldMkLst>
      </pc:sldChg>
      <pc:sldChg chg="del">
        <pc:chgData name="R H" userId="7863155b6774aad0" providerId="LiveId" clId="{4DE2C9E8-C038-4B6E-B896-CDDE736F18D8}" dt="2023-05-11T02:26:41.971" v="3" actId="47"/>
        <pc:sldMkLst>
          <pc:docMk/>
          <pc:sldMk cId="2408743015" sldId="263"/>
        </pc:sldMkLst>
      </pc:sldChg>
      <pc:sldChg chg="del">
        <pc:chgData name="R H" userId="7863155b6774aad0" providerId="LiveId" clId="{4DE2C9E8-C038-4B6E-B896-CDDE736F18D8}" dt="2023-05-11T02:26:43.383" v="6" actId="47"/>
        <pc:sldMkLst>
          <pc:docMk/>
          <pc:sldMk cId="3157911886" sldId="264"/>
        </pc:sldMkLst>
      </pc:sldChg>
      <pc:sldChg chg="del">
        <pc:chgData name="R H" userId="7863155b6774aad0" providerId="LiveId" clId="{4DE2C9E8-C038-4B6E-B896-CDDE736F18D8}" dt="2023-05-11T02:26:44.351" v="8" actId="47"/>
        <pc:sldMkLst>
          <pc:docMk/>
          <pc:sldMk cId="3776932199" sldId="265"/>
        </pc:sldMkLst>
      </pc:sldChg>
      <pc:sldChg chg="del">
        <pc:chgData name="R H" userId="7863155b6774aad0" providerId="LiveId" clId="{4DE2C9E8-C038-4B6E-B896-CDDE736F18D8}" dt="2023-05-11T02:26:43.826" v="7" actId="47"/>
        <pc:sldMkLst>
          <pc:docMk/>
          <pc:sldMk cId="2249793643" sldId="266"/>
        </pc:sldMkLst>
      </pc:sldChg>
      <pc:sldChg chg="del">
        <pc:chgData name="R H" userId="7863155b6774aad0" providerId="LiveId" clId="{4DE2C9E8-C038-4B6E-B896-CDDE736F18D8}" dt="2023-05-11T02:26:44.972" v="9" actId="47"/>
        <pc:sldMkLst>
          <pc:docMk/>
          <pc:sldMk cId="1585394362" sldId="267"/>
        </pc:sldMkLst>
      </pc:sldChg>
      <pc:sldChg chg="del">
        <pc:chgData name="R H" userId="7863155b6774aad0" providerId="LiveId" clId="{4DE2C9E8-C038-4B6E-B896-CDDE736F18D8}" dt="2023-05-11T02:27:01.569" v="10" actId="47"/>
        <pc:sldMkLst>
          <pc:docMk/>
          <pc:sldMk cId="967642099" sldId="268"/>
        </pc:sldMkLst>
      </pc:sldChg>
      <pc:sldChg chg="del">
        <pc:chgData name="R H" userId="7863155b6774aad0" providerId="LiveId" clId="{4DE2C9E8-C038-4B6E-B896-CDDE736F18D8}" dt="2023-05-11T02:27:02.120" v="11" actId="47"/>
        <pc:sldMkLst>
          <pc:docMk/>
          <pc:sldMk cId="792452523" sldId="269"/>
        </pc:sldMkLst>
      </pc:sldChg>
      <pc:sldChg chg="del">
        <pc:chgData name="R H" userId="7863155b6774aad0" providerId="LiveId" clId="{4DE2C9E8-C038-4B6E-B896-CDDE736F18D8}" dt="2023-05-11T02:27:02.867" v="12" actId="47"/>
        <pc:sldMkLst>
          <pc:docMk/>
          <pc:sldMk cId="2947331828" sldId="270"/>
        </pc:sldMkLst>
      </pc:sldChg>
      <pc:sldChg chg="del">
        <pc:chgData name="R H" userId="7863155b6774aad0" providerId="LiveId" clId="{4DE2C9E8-C038-4B6E-B896-CDDE736F18D8}" dt="2023-05-11T02:26:42.962" v="5" actId="47"/>
        <pc:sldMkLst>
          <pc:docMk/>
          <pc:sldMk cId="1727431267"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CB4D-3D49-4CAF-817D-6B34C0577CEB}" type="datetimeFigureOut">
              <a:rPr lang="en-US" smtClean="0"/>
              <a:t>5/16/2023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C48E1-0FDE-4B24-AD5D-DBC0718A3A33}" type="slidenum">
              <a:rPr lang="en-US" smtClean="0"/>
              <a:t>‹#›</a:t>
            </a:fld>
            <a:endParaRPr lang="en-US"/>
          </a:p>
        </p:txBody>
      </p:sp>
    </p:spTree>
    <p:extLst>
      <p:ext uri="{BB962C8B-B14F-4D97-AF65-F5344CB8AC3E}">
        <p14:creationId xmlns:p14="http://schemas.microsoft.com/office/powerpoint/2010/main" val="283323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 Mic 1, we learned that God would be paying Israel and Judah a visit, but not to exchange pleasantries – it’s for judgment, one of such magnitude, it prompts a very memorable lamentation by the prophet, whose name invokes a question – “Who is like God?” And so far, we’ve learned that He is a God who will not tolerate sin, One who keeps His promises, One who if we will not humble ourselves, He </a:t>
            </a:r>
            <a:r>
              <a:rPr lang="en-US" sz="1200" u="sng" dirty="0">
                <a:latin typeface="+mn-lt"/>
              </a:rPr>
              <a:t>will</a:t>
            </a:r>
            <a:r>
              <a:rPr lang="en-US" sz="1200" dirty="0">
                <a:latin typeface="+mn-lt"/>
              </a:rPr>
              <a:t> humble us. But He’s also a God of 2nd, 3</a:t>
            </a:r>
            <a:r>
              <a:rPr lang="en-US" sz="1200" baseline="30000" dirty="0">
                <a:latin typeface="+mn-lt"/>
              </a:rPr>
              <a:t>rd</a:t>
            </a:r>
            <a:r>
              <a:rPr lang="en-US" sz="1200" dirty="0">
                <a:latin typeface="+mn-lt"/>
              </a:rPr>
              <a:t>, and 4</a:t>
            </a:r>
            <a:r>
              <a:rPr lang="en-US" sz="1200" baseline="30000" dirty="0">
                <a:latin typeface="+mn-lt"/>
              </a:rPr>
              <a:t>th</a:t>
            </a:r>
            <a:r>
              <a:rPr lang="en-US" sz="1200" dirty="0">
                <a:latin typeface="+mn-lt"/>
              </a:rPr>
              <a:t> chances, evidenced by the fact that He’s willing to delay judgment in order to send faithful men like Micah to hopefully rouse the people to repentance.</a:t>
            </a:r>
          </a:p>
          <a:p>
            <a:endParaRPr lang="en-US" sz="1200" dirty="0">
              <a:latin typeface="+mn-lt"/>
            </a:endParaRPr>
          </a:p>
          <a:p>
            <a:r>
              <a:rPr lang="en-US" sz="1200" dirty="0">
                <a:latin typeface="+mn-lt"/>
              </a:rPr>
              <a:t>But chapter 1 left us in suspense as to exactly what God has witnessed them doing that was so wrong – chapter 2 answers that question. And Micah, being a small-town boy from Moresheth, would’ve likely witnessed these things, too.</a:t>
            </a:r>
          </a:p>
          <a:p>
            <a:endParaRPr lang="en-US" sz="1200" dirty="0">
              <a:latin typeface="+mn-lt"/>
            </a:endParaRPr>
          </a:p>
          <a:p>
            <a:r>
              <a:rPr lang="en-US" sz="1200" dirty="0">
                <a:latin typeface="+mn-lt"/>
              </a:rPr>
              <a:t>PRAYER</a:t>
            </a:r>
          </a:p>
        </p:txBody>
      </p:sp>
      <p:sp>
        <p:nvSpPr>
          <p:cNvPr id="4" name="Slide Number Placeholder 3"/>
          <p:cNvSpPr>
            <a:spLocks noGrp="1"/>
          </p:cNvSpPr>
          <p:nvPr>
            <p:ph type="sldNum" sz="quarter" idx="5"/>
          </p:nvPr>
        </p:nvSpPr>
        <p:spPr/>
        <p:txBody>
          <a:bodyPr/>
          <a:lstStyle/>
          <a:p>
            <a:fld id="{B4BC48E1-0FDE-4B24-AD5D-DBC0718A3A33}" type="slidenum">
              <a:rPr lang="en-US" smtClean="0"/>
              <a:t>1</a:t>
            </a:fld>
            <a:endParaRPr lang="en-US"/>
          </a:p>
        </p:txBody>
      </p:sp>
    </p:spTree>
    <p:extLst>
      <p:ext uri="{BB962C8B-B14F-4D97-AF65-F5344CB8AC3E}">
        <p14:creationId xmlns:p14="http://schemas.microsoft.com/office/powerpoint/2010/main" val="30226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Now, for the first time in the book, the tone is going to change from judgment to optimism. He’s now going to give the faithful remnant of Judah cause to have hope – </a:t>
            </a:r>
            <a:r>
              <a:rPr lang="en-US" sz="1200" b="1" i="0" dirty="0">
                <a:latin typeface="+mn-lt"/>
              </a:rPr>
              <a:t>Mic 2:12</a:t>
            </a:r>
            <a:r>
              <a:rPr lang="en-US" sz="1200" b="0" i="0" dirty="0">
                <a:latin typeface="+mn-lt"/>
              </a:rPr>
              <a:t> – So, the faithful remnant found no protection where they were at, due to being ripped off by the covetous land barons, and the covetous will get what’s coming to them when Assyria comes to town. And so, in our first shepherd imagery of the book, God, the Great Shepherd, is going to gather them into a protected area in order to deliver them.</a:t>
            </a:r>
          </a:p>
        </p:txBody>
      </p:sp>
      <p:sp>
        <p:nvSpPr>
          <p:cNvPr id="4" name="Slide Number Placeholder 3"/>
          <p:cNvSpPr>
            <a:spLocks noGrp="1"/>
          </p:cNvSpPr>
          <p:nvPr>
            <p:ph type="sldNum" sz="quarter" idx="5"/>
          </p:nvPr>
        </p:nvSpPr>
        <p:spPr/>
        <p:txBody>
          <a:bodyPr/>
          <a:lstStyle/>
          <a:p>
            <a:fld id="{B4BC48E1-0FDE-4B24-AD5D-DBC0718A3A33}" type="slidenum">
              <a:rPr lang="en-US" smtClean="0"/>
              <a:t>10</a:t>
            </a:fld>
            <a:endParaRPr lang="en-US"/>
          </a:p>
        </p:txBody>
      </p:sp>
    </p:spTree>
    <p:extLst>
      <p:ext uri="{BB962C8B-B14F-4D97-AF65-F5344CB8AC3E}">
        <p14:creationId xmlns:p14="http://schemas.microsoft.com/office/powerpoint/2010/main" val="36056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Now, from what we know of Assyria’s invasion, if you were listening to the prophets of this time and wanted to go to the one place where you were guaranteed to be safe, where would that be? Jerusalem. (CLICK) Isaiah said it this way – </a:t>
            </a:r>
            <a:r>
              <a:rPr lang="en-US" sz="1200" b="1" i="0" dirty="0">
                <a:latin typeface="+mn-lt"/>
              </a:rPr>
              <a:t>Isa 8:7-8</a:t>
            </a:r>
            <a:r>
              <a:rPr lang="en-US" sz="1200" b="0" i="0" dirty="0">
                <a:latin typeface="+mn-lt"/>
              </a:rPr>
              <a:t> – The idea is this – Assyria would completely conqueror Israel, which they did. Then they’d sweep into Judah and come up to its neck. What I take that to mean is they’d </a:t>
            </a:r>
            <a:r>
              <a:rPr lang="en-US" sz="1200" b="0" i="0" u="sng" dirty="0">
                <a:latin typeface="+mn-lt"/>
              </a:rPr>
              <a:t>mostly</a:t>
            </a:r>
            <a:r>
              <a:rPr lang="en-US" sz="1200" b="0" i="0" dirty="0">
                <a:latin typeface="+mn-lt"/>
              </a:rPr>
              <a:t> conquer Judah, but not completely.</a:t>
            </a:r>
          </a:p>
        </p:txBody>
      </p:sp>
      <p:sp>
        <p:nvSpPr>
          <p:cNvPr id="4" name="Slide Number Placeholder 3"/>
          <p:cNvSpPr>
            <a:spLocks noGrp="1"/>
          </p:cNvSpPr>
          <p:nvPr>
            <p:ph type="sldNum" sz="quarter" idx="5"/>
          </p:nvPr>
        </p:nvSpPr>
        <p:spPr/>
        <p:txBody>
          <a:bodyPr/>
          <a:lstStyle/>
          <a:p>
            <a:fld id="{B4BC48E1-0FDE-4B24-AD5D-DBC0718A3A33}" type="slidenum">
              <a:rPr lang="en-US" smtClean="0"/>
              <a:t>11</a:t>
            </a:fld>
            <a:endParaRPr lang="en-US"/>
          </a:p>
        </p:txBody>
      </p:sp>
    </p:spTree>
    <p:extLst>
      <p:ext uri="{BB962C8B-B14F-4D97-AF65-F5344CB8AC3E}">
        <p14:creationId xmlns:p14="http://schemas.microsoft.com/office/powerpoint/2010/main" val="225200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Because that’s exactly what happened historically. According to the Taylor Prism, Assyria was able to conqueror 46 Judean cities, leading over 200k Judeans into captivity, and then as they’re finishing up the siege at Lachish, they advance on Jerusalem, (CLICK) the place that Assyria’s king Sennacherib brags that he shut up Hezekiah like a bird in a cage.</a:t>
            </a:r>
          </a:p>
          <a:p>
            <a:endParaRPr lang="en-US" sz="1200" b="0" i="0" dirty="0">
              <a:latin typeface="+mn-lt"/>
            </a:endParaRPr>
          </a:p>
          <a:p>
            <a:r>
              <a:rPr lang="en-US" sz="1200" b="0" i="0" dirty="0">
                <a:latin typeface="+mn-lt"/>
              </a:rPr>
              <a:t>And the people were scared – no doubt Jerusalem was “noisy w/men”. That word “noisy” means “throng” – it means “to be distraught” or “to moan noisily”. The image we’re being presented w/is God, the Great Shepherd, gathering His sheep, the outcasts, into Jerusalem in the midst of an Assyrian invasion, and though He’s gathering them for their protection, they’re initially going to be anxious and restless.</a:t>
            </a:r>
          </a:p>
          <a:p>
            <a:endParaRPr lang="en-US" sz="1200" b="0" i="0" dirty="0">
              <a:latin typeface="+mn-lt"/>
            </a:endParaRPr>
          </a:p>
          <a:p>
            <a:r>
              <a:rPr lang="en-US" sz="1200" b="0" i="0" dirty="0">
                <a:latin typeface="+mn-lt"/>
              </a:rPr>
              <a:t>(CLICK) Now interestingly, the Taylor Prism also records that Sennacherib “did not allow anyone to come out of the city gates”. Now, you’d think we’d find additional annals describing the conquest and capture of Jerusalem. But Assyria’s annals are curiously silent about what happened after this. And you know why?</a:t>
            </a:r>
          </a:p>
        </p:txBody>
      </p:sp>
      <p:sp>
        <p:nvSpPr>
          <p:cNvPr id="4" name="Slide Number Placeholder 3"/>
          <p:cNvSpPr>
            <a:spLocks noGrp="1"/>
          </p:cNvSpPr>
          <p:nvPr>
            <p:ph type="sldNum" sz="quarter" idx="5"/>
          </p:nvPr>
        </p:nvSpPr>
        <p:spPr/>
        <p:txBody>
          <a:bodyPr/>
          <a:lstStyle/>
          <a:p>
            <a:fld id="{B4BC48E1-0FDE-4B24-AD5D-DBC0718A3A33}" type="slidenum">
              <a:rPr lang="en-US" smtClean="0"/>
              <a:t>12</a:t>
            </a:fld>
            <a:endParaRPr lang="en-US"/>
          </a:p>
        </p:txBody>
      </p:sp>
    </p:spTree>
    <p:extLst>
      <p:ext uri="{BB962C8B-B14F-4D97-AF65-F5344CB8AC3E}">
        <p14:creationId xmlns:p14="http://schemas.microsoft.com/office/powerpoint/2010/main" val="145036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Because Micah tells us what God would do – </a:t>
            </a:r>
            <a:r>
              <a:rPr lang="en-US" sz="1200" b="1" i="0" dirty="0">
                <a:latin typeface="+mn-lt"/>
              </a:rPr>
              <a:t>Mic 2:13</a:t>
            </a:r>
            <a:r>
              <a:rPr lang="en-US" sz="1200" b="0" i="0" dirty="0">
                <a:latin typeface="+mn-lt"/>
              </a:rPr>
              <a:t> – Here’s the idea – the Shepherd King, God, gathers His remnant to Jerusalem, and there is restlessness. But when all seemed lost, in a moment, He breaks open the blockaded gate, passing through the opening, and then takes His rightful place as their King. Now, what biblical event would this represent? In </a:t>
            </a:r>
            <a:r>
              <a:rPr lang="en-US" sz="1200" b="1" i="0" dirty="0">
                <a:latin typeface="+mn-lt"/>
              </a:rPr>
              <a:t>Isa 38:36</a:t>
            </a:r>
            <a:r>
              <a:rPr lang="en-US" sz="1200" b="0" i="0" dirty="0">
                <a:latin typeface="+mn-lt"/>
              </a:rPr>
              <a:t> – “</a:t>
            </a:r>
            <a:r>
              <a:rPr lang="en-US" b="0" i="0" dirty="0">
                <a:solidFill>
                  <a:srgbClr val="000000"/>
                </a:solidFill>
                <a:effectLst/>
                <a:latin typeface="+mn-lt"/>
              </a:rPr>
              <a:t>Then the angel of the </a:t>
            </a:r>
            <a:r>
              <a:rPr lang="en-US" b="0" i="0" cap="small" dirty="0">
                <a:solidFill>
                  <a:srgbClr val="000000"/>
                </a:solidFill>
                <a:effectLst/>
                <a:latin typeface="+mn-lt"/>
              </a:rPr>
              <a:t>Lord</a:t>
            </a:r>
            <a:r>
              <a:rPr lang="en-US" b="0" i="0" dirty="0">
                <a:solidFill>
                  <a:srgbClr val="000000"/>
                </a:solidFill>
                <a:effectLst/>
                <a:latin typeface="+mn-lt"/>
              </a:rPr>
              <a:t> went out and struck 185,000 in the camp of the Assyrians; and when men arose early in the morning, behold, all of these were dead.</a:t>
            </a:r>
            <a:r>
              <a:rPr lang="en-US" sz="1200" b="0" i="0" dirty="0">
                <a:latin typeface="+mn-lt"/>
              </a:rPr>
              <a:t>” And the next verse then tells us Sennacherib tucked tail and went home.</a:t>
            </a:r>
          </a:p>
          <a:p>
            <a:endParaRPr lang="en-US" sz="1200" b="0" i="0" dirty="0">
              <a:latin typeface="+mn-lt"/>
            </a:endParaRPr>
          </a:p>
          <a:p>
            <a:r>
              <a:rPr lang="en-US" sz="1200" b="0" i="0" dirty="0">
                <a:latin typeface="+mn-lt"/>
              </a:rPr>
              <a:t>Now, the fulfillment of this prophecy is cool enough, but one thing the prophets love to do is draw on themes from their history. That word “breaker”, which alludes to God, is a derivative of the Hebrew word “</a:t>
            </a:r>
            <a:r>
              <a:rPr lang="en-US" sz="1200" b="0" i="0" dirty="0" err="1">
                <a:latin typeface="+mn-lt"/>
              </a:rPr>
              <a:t>perez</a:t>
            </a:r>
            <a:r>
              <a:rPr lang="en-US" sz="1200" b="0" i="0" dirty="0">
                <a:latin typeface="+mn-lt"/>
              </a:rPr>
              <a:t>”. What famous biblical story do we remember in which we see this name? (CLICK) In Gen 38, when Judah’s daughter-in-law, gives birth to twins – </a:t>
            </a:r>
            <a:r>
              <a:rPr lang="en-US" sz="1200" b="1" i="0" dirty="0">
                <a:latin typeface="+mn-lt"/>
              </a:rPr>
              <a:t>Gen 38:27-30</a:t>
            </a:r>
            <a:r>
              <a:rPr lang="en-US" sz="1200" b="0" i="0" dirty="0">
                <a:latin typeface="+mn-lt"/>
              </a:rPr>
              <a:t> – And what famous person in history is found in the line of Perez? (CLICK) None other than Jesus Christ (Matt 1:3). </a:t>
            </a:r>
          </a:p>
          <a:p>
            <a:endParaRPr lang="en-US" sz="1200" b="0" i="0" dirty="0">
              <a:latin typeface="+mn-lt"/>
            </a:endParaRPr>
          </a:p>
          <a:p>
            <a:r>
              <a:rPr lang="en-US" sz="1200" b="0" i="0" dirty="0">
                <a:latin typeface="+mn-lt"/>
              </a:rPr>
              <a:t>You know, we still use the term “breakthrough” to describe a positive yet unexpected event. Was there any more positive, unexpected event in history than Jesus Christ?</a:t>
            </a:r>
          </a:p>
        </p:txBody>
      </p:sp>
      <p:sp>
        <p:nvSpPr>
          <p:cNvPr id="4" name="Slide Number Placeholder 3"/>
          <p:cNvSpPr>
            <a:spLocks noGrp="1"/>
          </p:cNvSpPr>
          <p:nvPr>
            <p:ph type="sldNum" sz="quarter" idx="5"/>
          </p:nvPr>
        </p:nvSpPr>
        <p:spPr/>
        <p:txBody>
          <a:bodyPr/>
          <a:lstStyle/>
          <a:p>
            <a:fld id="{B4BC48E1-0FDE-4B24-AD5D-DBC0718A3A33}" type="slidenum">
              <a:rPr lang="en-US" smtClean="0"/>
              <a:t>13</a:t>
            </a:fld>
            <a:endParaRPr lang="en-US"/>
          </a:p>
        </p:txBody>
      </p:sp>
    </p:spTree>
    <p:extLst>
      <p:ext uri="{BB962C8B-B14F-4D97-AF65-F5344CB8AC3E}">
        <p14:creationId xmlns:p14="http://schemas.microsoft.com/office/powerpoint/2010/main" val="41930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Allusion #2 – any guesses on where that phrase “pass through” is used, another famous story in which God “passed through” a seemingly impenetrable barrier? Not the Red Sea, but the great event that was a prelude to it (CLICK) – </a:t>
            </a:r>
            <a:r>
              <a:rPr lang="en-US" sz="1200" b="1" i="0" dirty="0">
                <a:latin typeface="+mn-lt"/>
              </a:rPr>
              <a:t>Ex 12:12,23</a:t>
            </a:r>
            <a:r>
              <a:rPr lang="en-US" sz="1200" b="0" i="0" dirty="0">
                <a:latin typeface="+mn-lt"/>
              </a:rPr>
              <a:t> – And when they leave, who led them? (CLICK) </a:t>
            </a:r>
            <a:r>
              <a:rPr lang="en-US" sz="1200" b="1" i="0" dirty="0">
                <a:latin typeface="+mn-lt"/>
              </a:rPr>
              <a:t>Ex 13:21</a:t>
            </a:r>
            <a:r>
              <a:rPr lang="en-US" sz="1200" b="0" i="0" dirty="0">
                <a:latin typeface="+mn-lt"/>
              </a:rPr>
              <a:t>.</a:t>
            </a:r>
          </a:p>
          <a:p>
            <a:endParaRPr lang="en-US" sz="1200" b="0" i="0" dirty="0">
              <a:latin typeface="+mn-lt"/>
            </a:endParaRPr>
          </a:p>
          <a:p>
            <a:r>
              <a:rPr lang="en-US" sz="1200" b="0" i="0" u="sng" dirty="0">
                <a:latin typeface="+mn-lt"/>
              </a:rPr>
              <a:t>Point</a:t>
            </a:r>
            <a:r>
              <a:rPr lang="en-US" sz="1200" b="0" i="0" dirty="0">
                <a:latin typeface="+mn-lt"/>
              </a:rPr>
              <a:t> – The wealthy, land barons of Judah had become oppressors like Egypt. So, God does the same thing He did in exodus. He sends a “plague” in the form of Assyria to punish the wicked. He gathers His true people into a confined place in which this “plague” won’t touch them – Jerusalem. And you’ll remember from Exodus that many of those plagues had no affect on the Israelites while they were in Goshen. Then after repeatedly refusing to let Israel go, a “breakthrough” occurs in which God intervenes in a radical way and then He personally leads them out. It’s almost as if Micah is using terminology that the Jews would have known in order to get them thinking back to this event in order to have faith in their future. And it’s also ironic than one of the main reforms Hezekiah instituted when he became king in the midst of all this mess was the “Passover”, which should have been a weeklong reminder of an old story perhaps long forgotten. </a:t>
            </a:r>
          </a:p>
          <a:p>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So, </a:t>
            </a:r>
            <a:r>
              <a:rPr lang="en-US" sz="1200" b="0" i="0" u="sng" dirty="0">
                <a:latin typeface="+mn-lt"/>
              </a:rPr>
              <a:t>who is like God?</a:t>
            </a:r>
            <a:r>
              <a:rPr lang="en-US" sz="1200" b="0" i="0" dirty="0">
                <a:latin typeface="+mn-lt"/>
              </a:rPr>
              <a:t> </a:t>
            </a:r>
            <a:r>
              <a:rPr lang="en-US" sz="1200" b="0" i="0">
                <a:latin typeface="+mn-lt"/>
              </a:rPr>
              <a:t>When </a:t>
            </a:r>
            <a:r>
              <a:rPr lang="en-US" sz="1200" b="0" i="0" dirty="0">
                <a:latin typeface="+mn-lt"/>
              </a:rPr>
              <a:t>all seems lost</a:t>
            </a:r>
            <a:r>
              <a:rPr lang="en-US" sz="1200" b="0" i="0">
                <a:latin typeface="+mn-lt"/>
              </a:rPr>
              <a:t>, He is a God who specializes </a:t>
            </a:r>
            <a:r>
              <a:rPr lang="en-US" sz="1200" b="0" i="0" dirty="0">
                <a:latin typeface="+mn-lt"/>
              </a:rPr>
              <a:t>in “breakthroughs”, (CLICK) and we this theme pop up time and again in scripture.</a:t>
            </a:r>
          </a:p>
        </p:txBody>
      </p:sp>
      <p:sp>
        <p:nvSpPr>
          <p:cNvPr id="4" name="Slide Number Placeholder 3"/>
          <p:cNvSpPr>
            <a:spLocks noGrp="1"/>
          </p:cNvSpPr>
          <p:nvPr>
            <p:ph type="sldNum" sz="quarter" idx="5"/>
          </p:nvPr>
        </p:nvSpPr>
        <p:spPr/>
        <p:txBody>
          <a:bodyPr/>
          <a:lstStyle/>
          <a:p>
            <a:fld id="{B4BC48E1-0FDE-4B24-AD5D-DBC0718A3A33}" type="slidenum">
              <a:rPr lang="en-US" smtClean="0"/>
              <a:t>14</a:t>
            </a:fld>
            <a:endParaRPr lang="en-US"/>
          </a:p>
        </p:txBody>
      </p:sp>
    </p:spTree>
    <p:extLst>
      <p:ext uri="{BB962C8B-B14F-4D97-AF65-F5344CB8AC3E}">
        <p14:creationId xmlns:p14="http://schemas.microsoft.com/office/powerpoint/2010/main" val="165010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before calling out their sin, notice the extent they go to accomplish wickedness – </a:t>
            </a:r>
            <a:r>
              <a:rPr lang="en-US" sz="1200" b="1" dirty="0">
                <a:effectLst/>
                <a:latin typeface="+mn-lt"/>
                <a:ea typeface="Calibri" panose="020F0502020204030204" pitchFamily="34" charset="0"/>
              </a:rPr>
              <a:t>Mic 2:1</a:t>
            </a:r>
            <a:r>
              <a:rPr lang="en-US" sz="1200" dirty="0">
                <a:effectLst/>
                <a:latin typeface="+mn-lt"/>
                <a:ea typeface="Calibri" panose="020F0502020204030204" pitchFamily="34" charset="0"/>
              </a:rPr>
              <a:t> –All of us have had negative thoughts late at night, but they can usually be curbed by a good night’s sleep. Not for them – they lay in bed carefully planning how to achieve their wickedness, and then they wake up intent on achieving it, in broad daylight. And while many of us may have wicked desires w/o the resource to achieve it, these are people who’ve learned how to exploit the law to give them power over the lower class. That phrase “in the power of their hand” literally means “for their hand is for a god”. (CLICK) Abraham Lincoln – “Nearly all men can stand adversity, but if you want to test a man’s character, give him power.” So obviously, those w/power didn’t deserve to be.</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Because here’s what they were doing (CLICK) – </a:t>
            </a:r>
            <a:r>
              <a:rPr lang="en-US" sz="1200" b="1" dirty="0">
                <a:effectLst/>
                <a:latin typeface="+mn-lt"/>
                <a:ea typeface="Calibri" panose="020F0502020204030204" pitchFamily="34" charset="0"/>
              </a:rPr>
              <a:t>Mic 2:2</a:t>
            </a:r>
            <a:r>
              <a:rPr lang="en-US" sz="1200" dirty="0">
                <a:effectLst/>
                <a:latin typeface="+mn-lt"/>
                <a:ea typeface="Calibri" panose="020F0502020204030204" pitchFamily="34" charset="0"/>
              </a:rPr>
              <a:t> – And who hasn’t coveted what was not rightfully theirs? I just thank God that I didn’t have the power or resources to achieve it. But the people in question did, and it resulted in oppression and thievery. They planned it at night, and no sooner planned was it executed, and likely through a variety of ways – extortion, manipulating the legal system, foreclosing on loans, or even through 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its not just any land/houses they’re seizing, but a man’s “inheritance”. </a:t>
            </a:r>
            <a:r>
              <a:rPr lang="en-US" sz="1200" dirty="0">
                <a:effectLst/>
                <a:latin typeface="+mn-lt"/>
                <a:ea typeface="Calibri" panose="020F0502020204030204" pitchFamily="34" charset="0"/>
                <a:cs typeface="Times New Roman" panose="02020603050405020304" pitchFamily="18" charset="0"/>
              </a:rPr>
              <a:t>In an agrarian society, that was to lose </a:t>
            </a:r>
            <a:r>
              <a:rPr lang="en-US" sz="1200" u="sng" dirty="0">
                <a:effectLst/>
                <a:latin typeface="+mn-lt"/>
                <a:ea typeface="Calibri" panose="020F0502020204030204" pitchFamily="34" charset="0"/>
                <a:cs typeface="Times New Roman" panose="02020603050405020304" pitchFamily="18" charset="0"/>
              </a:rPr>
              <a:t>everything</a:t>
            </a:r>
            <a:r>
              <a:rPr lang="en-US" sz="1200" dirty="0">
                <a:effectLst/>
                <a:latin typeface="+mn-lt"/>
                <a:ea typeface="Calibri" panose="020F0502020204030204" pitchFamily="34" charset="0"/>
                <a:cs typeface="Times New Roman" panose="02020603050405020304" pitchFamily="18" charset="0"/>
              </a:rPr>
              <a:t>, rendering you a day-laborer at best, a slave at worst. </a:t>
            </a:r>
            <a:r>
              <a:rPr lang="en-US" sz="1200" dirty="0">
                <a:effectLst/>
                <a:latin typeface="+mn-lt"/>
                <a:ea typeface="Calibri" panose="020F0502020204030204" pitchFamily="34" charset="0"/>
              </a:rPr>
              <a:t>God’s wanted Israel to be a nation of free landholders, not debt-slaves, sharecroppers, or hired workers. </a:t>
            </a:r>
            <a:r>
              <a:rPr lang="en-US" sz="1200" dirty="0">
                <a:effectLst/>
                <a:latin typeface="+mn-lt"/>
                <a:ea typeface="Calibri" panose="020F0502020204030204" pitchFamily="34" charset="0"/>
                <a:cs typeface="Times New Roman" panose="02020603050405020304" pitchFamily="18" charset="0"/>
              </a:rPr>
              <a:t>But these covetousness land barons were taking from man the sacred trust that God had given, enslaving them like the very Pharaoh God rescued them from.</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2</a:t>
            </a:fld>
            <a:endParaRPr lang="en-US"/>
          </a:p>
        </p:txBody>
      </p:sp>
    </p:spTree>
    <p:extLst>
      <p:ext uri="{BB962C8B-B14F-4D97-AF65-F5344CB8AC3E}">
        <p14:creationId xmlns:p14="http://schemas.microsoft.com/office/powerpoint/2010/main" val="58980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just as He judged Egypt, He’s going to judge those like them (CLICK) – </a:t>
            </a:r>
            <a:r>
              <a:rPr lang="en-US" b="1" dirty="0"/>
              <a:t>Mic 2:3</a:t>
            </a:r>
            <a:r>
              <a:rPr lang="en-US" dirty="0"/>
              <a:t> – The idea being that just as they have been up late at night planning, God is planning their destruction. It’s an interesting play on words, as if God is saying, “Oh you guys like to plan? I’ve got a plan, too. Two can play at that game, and I’m better at it than you!” (CLICK) Those outstretched, arrogant necks are going to be fitted w/a yoke they cannot remove – it’ll be bad times for them. </a:t>
            </a:r>
          </a:p>
        </p:txBody>
      </p:sp>
      <p:sp>
        <p:nvSpPr>
          <p:cNvPr id="4" name="Slide Number Placeholder 3"/>
          <p:cNvSpPr>
            <a:spLocks noGrp="1"/>
          </p:cNvSpPr>
          <p:nvPr>
            <p:ph type="sldNum" sz="quarter" idx="5"/>
          </p:nvPr>
        </p:nvSpPr>
        <p:spPr/>
        <p:txBody>
          <a:bodyPr/>
          <a:lstStyle/>
          <a:p>
            <a:fld id="{B4BC48E1-0FDE-4B24-AD5D-DBC0718A3A33}" type="slidenum">
              <a:rPr lang="en-US" smtClean="0"/>
              <a:t>3</a:t>
            </a:fld>
            <a:endParaRPr lang="en-US"/>
          </a:p>
        </p:txBody>
      </p:sp>
    </p:spTree>
    <p:extLst>
      <p:ext uri="{BB962C8B-B14F-4D97-AF65-F5344CB8AC3E}">
        <p14:creationId xmlns:p14="http://schemas.microsoft.com/office/powerpoint/2010/main" val="206916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And so, Micah’s lamentation from chapter 1 is just a prelude (CLICK) – </a:t>
            </a:r>
            <a:r>
              <a:rPr lang="en-US" sz="1200" b="1" dirty="0">
                <a:latin typeface="+mn-lt"/>
              </a:rPr>
              <a:t>Mic 2:4</a:t>
            </a:r>
            <a:r>
              <a:rPr lang="en-US" sz="1200" dirty="0">
                <a:latin typeface="+mn-lt"/>
              </a:rPr>
              <a:t> – This is tricky, but based on the pronouns, what this sounds like is that when God punishes these land barons, they will lament, but those nations who come in to punish them will mockingly quote their lamentation back to them. And as God so often works, the fact God “exchanges the portion of my people”, removing it from them, (CLICK) shows that the sentence fits the crime. God gave it to them, they abused His gift, and so He takes it away. (CLICK) </a:t>
            </a:r>
            <a:r>
              <a:rPr lang="en-US" sz="1200" b="1" dirty="0">
                <a:effectLst/>
                <a:latin typeface="+mn-lt"/>
                <a:ea typeface="Calibri" panose="020F0502020204030204" pitchFamily="34" charset="0"/>
              </a:rPr>
              <a:t>Prov 22:28</a:t>
            </a:r>
            <a:r>
              <a:rPr lang="en-US" sz="1200" dirty="0">
                <a:effectLst/>
                <a:latin typeface="+mn-lt"/>
                <a:ea typeface="Calibri" panose="020F0502020204030204" pitchFamily="34" charset="0"/>
              </a:rPr>
              <a:t> – “Do not move the ancient boundary which your fathers have set.” But they did it anyway, and so God is going to remove theirs, casting them out as they had cast out others, rendering them as an object of shame to their oppressors.</a:t>
            </a:r>
            <a:endParaRPr lang="en-US" sz="1200" dirty="0">
              <a:latin typeface="+mn-lt"/>
            </a:endParaRP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But there is a worse punish God has in store for them than physical removal (CLICK) – </a:t>
            </a:r>
            <a:r>
              <a:rPr lang="en-US" sz="1200" b="1" dirty="0">
                <a:effectLst/>
                <a:latin typeface="+mn-lt"/>
                <a:ea typeface="Calibri" panose="020F0502020204030204" pitchFamily="34" charset="0"/>
              </a:rPr>
              <a:t>Mic 2:5</a:t>
            </a:r>
            <a:r>
              <a:rPr lang="en-US" sz="1200" dirty="0">
                <a:effectLst/>
                <a:latin typeface="+mn-lt"/>
                <a:ea typeface="Calibri" panose="020F0502020204030204" pitchFamily="34" charset="0"/>
              </a:rPr>
              <a:t> – This looks beyond mere physical exile, doesn’t it? They may have had an entrepreneurial spirit that made them success stories from an earthly standpoint, but their injustice toward others will inevitably rob them of heaven.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COMMENTS</a:t>
            </a:r>
            <a:endParaRPr lang="en-US" sz="120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4</a:t>
            </a:fld>
            <a:endParaRPr lang="en-US"/>
          </a:p>
        </p:txBody>
      </p:sp>
    </p:spTree>
    <p:extLst>
      <p:ext uri="{BB962C8B-B14F-4D97-AF65-F5344CB8AC3E}">
        <p14:creationId xmlns:p14="http://schemas.microsoft.com/office/powerpoint/2010/main" val="128610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Now, “captain obvious” question: do you suppose this message made Micah popular to those who needed to hear it? No, like all of God’s messengers who are obligated to speak unpopular truths, Micah’s going to get some pushback, and on 2 fronts:</a:t>
            </a:r>
          </a:p>
          <a:p>
            <a:endParaRPr lang="en-US" sz="1200" dirty="0">
              <a:latin typeface="+mn-lt"/>
            </a:endParaRPr>
          </a:p>
          <a:p>
            <a:r>
              <a:rPr lang="en-US" sz="1200" dirty="0">
                <a:latin typeface="+mn-lt"/>
              </a:rPr>
              <a:t>(CLICK) First – </a:t>
            </a:r>
            <a:r>
              <a:rPr lang="en-US" sz="1200" b="1" dirty="0">
                <a:latin typeface="+mn-lt"/>
              </a:rPr>
              <a:t>Mic 2:6a</a:t>
            </a:r>
            <a:r>
              <a:rPr lang="en-US" sz="1200" dirty="0">
                <a:latin typeface="+mn-lt"/>
              </a:rPr>
              <a:t> – (CLICK) Isaiah is getting the same pushback in the capital, and it’s the same thing we experience today, because a culture that insists on doing whatever it feels like doing will always try to force Christians into one of two categories – “you either affirm me, or you hate me”. But this isn’t an either or. Christians cannot hate a sinner because of God’s word. Christians also cannot affirm sin because of God’s word. </a:t>
            </a:r>
          </a:p>
          <a:p>
            <a:endParaRPr lang="en-US" sz="1200" dirty="0">
              <a:latin typeface="+mn-lt"/>
            </a:endParaRPr>
          </a:p>
          <a:p>
            <a:r>
              <a:rPr lang="en-US" sz="1200" dirty="0">
                <a:latin typeface="+mn-lt"/>
              </a:rPr>
              <a:t>(CLICK) And we </a:t>
            </a:r>
            <a:r>
              <a:rPr lang="en-US" sz="1200" u="sng" dirty="0">
                <a:latin typeface="+mn-lt"/>
              </a:rPr>
              <a:t>have</a:t>
            </a:r>
            <a:r>
              <a:rPr lang="en-US" sz="1200" dirty="0">
                <a:latin typeface="+mn-lt"/>
              </a:rPr>
              <a:t> to grow to the point where unashamedly tell people that we are unwilling to rewrite the bible for a society that </a:t>
            </a:r>
            <a:r>
              <a:rPr lang="en-US" sz="1200" u="sng" dirty="0">
                <a:latin typeface="+mn-lt"/>
              </a:rPr>
              <a:t>needs</a:t>
            </a:r>
            <a:r>
              <a:rPr lang="en-US" sz="1200" dirty="0">
                <a:latin typeface="+mn-lt"/>
              </a:rPr>
              <a:t> the bible – </a:t>
            </a:r>
            <a:r>
              <a:rPr lang="en-US" sz="1200" b="1" u="none" dirty="0">
                <a:latin typeface="+mn-lt"/>
              </a:rPr>
              <a:t>Mic 2:6b</a:t>
            </a:r>
            <a:r>
              <a:rPr lang="en-US" sz="1200" dirty="0">
                <a:latin typeface="+mn-lt"/>
              </a:rPr>
              <a:t> – If we don’t speak out, nothing is going to change. In the Hebrew, that literally reads as “the shame will not withdraw”. There were people being oppressed who were w/o a voice, and so someone w/some gumption needed to stand up and say something, and this was going to have to be a person who cared more about what God thinks than He does what the sinner thinks who has no better retort than to say, “Stop telling me things I don’t want to hear!”. So that’s the first pushback…</a:t>
            </a:r>
          </a:p>
        </p:txBody>
      </p:sp>
      <p:sp>
        <p:nvSpPr>
          <p:cNvPr id="4" name="Slide Number Placeholder 3"/>
          <p:cNvSpPr>
            <a:spLocks noGrp="1"/>
          </p:cNvSpPr>
          <p:nvPr>
            <p:ph type="sldNum" sz="quarter" idx="5"/>
          </p:nvPr>
        </p:nvSpPr>
        <p:spPr/>
        <p:txBody>
          <a:bodyPr/>
          <a:lstStyle/>
          <a:p>
            <a:fld id="{B4BC48E1-0FDE-4B24-AD5D-DBC0718A3A33}" type="slidenum">
              <a:rPr lang="en-US" smtClean="0"/>
              <a:t>5</a:t>
            </a:fld>
            <a:endParaRPr lang="en-US"/>
          </a:p>
        </p:txBody>
      </p:sp>
    </p:spTree>
    <p:extLst>
      <p:ext uri="{BB962C8B-B14F-4D97-AF65-F5344CB8AC3E}">
        <p14:creationId xmlns:p14="http://schemas.microsoft.com/office/powerpoint/2010/main" val="146419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mn-lt"/>
              </a:rPr>
              <a:t>2</a:t>
            </a:r>
            <a:r>
              <a:rPr lang="en-US" sz="1200" i="0" baseline="30000" dirty="0">
                <a:latin typeface="+mn-lt"/>
              </a:rPr>
              <a:t>nd</a:t>
            </a:r>
            <a:r>
              <a:rPr lang="en-US" sz="1200" i="0" dirty="0">
                <a:latin typeface="+mn-lt"/>
              </a:rPr>
              <a:t> pushback is denial – the enemies appear to be claiming that it’s </a:t>
            </a:r>
            <a:r>
              <a:rPr lang="en-US" sz="1200" i="0" u="sng" dirty="0">
                <a:latin typeface="+mn-lt"/>
              </a:rPr>
              <a:t>Micah’s</a:t>
            </a:r>
            <a:r>
              <a:rPr lang="en-US" sz="1200" i="0" dirty="0">
                <a:latin typeface="+mn-lt"/>
              </a:rPr>
              <a:t> preaching that contradicts God, because he asks in (CLICK) </a:t>
            </a:r>
            <a:r>
              <a:rPr lang="en-US" sz="1200" b="1" i="0" dirty="0">
                <a:latin typeface="+mn-lt"/>
              </a:rPr>
              <a:t>Mic 2:7a</a:t>
            </a:r>
            <a:r>
              <a:rPr lang="en-US" sz="1200" i="0" dirty="0">
                <a:latin typeface="+mn-lt"/>
              </a:rPr>
              <a:t> – to paraphrase: “That’s absurd! He’s a God of love. He’s only going to do good for His people”. They’re trying to limit God’s character to simply His love at the expense of His justice. Sound familiar? (CLICK) </a:t>
            </a:r>
            <a:r>
              <a:rPr lang="en-US" sz="1200" b="1" i="0" dirty="0">
                <a:effectLst/>
                <a:latin typeface="+mn-lt"/>
                <a:ea typeface="Calibri" panose="020F0502020204030204" pitchFamily="34" charset="0"/>
              </a:rPr>
              <a:t>Ex 34:6-7a</a:t>
            </a:r>
            <a:r>
              <a:rPr lang="en-US" sz="1200" i="0" dirty="0">
                <a:effectLst/>
                <a:latin typeface="+mn-lt"/>
                <a:ea typeface="Calibri" panose="020F0502020204030204" pitchFamily="34" charset="0"/>
              </a:rPr>
              <a:t> – “</a:t>
            </a:r>
            <a:r>
              <a:rPr lang="en-US" sz="1200" i="0" dirty="0">
                <a:solidFill>
                  <a:srgbClr val="000000"/>
                </a:solidFill>
                <a:effectLst/>
                <a:latin typeface="+mn-lt"/>
                <a:ea typeface="Calibri" panose="020F0502020204030204" pitchFamily="34" charset="0"/>
              </a:rPr>
              <a:t>Then the </a:t>
            </a:r>
            <a:r>
              <a:rPr lang="en-US" sz="1200" i="0" cap="small" dirty="0">
                <a:solidFill>
                  <a:srgbClr val="000000"/>
                </a:solidFill>
                <a:effectLst/>
                <a:latin typeface="+mn-lt"/>
                <a:ea typeface="Calibri" panose="020F0502020204030204" pitchFamily="34" charset="0"/>
              </a:rPr>
              <a:t>Lord</a:t>
            </a:r>
            <a:r>
              <a:rPr lang="en-US" sz="1200" i="0" dirty="0">
                <a:solidFill>
                  <a:srgbClr val="000000"/>
                </a:solidFill>
                <a:effectLst/>
                <a:latin typeface="+mn-lt"/>
                <a:ea typeface="Calibri" panose="020F0502020204030204" pitchFamily="34" charset="0"/>
              </a:rPr>
              <a:t> passed by in front of him and proclaimed, ‘The </a:t>
            </a:r>
            <a:r>
              <a:rPr lang="en-US" sz="1200" i="0" cap="small" dirty="0">
                <a:solidFill>
                  <a:srgbClr val="000000"/>
                </a:solidFill>
                <a:effectLst/>
                <a:latin typeface="+mn-lt"/>
                <a:ea typeface="Calibri" panose="020F0502020204030204" pitchFamily="34" charset="0"/>
              </a:rPr>
              <a:t>Lord</a:t>
            </a:r>
            <a:r>
              <a:rPr lang="en-US" sz="1200" i="0" dirty="0">
                <a:solidFill>
                  <a:srgbClr val="000000"/>
                </a:solidFill>
                <a:effectLst/>
                <a:latin typeface="+mn-lt"/>
                <a:ea typeface="Calibri" panose="020F0502020204030204" pitchFamily="34" charset="0"/>
              </a:rPr>
              <a:t>, the </a:t>
            </a:r>
            <a:r>
              <a:rPr lang="en-US" sz="1200" i="0" cap="small" dirty="0">
                <a:solidFill>
                  <a:srgbClr val="000000"/>
                </a:solidFill>
                <a:effectLst/>
                <a:latin typeface="+mn-lt"/>
                <a:ea typeface="Calibri" panose="020F0502020204030204" pitchFamily="34" charset="0"/>
              </a:rPr>
              <a:t>Lord </a:t>
            </a:r>
            <a:r>
              <a:rPr lang="en-US" sz="1200" i="0" dirty="0">
                <a:solidFill>
                  <a:srgbClr val="000000"/>
                </a:solidFill>
                <a:effectLst/>
                <a:latin typeface="+mn-lt"/>
                <a:ea typeface="Calibri" panose="020F0502020204030204" pitchFamily="34" charset="0"/>
              </a:rPr>
              <a:t>God, compassionate and gracious, slow to anger, and abounding in lovingkindness and truth; who keeps lovingkindness for thousands, who forgives iniquity, transgression and sin…</a:t>
            </a:r>
            <a:r>
              <a:rPr lang="en-US" sz="1200" i="0" dirty="0">
                <a:effectLst/>
                <a:latin typeface="+mn-lt"/>
                <a:ea typeface="Calibri" panose="020F0502020204030204" pitchFamily="34" charset="0"/>
              </a:rPr>
              <a:t>”.</a:t>
            </a:r>
          </a:p>
          <a:p>
            <a:endParaRPr lang="en-US" sz="1200" i="0" dirty="0">
              <a:effectLst/>
              <a:latin typeface="+mn-lt"/>
              <a:ea typeface="Calibri" panose="020F0502020204030204" pitchFamily="34" charset="0"/>
            </a:endParaRPr>
          </a:p>
          <a:p>
            <a:r>
              <a:rPr lang="en-US" sz="1200" i="0" dirty="0">
                <a:effectLst/>
                <a:latin typeface="+mn-lt"/>
                <a:ea typeface="Calibri" panose="020F0502020204030204" pitchFamily="34" charset="0"/>
              </a:rPr>
              <a:t>But here’s Micah’s response from God (CLICK) – </a:t>
            </a:r>
            <a:r>
              <a:rPr lang="en-US" sz="1200" b="1" i="0" dirty="0">
                <a:effectLst/>
                <a:latin typeface="+mn-lt"/>
                <a:ea typeface="Calibri" panose="020F0502020204030204" pitchFamily="34" charset="0"/>
              </a:rPr>
              <a:t>Mic 2:7b</a:t>
            </a:r>
            <a:r>
              <a:rPr lang="en-US" sz="1200" i="0" dirty="0">
                <a:effectLst/>
                <a:latin typeface="+mn-lt"/>
                <a:ea typeface="Calibri" panose="020F0502020204030204" pitchFamily="34" charset="0"/>
              </a:rPr>
              <a:t> – (CLICK) In fact, that’s what the rest of </a:t>
            </a:r>
            <a:r>
              <a:rPr lang="en-US" sz="1200" b="1" i="0" dirty="0">
                <a:effectLst/>
                <a:latin typeface="+mn-lt"/>
                <a:ea typeface="Calibri" panose="020F0502020204030204" pitchFamily="34" charset="0"/>
              </a:rPr>
              <a:t>Ex 34:7</a:t>
            </a:r>
            <a:r>
              <a:rPr lang="en-US" sz="1200" i="0" dirty="0">
                <a:effectLst/>
                <a:latin typeface="+mn-lt"/>
                <a:ea typeface="Calibri" panose="020F0502020204030204" pitchFamily="34" charset="0"/>
              </a:rPr>
              <a:t> says – “…</a:t>
            </a:r>
            <a:r>
              <a:rPr lang="en-US" sz="1200" i="0" dirty="0">
                <a:solidFill>
                  <a:srgbClr val="000000"/>
                </a:solidFill>
                <a:effectLst/>
                <a:latin typeface="+mn-lt"/>
                <a:ea typeface="Calibri" panose="020F0502020204030204" pitchFamily="34" charset="0"/>
              </a:rPr>
              <a:t>yet He will by no means leave the guilty unpunished, visiting the iniquity of fathers on the children and on the grandchildren to the third and fourth generations.</a:t>
            </a:r>
            <a:r>
              <a:rPr lang="en-US" sz="1200" i="0" dirty="0">
                <a:effectLst/>
                <a:latin typeface="+mn-lt"/>
                <a:ea typeface="Calibri" panose="020F0502020204030204" pitchFamily="34" charset="0"/>
              </a:rPr>
              <a:t>” And I as I was googling a picture of these 2 verses to put on my PowerPoint slides, I was shocked at how many quoted Ex 34:6-7 and left out the last part of vs. 7! This is a common tactic of false teachers, honing in on only one aspect of God’s covenant promise – His love, etc. – but this one-sided approach glosses over other aspects of His character more relevant to their current state. And it is this misconception about God that in their minds gave them license to sin. </a:t>
            </a:r>
          </a:p>
          <a:p>
            <a:endParaRPr lang="en-US" sz="1200" i="0" dirty="0">
              <a:effectLst/>
              <a:latin typeface="+mn-lt"/>
              <a:ea typeface="Calibri" panose="020F0502020204030204" pitchFamily="34" charset="0"/>
            </a:endParaRPr>
          </a:p>
          <a:p>
            <a:r>
              <a:rPr lang="en-US" sz="1200" i="0" dirty="0">
                <a:effectLst/>
                <a:latin typeface="+mn-lt"/>
                <a:ea typeface="Calibri" panose="020F0502020204030204" pitchFamily="34" charset="0"/>
              </a:rPr>
              <a:t>God is a loving, gracious, benevolent God. But He is not unconditionally benevolent. “I will be your God” must be coupled with “you will be My people” or the conditions of the covenant aren’t satisfied. Who is like God? He is a God of love </a:t>
            </a:r>
            <a:r>
              <a:rPr lang="en-US" sz="1200" i="0" u="sng" dirty="0">
                <a:effectLst/>
                <a:latin typeface="+mn-lt"/>
                <a:ea typeface="Calibri" panose="020F0502020204030204" pitchFamily="34" charset="0"/>
              </a:rPr>
              <a:t>and</a:t>
            </a:r>
            <a:r>
              <a:rPr lang="en-US" sz="1200" i="0" dirty="0">
                <a:effectLst/>
                <a:latin typeface="+mn-lt"/>
                <a:ea typeface="Calibri" panose="020F0502020204030204" pitchFamily="34" charset="0"/>
              </a:rPr>
              <a:t> a God of justice.</a:t>
            </a:r>
          </a:p>
        </p:txBody>
      </p:sp>
      <p:sp>
        <p:nvSpPr>
          <p:cNvPr id="4" name="Slide Number Placeholder 3"/>
          <p:cNvSpPr>
            <a:spLocks noGrp="1"/>
          </p:cNvSpPr>
          <p:nvPr>
            <p:ph type="sldNum" sz="quarter" idx="5"/>
          </p:nvPr>
        </p:nvSpPr>
        <p:spPr/>
        <p:txBody>
          <a:bodyPr/>
          <a:lstStyle/>
          <a:p>
            <a:fld id="{B4BC48E1-0FDE-4B24-AD5D-DBC0718A3A33}" type="slidenum">
              <a:rPr lang="en-US" smtClean="0"/>
              <a:t>6</a:t>
            </a:fld>
            <a:endParaRPr lang="en-US"/>
          </a:p>
        </p:txBody>
      </p:sp>
    </p:spTree>
    <p:extLst>
      <p:ext uri="{BB962C8B-B14F-4D97-AF65-F5344CB8AC3E}">
        <p14:creationId xmlns:p14="http://schemas.microsoft.com/office/powerpoint/2010/main" val="13759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mn-lt"/>
              </a:rPr>
              <a:t>So, to show they are not a people walking uprightly and undeserving of judgment, Micah is going to </a:t>
            </a:r>
            <a:r>
              <a:rPr lang="en-US" sz="1200" i="0" u="sng" dirty="0">
                <a:latin typeface="+mn-lt"/>
              </a:rPr>
              <a:t>prove</a:t>
            </a:r>
            <a:r>
              <a:rPr lang="en-US" sz="1200" i="0" dirty="0">
                <a:latin typeface="+mn-lt"/>
              </a:rPr>
              <a:t> that they hadn’t been living up to the terms of the covenant by declaring the extent to which they were seizing people’s property. (CLICK) Remember, the covenant states, “I will be your God, you will be my people” (CLICK) But notice </a:t>
            </a:r>
            <a:r>
              <a:rPr lang="en-US" sz="1200" b="1" i="0" dirty="0">
                <a:latin typeface="+mn-lt"/>
              </a:rPr>
              <a:t>Mic 2:8a</a:t>
            </a:r>
            <a:r>
              <a:rPr lang="en-US" sz="1200" b="0" i="0" dirty="0">
                <a:latin typeface="+mn-lt"/>
              </a:rPr>
              <a:t> – In other words, “You sure don’t act like My people; you look more like my enemies”. </a:t>
            </a:r>
          </a:p>
          <a:p>
            <a:endParaRPr lang="en-US" sz="1200" b="0" i="0" dirty="0">
              <a:latin typeface="+mn-lt"/>
            </a:endParaRPr>
          </a:p>
          <a:p>
            <a:r>
              <a:rPr lang="en-US" sz="1200" b="0" i="0" dirty="0">
                <a:latin typeface="+mn-lt"/>
              </a:rPr>
              <a:t>(CLICK) How so? – </a:t>
            </a:r>
            <a:r>
              <a:rPr lang="en-US" sz="1200" b="1" i="0" dirty="0">
                <a:latin typeface="+mn-lt"/>
              </a:rPr>
              <a:t>Mic 2:8b-9</a:t>
            </a:r>
            <a:r>
              <a:rPr lang="en-US" sz="1200" b="0" i="0" dirty="0">
                <a:latin typeface="+mn-lt"/>
              </a:rPr>
              <a:t> – These are thugs. The robe represented a man’s dignity, and what they did was a clear violation of God’s law (CLICK) – </a:t>
            </a:r>
            <a:r>
              <a:rPr lang="en-US" sz="1200" b="1" i="0" dirty="0">
                <a:latin typeface="+mn-lt"/>
              </a:rPr>
              <a:t>Ex 22:26-27</a:t>
            </a:r>
            <a:r>
              <a:rPr lang="en-US" sz="1200" b="0" i="0" dirty="0">
                <a:latin typeface="+mn-lt"/>
              </a:rPr>
              <a:t> – And that they were doing so from men who’d just returned from war likely means that the man had taken out a loan, but then had to go to war and couldn’t pay it off, but then as soon as he returns , w/o any warning, his creditor takes it from him when he least expects it. </a:t>
            </a:r>
          </a:p>
          <a:p>
            <a:endParaRPr lang="en-US" sz="1200" b="0" i="0" dirty="0">
              <a:latin typeface="+mn-lt"/>
            </a:endParaRPr>
          </a:p>
          <a:p>
            <a:r>
              <a:rPr lang="en-US" sz="1200" b="0" i="0" dirty="0">
                <a:latin typeface="+mn-lt"/>
              </a:rPr>
              <a:t>And that’s bad enough, but notice how Micah crescendos from men, to women, to children. Not only were they abusing the men by “taking the shirt off their back”, they were evicting women from their homes, perhaps widows of the men who died at war defending their country, (CLICK) a clear violation of </a:t>
            </a:r>
            <a:r>
              <a:rPr lang="en-US" sz="1200" b="1" i="0" dirty="0">
                <a:latin typeface="+mn-lt"/>
              </a:rPr>
              <a:t>Ex 22:22</a:t>
            </a:r>
            <a:r>
              <a:rPr lang="en-US" sz="1200" b="0" i="0" dirty="0">
                <a:latin typeface="+mn-lt"/>
              </a:rPr>
              <a:t>. And when the house wasn’t enough to pay their debt, it sounds like they’d take their children as slave labor – children who are pure and innocent, made in God’s image. So, by abusing them, they’re abusing His splendor. </a:t>
            </a:r>
          </a:p>
          <a:p>
            <a:endParaRPr lang="en-US" sz="1200" b="0" i="0" dirty="0">
              <a:latin typeface="+mn-lt"/>
            </a:endParaRPr>
          </a:p>
          <a:p>
            <a:r>
              <a:rPr lang="en-US" sz="1200" b="0" i="0" dirty="0">
                <a:latin typeface="+mn-lt"/>
              </a:rPr>
              <a:t>This is insatiable greed and callousness of the highest degree from a people who have deceived themselves into thinking that the covenant terms only worked one way. “My people”? No, vs. 9 tells us they were oppressing and enslaving His people, and this made them His enemies. How can there not be judgment for this?</a:t>
            </a:r>
          </a:p>
          <a:p>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mn-lt"/>
                <a:ea typeface="Calibri" panose="020F0502020204030204" pitchFamily="34" charset="0"/>
              </a:rPr>
              <a:t>COMMENTS</a:t>
            </a:r>
            <a:endParaRPr lang="en-US" sz="1200" b="0" i="0" dirty="0">
              <a:latin typeface="+mn-lt"/>
            </a:endParaRPr>
          </a:p>
          <a:p>
            <a:endParaRPr lang="en-US" sz="1200" b="0" i="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7</a:t>
            </a:fld>
            <a:endParaRPr lang="en-US"/>
          </a:p>
        </p:txBody>
      </p:sp>
    </p:spTree>
    <p:extLst>
      <p:ext uri="{BB962C8B-B14F-4D97-AF65-F5344CB8AC3E}">
        <p14:creationId xmlns:p14="http://schemas.microsoft.com/office/powerpoint/2010/main" val="107944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Now, before we read vs. 10, it’s common in Micah for the imperatives to be a bit ambiguous or for the pronouns to abruptly change, making it a bit difficult to know who he’s talking to or talking about. This next verse is one of those places (CLICK) – </a:t>
            </a:r>
            <a:r>
              <a:rPr lang="en-US" sz="1200" b="1" i="0" dirty="0">
                <a:latin typeface="+mn-lt"/>
              </a:rPr>
              <a:t>Mic 2:10</a:t>
            </a:r>
            <a:r>
              <a:rPr lang="en-US" sz="1200" b="0" i="0" dirty="0">
                <a:latin typeface="+mn-lt"/>
              </a:rPr>
              <a:t> – My best guess, when you take the last 4 verses of the chapter together as a whole, is that Micah is addressing those who’ve been taken advantage of, evicted and enslaved by the greedy, covetous land barons. (CLICK) You may recall from Josh 21:44, that God’s purpose in driving out the Canaanites and gifting them w/the land was to give them rest – this is something repeated all throughout the Pentateuch, that this would be a land of rest. But w/these land barons doing what they’re doing? This is no place of rest. And so, I’d suggest that in vs. 10, he’s encouraging His true people to get out of there because, remember, (CLICK) this is </a:t>
            </a:r>
            <a:r>
              <a:rPr lang="en-US" sz="1200" b="0" i="0" u="sng" dirty="0">
                <a:latin typeface="+mn-lt"/>
              </a:rPr>
              <a:t>the</a:t>
            </a:r>
            <a:r>
              <a:rPr lang="en-US" sz="1200" b="0" i="0" dirty="0">
                <a:latin typeface="+mn-lt"/>
              </a:rPr>
              <a:t> area that Assyria's king Sennacherib would eventually decimate. </a:t>
            </a:r>
          </a:p>
          <a:p>
            <a:endParaRPr lang="en-US" sz="1200" b="0" i="0" dirty="0">
              <a:latin typeface="+mn-lt"/>
            </a:endParaRPr>
          </a:p>
          <a:p>
            <a:r>
              <a:rPr lang="en-US" sz="1200" b="0" i="0" dirty="0">
                <a:latin typeface="+mn-lt"/>
              </a:rPr>
              <a:t>It’s almost as if Micah is saying, “What these land barons are doing is heinous, but you are not going to want to be anywhere near here when God sends Assyria”, because God is going to bring a destruction on this area that is so bad, it can only be qualified w/pain. It was purged once before in Joshua, it must be purged again. </a:t>
            </a:r>
          </a:p>
          <a:p>
            <a:endParaRPr lang="en-US" sz="1200" b="0" i="0" dirty="0">
              <a:latin typeface="+mn-lt"/>
            </a:endParaRPr>
          </a:p>
          <a:p>
            <a:endParaRPr lang="en-US" sz="1200" b="0" i="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8</a:t>
            </a:fld>
            <a:endParaRPr lang="en-US"/>
          </a:p>
        </p:txBody>
      </p:sp>
    </p:spTree>
    <p:extLst>
      <p:ext uri="{BB962C8B-B14F-4D97-AF65-F5344CB8AC3E}">
        <p14:creationId xmlns:p14="http://schemas.microsoft.com/office/powerpoint/2010/main" val="429163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rPr>
              <a:t>Because nobody was listening to reproof. And where are the leaders who should be standing up to this nonsense? Given the cold shoulder, as Micah was. And rising in their place? (CLICK) – </a:t>
            </a:r>
            <a:r>
              <a:rPr lang="en-US" sz="1200" b="1" i="0" dirty="0">
                <a:latin typeface="+mn-lt"/>
              </a:rPr>
              <a:t>Mic 2:11</a:t>
            </a:r>
            <a:r>
              <a:rPr lang="en-US" sz="1200" b="0" i="0" dirty="0">
                <a:latin typeface="+mn-lt"/>
              </a:rPr>
              <a:t> – So this oracle comes back full circle from its starting point in vs. 6. Those who were pushing back on Micah, even accusing him of error, are choosing to surround themselves w/those who will tell them what they want to hear.</a:t>
            </a:r>
          </a:p>
          <a:p>
            <a:endParaRPr lang="en-US" sz="1200" b="0" i="0" dirty="0">
              <a:latin typeface="+mn-lt"/>
            </a:endParaRPr>
          </a:p>
          <a:p>
            <a:r>
              <a:rPr lang="en-US" sz="1200" b="0" i="0" dirty="0">
                <a:latin typeface="+mn-lt"/>
              </a:rPr>
              <a:t>But Micah basically calls them lying windbags – they talk, but don’t really say anything. There is no substance to their teaching. Their goal is to simply pander themselves to the base desires of their hearers, much like politicians do today. And the hearers were more than willing to swallow it hook, line, and sinker. It didn’t matter if he was lying, because in their minds, what made a message true was whether it tailored to their greed. (CLICK) Paul warned Timothy about in </a:t>
            </a:r>
            <a:r>
              <a:rPr lang="en-US" sz="1200" b="1" i="0" dirty="0">
                <a:latin typeface="+mn-lt"/>
              </a:rPr>
              <a:t>2 Tim 4:2-3</a:t>
            </a:r>
            <a:r>
              <a:rPr lang="en-US" sz="1200" b="0" i="0" dirty="0">
                <a:latin typeface="+mn-lt"/>
              </a:rPr>
              <a:t> – “</a:t>
            </a:r>
            <a:r>
              <a:rPr lang="en-US" b="0" i="0" dirty="0">
                <a:solidFill>
                  <a:srgbClr val="000000"/>
                </a:solidFill>
                <a:effectLst/>
                <a:latin typeface="+mn-lt"/>
              </a:rPr>
              <a:t>preach the word; be ready in season and out of season; reprove, rebuke, exhort, with great at patience and instruction. For the time will come when they will not endure sound doctrine; but wanting to have their ears tickled, they will accumulate for themselves teachers in accordance to their own desires</a:t>
            </a:r>
            <a:r>
              <a:rPr lang="en-US" sz="1200" b="0" i="0" dirty="0">
                <a:latin typeface="+mn-lt"/>
              </a:rPr>
              <a:t>”. All that false prophets need in order to succeed is people that consent to the status quo. </a:t>
            </a:r>
          </a:p>
          <a:p>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latin typeface="+mn-lt"/>
              </a:rPr>
              <a:t>Point</a:t>
            </a:r>
            <a:r>
              <a:rPr lang="en-US" sz="1200" b="0" i="0" dirty="0">
                <a:latin typeface="+mn-lt"/>
              </a:rPr>
              <a:t> – (CLICK) These are no longer </a:t>
            </a:r>
            <a:r>
              <a:rPr lang="en-US" sz="1200" b="0" i="0" u="sng" dirty="0">
                <a:latin typeface="+mn-lt"/>
              </a:rPr>
              <a:t>God’s</a:t>
            </a:r>
            <a:r>
              <a:rPr lang="en-US" sz="1200" b="0" i="0" dirty="0">
                <a:latin typeface="+mn-lt"/>
              </a:rPr>
              <a:t> people…they are truly enemies, and when God finally sends His rod of anger in Assyria to purge the enemies from the land, His faithful remnant are not going to want to be anywhere near that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COMMENTS</a:t>
            </a:r>
          </a:p>
          <a:p>
            <a:endParaRPr lang="en-US" sz="1200" b="0" i="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9</a:t>
            </a:fld>
            <a:endParaRPr lang="en-US"/>
          </a:p>
        </p:txBody>
      </p:sp>
    </p:spTree>
    <p:extLst>
      <p:ext uri="{BB962C8B-B14F-4D97-AF65-F5344CB8AC3E}">
        <p14:creationId xmlns:p14="http://schemas.microsoft.com/office/powerpoint/2010/main" val="311123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3495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74135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85731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6249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CE314-0E48-403D-9CF4-0F50E5BBF42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40742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7CE314-0E48-403D-9CF4-0F50E5BBF42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8527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7CE314-0E48-403D-9CF4-0F50E5BBF428}"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82880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CE314-0E48-403D-9CF4-0F50E5BBF428}"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34216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CE314-0E48-403D-9CF4-0F50E5BBF428}"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48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4410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12873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E314-0E48-403D-9CF4-0F50E5BBF428}" type="datetimeFigureOut">
              <a:rPr lang="en-US" smtClean="0"/>
              <a:t>5/16/2023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507-C118-4AEA-A706-95E47B713382}" type="slidenum">
              <a:rPr lang="en-US" smtClean="0"/>
              <a:t>‹#›</a:t>
            </a:fld>
            <a:endParaRPr lang="en-US"/>
          </a:p>
        </p:txBody>
      </p:sp>
    </p:spTree>
    <p:extLst>
      <p:ext uri="{BB962C8B-B14F-4D97-AF65-F5344CB8AC3E}">
        <p14:creationId xmlns:p14="http://schemas.microsoft.com/office/powerpoint/2010/main" val="403272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Mitinti" TargetMode="External"/><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Gaza_City" TargetMode="External"/><Relationship Id="rId5" Type="http://schemas.openxmlformats.org/officeDocument/2006/relationships/hyperlink" Target="https://en.wikipedia.org/wiki/Ekron" TargetMode="External"/><Relationship Id="rId4" Type="http://schemas.openxmlformats.org/officeDocument/2006/relationships/hyperlink" Target="https://en.wikipedia.org/wiki/Ashd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DE5A7-6E3B-6F3D-7E4A-91D52EC007A2}"/>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93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Protection</a:t>
            </a:r>
          </a:p>
        </p:txBody>
      </p:sp>
      <p:grpSp>
        <p:nvGrpSpPr>
          <p:cNvPr id="15" name="Group 14">
            <a:extLst>
              <a:ext uri="{FF2B5EF4-FFF2-40B4-BE49-F238E27FC236}">
                <a16:creationId xmlns:a16="http://schemas.microsoft.com/office/drawing/2014/main" id="{B1E8252F-ADF1-90AA-DCD4-A3202B345006}"/>
              </a:ext>
            </a:extLst>
          </p:cNvPr>
          <p:cNvGrpSpPr/>
          <p:nvPr/>
        </p:nvGrpSpPr>
        <p:grpSpPr>
          <a:xfrm>
            <a:off x="362331" y="935107"/>
            <a:ext cx="8484488" cy="1238101"/>
            <a:chOff x="362331" y="935107"/>
            <a:chExt cx="8484488" cy="1238101"/>
          </a:xfrm>
        </p:grpSpPr>
        <p:sp>
          <p:nvSpPr>
            <p:cNvPr id="2" name="Rectangle 1">
              <a:extLst>
                <a:ext uri="{FF2B5EF4-FFF2-40B4-BE49-F238E27FC236}">
                  <a16:creationId xmlns:a16="http://schemas.microsoft.com/office/drawing/2014/main" id="{F728267D-4509-C703-CF81-7A384178731D}"/>
                </a:ext>
              </a:extLst>
            </p:cNvPr>
            <p:cNvSpPr/>
            <p:nvPr/>
          </p:nvSpPr>
          <p:spPr>
            <a:xfrm>
              <a:off x="2491740" y="935107"/>
              <a:ext cx="6000750" cy="3221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77837" y="1218392"/>
              <a:ext cx="8434693"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81380" y="1506077"/>
              <a:ext cx="8465439"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83FA4E-1CBC-31C5-F374-B8F95B0EEC8C}"/>
                </a:ext>
              </a:extLst>
            </p:cNvPr>
            <p:cNvSpPr/>
            <p:nvPr/>
          </p:nvSpPr>
          <p:spPr>
            <a:xfrm>
              <a:off x="362331" y="1807067"/>
              <a:ext cx="2563750"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9001790" cy="2006994"/>
          </a:xfrm>
          <a:ln w="38100">
            <a:solidFill>
              <a:schemeClr val="tx1"/>
            </a:solidFill>
          </a:ln>
        </p:spPr>
        <p:txBody>
          <a:bodyPr>
            <a:noAutofit/>
          </a:bodyPr>
          <a:lstStyle/>
          <a:p>
            <a:pPr algn="l"/>
            <a:r>
              <a:rPr lang="en-US" sz="2300" b="1" dirty="0">
                <a:latin typeface="Rockwell" panose="02060603020205020403" pitchFamily="18" charset="0"/>
              </a:rPr>
              <a:t>Mic 2:12-13</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12</a:t>
            </a:r>
            <a:r>
              <a:rPr lang="en-US" sz="2300" b="0" dirty="0">
                <a:solidFill>
                  <a:srgbClr val="000000"/>
                </a:solidFill>
                <a:effectLst/>
                <a:latin typeface="Rockwell" panose="02060603020205020403" pitchFamily="18" charset="0"/>
              </a:rPr>
              <a:t>I will surely assemble all of you, Jacob, I will surely gather the remnant of Israel. I will put them together like sheep in the fold; like a flock in the midst of its pasture they will be noisy with men. </a:t>
            </a:r>
            <a:r>
              <a:rPr lang="en-US" sz="2300" b="1" baseline="30000" dirty="0">
                <a:solidFill>
                  <a:srgbClr val="000000"/>
                </a:solidFill>
                <a:effectLst/>
                <a:latin typeface="Rockwell" panose="02060603020205020403" pitchFamily="18" charset="0"/>
              </a:rPr>
              <a:t>13</a:t>
            </a:r>
            <a:r>
              <a:rPr lang="en-US" sz="2300" b="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300" b="0" cap="small" dirty="0">
                <a:solidFill>
                  <a:srgbClr val="000000"/>
                </a:solidFill>
                <a:effectLst/>
                <a:latin typeface="Rockwell" panose="02060603020205020403" pitchFamily="18" charset="0"/>
              </a:rPr>
              <a:t>Lord</a:t>
            </a:r>
            <a:r>
              <a:rPr lang="en-US" sz="2300" b="0" dirty="0">
                <a:solidFill>
                  <a:srgbClr val="000000"/>
                </a:solidFill>
                <a:effectLst/>
                <a:latin typeface="Rockwell" panose="02060603020205020403" pitchFamily="18" charset="0"/>
              </a:rPr>
              <a:t> at their head.”</a:t>
            </a:r>
            <a:endParaRPr lang="es-GT" sz="2300" dirty="0">
              <a:latin typeface="Rockwell" panose="02060603020205020403" pitchFamily="18" charset="0"/>
            </a:endParaRPr>
          </a:p>
        </p:txBody>
      </p:sp>
    </p:spTree>
    <p:extLst>
      <p:ext uri="{BB962C8B-B14F-4D97-AF65-F5344CB8AC3E}">
        <p14:creationId xmlns:p14="http://schemas.microsoft.com/office/powerpoint/2010/main" val="20052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Protection</a:t>
            </a:r>
          </a:p>
        </p:txBody>
      </p:sp>
      <p:pic>
        <p:nvPicPr>
          <p:cNvPr id="7" name="Picture 4" descr="Signs of drowning | Norton Healthcare Louisville, Ky.">
            <a:extLst>
              <a:ext uri="{FF2B5EF4-FFF2-40B4-BE49-F238E27FC236}">
                <a16:creationId xmlns:a16="http://schemas.microsoft.com/office/drawing/2014/main" id="{F0E366E3-2535-515F-990A-2A5D91175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354" y="2965270"/>
            <a:ext cx="2939143" cy="38012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C84587A-A81C-AFD1-F890-DF409457CDF9}"/>
              </a:ext>
            </a:extLst>
          </p:cNvPr>
          <p:cNvSpPr txBox="1"/>
          <p:nvPr/>
        </p:nvSpPr>
        <p:spPr>
          <a:xfrm>
            <a:off x="65314" y="2964490"/>
            <a:ext cx="5956663" cy="3785652"/>
          </a:xfrm>
          <a:prstGeom prst="rect">
            <a:avLst/>
          </a:prstGeom>
          <a:noFill/>
          <a:ln w="38100">
            <a:solidFill>
              <a:schemeClr val="tx1"/>
            </a:solidFill>
          </a:ln>
        </p:spPr>
        <p:txBody>
          <a:bodyPr wrap="square">
            <a:spAutoFit/>
          </a:bodyPr>
          <a:lstStyle/>
          <a:p>
            <a:r>
              <a:rPr lang="en-US" sz="2400" b="1" dirty="0">
                <a:latin typeface="Rockwell" panose="02060603020205020403" pitchFamily="18" charset="0"/>
              </a:rPr>
              <a:t>Isa 8:7-8</a:t>
            </a:r>
            <a:r>
              <a:rPr lang="en-US" sz="2400" dirty="0">
                <a:latin typeface="Rockwell" panose="02060603020205020403" pitchFamily="18" charset="0"/>
              </a:rPr>
              <a:t> – “</a:t>
            </a:r>
            <a:r>
              <a:rPr lang="en-US" sz="2400" b="1" baseline="30000" dirty="0">
                <a:latin typeface="Rockwell" panose="02060603020205020403" pitchFamily="18" charset="0"/>
              </a:rPr>
              <a:t>7</a:t>
            </a:r>
            <a:r>
              <a:rPr lang="en-US" sz="2400" dirty="0">
                <a:latin typeface="Rockwell" panose="02060603020205020403" pitchFamily="18" charset="0"/>
              </a:rPr>
              <a:t>now therefore, behold, the Lord is about to bring on them the strong and abundant waters of the Euphrates, even the king of Assyria and all his glory; and it will rise up over all its channels and go over all its banks. </a:t>
            </a:r>
            <a:r>
              <a:rPr lang="en-US" sz="2400" b="1" baseline="30000" dirty="0">
                <a:latin typeface="Rockwell" panose="02060603020205020403" pitchFamily="18" charset="0"/>
              </a:rPr>
              <a:t>8</a:t>
            </a:r>
            <a:r>
              <a:rPr lang="en-US" sz="2400" dirty="0">
                <a:latin typeface="Rockwell" panose="02060603020205020403" pitchFamily="18" charset="0"/>
              </a:rPr>
              <a:t>Then it will sweep on into Judah, it will overflow and pass through, it will reach even to the neck; and the spread of its wings will fill the breadth of your land, O Immanuel.’</a:t>
            </a:r>
            <a:endParaRPr lang="en-US" sz="2400" dirty="0"/>
          </a:p>
        </p:txBody>
      </p:sp>
      <p:grpSp>
        <p:nvGrpSpPr>
          <p:cNvPr id="15" name="Group 14">
            <a:extLst>
              <a:ext uri="{FF2B5EF4-FFF2-40B4-BE49-F238E27FC236}">
                <a16:creationId xmlns:a16="http://schemas.microsoft.com/office/drawing/2014/main" id="{B1E8252F-ADF1-90AA-DCD4-A3202B345006}"/>
              </a:ext>
            </a:extLst>
          </p:cNvPr>
          <p:cNvGrpSpPr/>
          <p:nvPr/>
        </p:nvGrpSpPr>
        <p:grpSpPr>
          <a:xfrm>
            <a:off x="362331" y="935107"/>
            <a:ext cx="8484488" cy="1238101"/>
            <a:chOff x="362331" y="935107"/>
            <a:chExt cx="8484488" cy="1238101"/>
          </a:xfrm>
        </p:grpSpPr>
        <p:sp>
          <p:nvSpPr>
            <p:cNvPr id="2" name="Rectangle 1">
              <a:extLst>
                <a:ext uri="{FF2B5EF4-FFF2-40B4-BE49-F238E27FC236}">
                  <a16:creationId xmlns:a16="http://schemas.microsoft.com/office/drawing/2014/main" id="{F728267D-4509-C703-CF81-7A384178731D}"/>
                </a:ext>
              </a:extLst>
            </p:cNvPr>
            <p:cNvSpPr/>
            <p:nvPr/>
          </p:nvSpPr>
          <p:spPr>
            <a:xfrm>
              <a:off x="2491740" y="935107"/>
              <a:ext cx="6000750" cy="3221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77837" y="1218392"/>
              <a:ext cx="8434693"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81380" y="1506077"/>
              <a:ext cx="8465439"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83FA4E-1CBC-31C5-F374-B8F95B0EEC8C}"/>
                </a:ext>
              </a:extLst>
            </p:cNvPr>
            <p:cNvSpPr/>
            <p:nvPr/>
          </p:nvSpPr>
          <p:spPr>
            <a:xfrm>
              <a:off x="362331" y="1807067"/>
              <a:ext cx="2563750"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9001790" cy="2006994"/>
          </a:xfrm>
          <a:ln w="38100">
            <a:solidFill>
              <a:schemeClr val="tx1"/>
            </a:solidFill>
          </a:ln>
        </p:spPr>
        <p:txBody>
          <a:bodyPr>
            <a:noAutofit/>
          </a:bodyPr>
          <a:lstStyle/>
          <a:p>
            <a:pPr algn="l"/>
            <a:r>
              <a:rPr lang="en-US" sz="2300" b="1" dirty="0">
                <a:latin typeface="Rockwell" panose="02060603020205020403" pitchFamily="18" charset="0"/>
              </a:rPr>
              <a:t>Mic 2:12-13</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12</a:t>
            </a:r>
            <a:r>
              <a:rPr lang="en-US" sz="2300" b="0" dirty="0">
                <a:solidFill>
                  <a:srgbClr val="000000"/>
                </a:solidFill>
                <a:effectLst/>
                <a:latin typeface="Rockwell" panose="02060603020205020403" pitchFamily="18" charset="0"/>
              </a:rPr>
              <a:t>I will surely assemble all of you, Jacob, I will surely gather the remnant of Israel. I will put them together like sheep in the fold; like a flock in the midst of its pasture they will be noisy with men. </a:t>
            </a:r>
            <a:r>
              <a:rPr lang="en-US" sz="2300" b="1" baseline="30000" dirty="0">
                <a:solidFill>
                  <a:srgbClr val="000000"/>
                </a:solidFill>
                <a:effectLst/>
                <a:latin typeface="Rockwell" panose="02060603020205020403" pitchFamily="18" charset="0"/>
              </a:rPr>
              <a:t>13</a:t>
            </a:r>
            <a:r>
              <a:rPr lang="en-US" sz="2300" b="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300" b="0" cap="small" dirty="0">
                <a:solidFill>
                  <a:srgbClr val="000000"/>
                </a:solidFill>
                <a:effectLst/>
                <a:latin typeface="Rockwell" panose="02060603020205020403" pitchFamily="18" charset="0"/>
              </a:rPr>
              <a:t>Lord</a:t>
            </a:r>
            <a:r>
              <a:rPr lang="en-US" sz="2300" b="0" dirty="0">
                <a:solidFill>
                  <a:srgbClr val="000000"/>
                </a:solidFill>
                <a:effectLst/>
                <a:latin typeface="Rockwell" panose="02060603020205020403" pitchFamily="18" charset="0"/>
              </a:rPr>
              <a:t> at their head.”</a:t>
            </a:r>
            <a:endParaRPr lang="es-GT" sz="2300" dirty="0">
              <a:latin typeface="Rockwell" panose="02060603020205020403" pitchFamily="18" charset="0"/>
            </a:endParaRPr>
          </a:p>
        </p:txBody>
      </p:sp>
    </p:spTree>
    <p:extLst>
      <p:ext uri="{BB962C8B-B14F-4D97-AF65-F5344CB8AC3E}">
        <p14:creationId xmlns:p14="http://schemas.microsoft.com/office/powerpoint/2010/main" val="1395883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BDE5906-3382-AAE4-0CEE-3945EBA981F0}"/>
              </a:ext>
            </a:extLst>
          </p:cNvPr>
          <p:cNvGrpSpPr/>
          <p:nvPr/>
        </p:nvGrpSpPr>
        <p:grpSpPr>
          <a:xfrm>
            <a:off x="136778" y="5541085"/>
            <a:ext cx="5800727" cy="506147"/>
            <a:chOff x="136778" y="5541085"/>
            <a:chExt cx="5800727" cy="506147"/>
          </a:xfrm>
        </p:grpSpPr>
        <p:sp>
          <p:nvSpPr>
            <p:cNvPr id="28" name="Rectangle 27">
              <a:extLst>
                <a:ext uri="{FF2B5EF4-FFF2-40B4-BE49-F238E27FC236}">
                  <a16:creationId xmlns:a16="http://schemas.microsoft.com/office/drawing/2014/main" id="{777121F7-C3A1-0D8C-97EF-6C6143EDBBFA}"/>
                </a:ext>
              </a:extLst>
            </p:cNvPr>
            <p:cNvSpPr/>
            <p:nvPr/>
          </p:nvSpPr>
          <p:spPr>
            <a:xfrm>
              <a:off x="5422011" y="5541085"/>
              <a:ext cx="515494" cy="237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C400F3B-26DE-AF8F-31EE-E0DAA4B26208}"/>
                </a:ext>
              </a:extLst>
            </p:cNvPr>
            <p:cNvSpPr/>
            <p:nvPr/>
          </p:nvSpPr>
          <p:spPr>
            <a:xfrm>
              <a:off x="136778" y="5803213"/>
              <a:ext cx="4837557" cy="2440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9F35D4B-090B-EEC9-8FAB-1482F38A4D08}"/>
              </a:ext>
            </a:extLst>
          </p:cNvPr>
          <p:cNvGrpSpPr/>
          <p:nvPr/>
        </p:nvGrpSpPr>
        <p:grpSpPr>
          <a:xfrm>
            <a:off x="148971" y="4980253"/>
            <a:ext cx="5556884" cy="530531"/>
            <a:chOff x="148971" y="4980253"/>
            <a:chExt cx="5556884" cy="530531"/>
          </a:xfrm>
        </p:grpSpPr>
        <p:sp>
          <p:nvSpPr>
            <p:cNvPr id="25" name="Rectangle 24">
              <a:extLst>
                <a:ext uri="{FF2B5EF4-FFF2-40B4-BE49-F238E27FC236}">
                  <a16:creationId xmlns:a16="http://schemas.microsoft.com/office/drawing/2014/main" id="{CCA8ABA8-C6BA-1D0A-A57F-6E01FAED1A32}"/>
                </a:ext>
              </a:extLst>
            </p:cNvPr>
            <p:cNvSpPr/>
            <p:nvPr/>
          </p:nvSpPr>
          <p:spPr>
            <a:xfrm>
              <a:off x="1886330" y="4980253"/>
              <a:ext cx="3819525" cy="274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F68038-42B5-5495-C868-65000A9FBF47}"/>
                </a:ext>
              </a:extLst>
            </p:cNvPr>
            <p:cNvSpPr/>
            <p:nvPr/>
          </p:nvSpPr>
          <p:spPr>
            <a:xfrm>
              <a:off x="148971" y="5230189"/>
              <a:ext cx="1155574" cy="280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3712741-3E5E-3252-94CA-03B4843656AD}"/>
              </a:ext>
            </a:extLst>
          </p:cNvPr>
          <p:cNvGrpSpPr/>
          <p:nvPr/>
        </p:nvGrpSpPr>
        <p:grpSpPr>
          <a:xfrm>
            <a:off x="362331" y="935107"/>
            <a:ext cx="8484488" cy="1238101"/>
            <a:chOff x="362331" y="935107"/>
            <a:chExt cx="8484488" cy="1238101"/>
          </a:xfrm>
        </p:grpSpPr>
        <p:sp>
          <p:nvSpPr>
            <p:cNvPr id="16" name="Rectangle 15">
              <a:extLst>
                <a:ext uri="{FF2B5EF4-FFF2-40B4-BE49-F238E27FC236}">
                  <a16:creationId xmlns:a16="http://schemas.microsoft.com/office/drawing/2014/main" id="{693A2D64-9EC0-B3A5-14AD-8A023C670789}"/>
                </a:ext>
              </a:extLst>
            </p:cNvPr>
            <p:cNvSpPr/>
            <p:nvPr/>
          </p:nvSpPr>
          <p:spPr>
            <a:xfrm>
              <a:off x="2491740" y="935107"/>
              <a:ext cx="6000750" cy="3221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BFEDE52-022D-8A2F-467D-AA943ED8C6C0}"/>
                </a:ext>
              </a:extLst>
            </p:cNvPr>
            <p:cNvSpPr/>
            <p:nvPr/>
          </p:nvSpPr>
          <p:spPr>
            <a:xfrm>
              <a:off x="377837" y="1218392"/>
              <a:ext cx="8434693"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4275AF-DC42-842D-7A55-747F4E6CEA15}"/>
                </a:ext>
              </a:extLst>
            </p:cNvPr>
            <p:cNvSpPr/>
            <p:nvPr/>
          </p:nvSpPr>
          <p:spPr>
            <a:xfrm>
              <a:off x="381380" y="1506077"/>
              <a:ext cx="8465439"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9856DF-7304-7BFF-CA07-9C6B5228ED5E}"/>
                </a:ext>
              </a:extLst>
            </p:cNvPr>
            <p:cNvSpPr/>
            <p:nvPr/>
          </p:nvSpPr>
          <p:spPr>
            <a:xfrm>
              <a:off x="362331" y="1807067"/>
              <a:ext cx="2563750"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4614E4E3-2D6E-F956-E72A-ABF14E66BC74}"/>
              </a:ext>
            </a:extLst>
          </p:cNvPr>
          <p:cNvSpPr>
            <a:spLocks noGrp="1"/>
          </p:cNvSpPr>
          <p:nvPr>
            <p:ph idx="1"/>
          </p:nvPr>
        </p:nvSpPr>
        <p:spPr>
          <a:xfrm>
            <a:off x="57150" y="876055"/>
            <a:ext cx="9001790" cy="2006994"/>
          </a:xfrm>
          <a:ln w="38100">
            <a:solidFill>
              <a:schemeClr val="tx1"/>
            </a:solidFill>
          </a:ln>
        </p:spPr>
        <p:txBody>
          <a:bodyPr>
            <a:noAutofit/>
          </a:bodyPr>
          <a:lstStyle/>
          <a:p>
            <a:pPr algn="l"/>
            <a:r>
              <a:rPr lang="en-US" sz="2300" b="1" dirty="0">
                <a:latin typeface="Rockwell" panose="02060603020205020403" pitchFamily="18" charset="0"/>
              </a:rPr>
              <a:t>Mic 2:12-13</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12</a:t>
            </a:r>
            <a:r>
              <a:rPr lang="en-US" sz="2300" b="0" dirty="0">
                <a:solidFill>
                  <a:srgbClr val="000000"/>
                </a:solidFill>
                <a:effectLst/>
                <a:latin typeface="Rockwell" panose="02060603020205020403" pitchFamily="18" charset="0"/>
              </a:rPr>
              <a:t>I will surely assemble all of you, Jacob, I will surely gather the remnant of Israel. I will put them together like sheep in the fold; like a flock in the midst of its pasture they will be noisy with men. </a:t>
            </a:r>
            <a:r>
              <a:rPr lang="en-US" sz="2300" b="1" baseline="30000" dirty="0">
                <a:solidFill>
                  <a:srgbClr val="000000"/>
                </a:solidFill>
                <a:effectLst/>
                <a:latin typeface="Rockwell" panose="02060603020205020403" pitchFamily="18" charset="0"/>
              </a:rPr>
              <a:t>13</a:t>
            </a:r>
            <a:r>
              <a:rPr lang="en-US" sz="2300" b="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300" b="0" cap="small" dirty="0">
                <a:solidFill>
                  <a:srgbClr val="000000"/>
                </a:solidFill>
                <a:effectLst/>
                <a:latin typeface="Rockwell" panose="02060603020205020403" pitchFamily="18" charset="0"/>
              </a:rPr>
              <a:t>Lord</a:t>
            </a:r>
            <a:r>
              <a:rPr lang="en-US" sz="2300" b="0" dirty="0">
                <a:solidFill>
                  <a:srgbClr val="000000"/>
                </a:solidFill>
                <a:effectLst/>
                <a:latin typeface="Rockwell" panose="02060603020205020403" pitchFamily="18" charset="0"/>
              </a:rPr>
              <a:t> at their head.”</a:t>
            </a:r>
            <a:endParaRPr lang="es-GT" sz="2300" dirty="0">
              <a:latin typeface="Rockwell" panose="02060603020205020403" pitchFamily="18" charset="0"/>
            </a:endParaRPr>
          </a:p>
        </p:txBody>
      </p:sp>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Protection</a:t>
            </a:r>
          </a:p>
        </p:txBody>
      </p:sp>
      <p:sp>
        <p:nvSpPr>
          <p:cNvPr id="11" name="TextBox 10">
            <a:extLst>
              <a:ext uri="{FF2B5EF4-FFF2-40B4-BE49-F238E27FC236}">
                <a16:creationId xmlns:a16="http://schemas.microsoft.com/office/drawing/2014/main" id="{DDBE8697-1863-8EAA-0FC0-AC34A1D65E8E}"/>
              </a:ext>
            </a:extLst>
          </p:cNvPr>
          <p:cNvSpPr txBox="1"/>
          <p:nvPr/>
        </p:nvSpPr>
        <p:spPr>
          <a:xfrm>
            <a:off x="66260" y="2992402"/>
            <a:ext cx="6016487" cy="3693319"/>
          </a:xfrm>
          <a:prstGeom prst="rect">
            <a:avLst/>
          </a:prstGeom>
          <a:noFill/>
          <a:ln w="38100">
            <a:solidFill>
              <a:schemeClr val="tx1"/>
            </a:solidFill>
          </a:ln>
        </p:spPr>
        <p:txBody>
          <a:bodyPr wrap="square">
            <a:spAutoFit/>
          </a:bodyPr>
          <a:lstStyle/>
          <a:p>
            <a:r>
              <a:rPr lang="en-US" b="1" i="0" dirty="0">
                <a:effectLst/>
                <a:latin typeface="Rockwell" panose="02060603020205020403" pitchFamily="18" charset="0"/>
              </a:rPr>
              <a:t>Taylor Prism</a:t>
            </a:r>
            <a:r>
              <a:rPr lang="en-US" b="0" i="0" dirty="0">
                <a:effectLst/>
                <a:latin typeface="Rockwell" panose="02060603020205020403" pitchFamily="18" charset="0"/>
              </a:rPr>
              <a:t> – "As for the king of Judah, Hezekiah, who had not submitted to my authority, I besieged and captured forty-six of his fortified cities, along with many smaller towns, taken in battle with my battering rams. ... I took as plunder 200,150 people, both small and great, male and female, along with a great number of animals including horses, mules, donkeys, camels, oxen, and sheep. As for Hezekiah, I shut him up like a caged bird in his royal city of Jerusalem. I then constructed a series of fortresses around him, and I did not allow anyone to come out of the city gates. His towns which I captured I gave to </a:t>
            </a:r>
            <a:r>
              <a:rPr lang="en-US" b="0" i="0" strike="noStrike" dirty="0" err="1">
                <a:effectLst/>
                <a:latin typeface="Rockwell" panose="02060603020205020403" pitchFamily="18" charset="0"/>
                <a:hlinkClick r:id="rId3" tooltip="Mitinti">
                  <a:extLst>
                    <a:ext uri="{A12FA001-AC4F-418D-AE19-62706E023703}">
                      <ahyp:hlinkClr xmlns:ahyp="http://schemas.microsoft.com/office/drawing/2018/hyperlinkcolor" val="tx"/>
                    </a:ext>
                  </a:extLst>
                </a:hlinkClick>
              </a:rPr>
              <a:t>Mitinti</a:t>
            </a:r>
            <a:r>
              <a:rPr lang="en-US" b="0" i="0" dirty="0">
                <a:effectLst/>
                <a:latin typeface="Rockwell" panose="02060603020205020403" pitchFamily="18" charset="0"/>
              </a:rPr>
              <a:t>, king of </a:t>
            </a:r>
            <a:r>
              <a:rPr lang="en-US" b="0" i="0" strike="noStrike" dirty="0">
                <a:effectLst/>
                <a:latin typeface="Rockwell" panose="02060603020205020403" pitchFamily="18" charset="0"/>
                <a:hlinkClick r:id="rId4" tooltip="Ashdod">
                  <a:extLst>
                    <a:ext uri="{A12FA001-AC4F-418D-AE19-62706E023703}">
                      <ahyp:hlinkClr xmlns:ahyp="http://schemas.microsoft.com/office/drawing/2018/hyperlinkcolor" val="tx"/>
                    </a:ext>
                  </a:extLst>
                </a:hlinkClick>
              </a:rPr>
              <a:t>Ashdod</a:t>
            </a:r>
            <a:r>
              <a:rPr lang="en-US" b="0" i="0" dirty="0">
                <a:effectLst/>
                <a:latin typeface="Rockwell" panose="02060603020205020403" pitchFamily="18" charset="0"/>
              </a:rPr>
              <a:t>; </a:t>
            </a:r>
            <a:r>
              <a:rPr lang="en-US" b="0" i="0" dirty="0" err="1">
                <a:effectLst/>
                <a:latin typeface="Rockwell" panose="02060603020205020403" pitchFamily="18" charset="0"/>
              </a:rPr>
              <a:t>Padi</a:t>
            </a:r>
            <a:r>
              <a:rPr lang="en-US" b="0" i="0" dirty="0">
                <a:effectLst/>
                <a:latin typeface="Rockwell" panose="02060603020205020403" pitchFamily="18" charset="0"/>
              </a:rPr>
              <a:t>, ruler of </a:t>
            </a:r>
            <a:r>
              <a:rPr lang="en-US" b="0" i="0" strike="noStrike" dirty="0" err="1">
                <a:effectLst/>
                <a:latin typeface="Rockwell" panose="02060603020205020403" pitchFamily="18" charset="0"/>
                <a:hlinkClick r:id="rId5" tooltip="Ekron">
                  <a:extLst>
                    <a:ext uri="{A12FA001-AC4F-418D-AE19-62706E023703}">
                      <ahyp:hlinkClr xmlns:ahyp="http://schemas.microsoft.com/office/drawing/2018/hyperlinkcolor" val="tx"/>
                    </a:ext>
                  </a:extLst>
                </a:hlinkClick>
              </a:rPr>
              <a:t>Ekron</a:t>
            </a:r>
            <a:r>
              <a:rPr lang="en-US" b="0" i="0" dirty="0">
                <a:effectLst/>
                <a:latin typeface="Rockwell" panose="02060603020205020403" pitchFamily="18" charset="0"/>
              </a:rPr>
              <a:t>; and </a:t>
            </a:r>
            <a:r>
              <a:rPr lang="en-US" b="0" i="0" dirty="0" err="1">
                <a:effectLst/>
                <a:latin typeface="Rockwell" panose="02060603020205020403" pitchFamily="18" charset="0"/>
              </a:rPr>
              <a:t>Silli</a:t>
            </a:r>
            <a:r>
              <a:rPr lang="en-US" b="0" i="0" dirty="0">
                <a:effectLst/>
                <a:latin typeface="Rockwell" panose="02060603020205020403" pitchFamily="18" charset="0"/>
              </a:rPr>
              <a:t>-bel, king of </a:t>
            </a:r>
            <a:r>
              <a:rPr lang="en-US" b="0" i="0" strike="noStrike" dirty="0">
                <a:effectLst/>
                <a:latin typeface="Rockwell" panose="02060603020205020403" pitchFamily="18" charset="0"/>
                <a:hlinkClick r:id="rId6" tooltip="Gaza City">
                  <a:extLst>
                    <a:ext uri="{A12FA001-AC4F-418D-AE19-62706E023703}">
                      <ahyp:hlinkClr xmlns:ahyp="http://schemas.microsoft.com/office/drawing/2018/hyperlinkcolor" val="tx"/>
                    </a:ext>
                  </a:extLst>
                </a:hlinkClick>
              </a:rPr>
              <a:t>Gaza</a:t>
            </a:r>
            <a:r>
              <a:rPr lang="en-US" b="0" i="0" dirty="0">
                <a:effectLst/>
                <a:latin typeface="Rockwell" panose="02060603020205020403" pitchFamily="18" charset="0"/>
              </a:rPr>
              <a:t>."</a:t>
            </a:r>
            <a:endParaRPr lang="en-US" dirty="0">
              <a:latin typeface="Rockwell" panose="02060603020205020403" pitchFamily="18" charset="0"/>
            </a:endParaRPr>
          </a:p>
        </p:txBody>
      </p:sp>
      <p:pic>
        <p:nvPicPr>
          <p:cNvPr id="1026" name="Picture 2" descr="The Taylor Prism of King Sennacherib, Nineveh (Illustration) - World  History Encyclopedia">
            <a:extLst>
              <a:ext uri="{FF2B5EF4-FFF2-40B4-BE49-F238E27FC236}">
                <a16:creationId xmlns:a16="http://schemas.microsoft.com/office/drawing/2014/main" id="{58D3DF6B-F7CD-1811-57D7-8EBFC5A6D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2261" y="2994991"/>
            <a:ext cx="2915477" cy="371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6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6EA2BC6-A000-A961-43C0-F622B572B963}"/>
              </a:ext>
            </a:extLst>
          </p:cNvPr>
          <p:cNvGrpSpPr/>
          <p:nvPr/>
        </p:nvGrpSpPr>
        <p:grpSpPr>
          <a:xfrm>
            <a:off x="165228" y="5510784"/>
            <a:ext cx="2382900" cy="504426"/>
            <a:chOff x="165228" y="5510784"/>
            <a:chExt cx="2382900" cy="504426"/>
          </a:xfrm>
        </p:grpSpPr>
        <p:sp>
          <p:nvSpPr>
            <p:cNvPr id="14" name="Rectangle 13">
              <a:extLst>
                <a:ext uri="{FF2B5EF4-FFF2-40B4-BE49-F238E27FC236}">
                  <a16:creationId xmlns:a16="http://schemas.microsoft.com/office/drawing/2014/main" id="{6BE647FF-30EB-6FAD-9F44-3565A7FAE035}"/>
                </a:ext>
              </a:extLst>
            </p:cNvPr>
            <p:cNvSpPr/>
            <p:nvPr/>
          </p:nvSpPr>
          <p:spPr>
            <a:xfrm>
              <a:off x="165228" y="5510784"/>
              <a:ext cx="2382900" cy="231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A10C92-FE55-6A9A-AF0C-FCE5E0CB6DD7}"/>
                </a:ext>
              </a:extLst>
            </p:cNvPr>
            <p:cNvSpPr/>
            <p:nvPr/>
          </p:nvSpPr>
          <p:spPr>
            <a:xfrm>
              <a:off x="1375247" y="5784369"/>
              <a:ext cx="673890" cy="2308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EB0173D-5B8F-2D61-05A2-523FA99CF2B7}"/>
              </a:ext>
            </a:extLst>
          </p:cNvPr>
          <p:cNvGrpSpPr/>
          <p:nvPr/>
        </p:nvGrpSpPr>
        <p:grpSpPr>
          <a:xfrm>
            <a:off x="354330" y="1885950"/>
            <a:ext cx="8321040" cy="934958"/>
            <a:chOff x="354330" y="1885950"/>
            <a:chExt cx="8321040" cy="934958"/>
          </a:xfrm>
        </p:grpSpPr>
        <p:sp>
          <p:nvSpPr>
            <p:cNvPr id="2" name="Rectangle 1">
              <a:extLst>
                <a:ext uri="{FF2B5EF4-FFF2-40B4-BE49-F238E27FC236}">
                  <a16:creationId xmlns:a16="http://schemas.microsoft.com/office/drawing/2014/main" id="{F728267D-4509-C703-CF81-7A384178731D}"/>
                </a:ext>
              </a:extLst>
            </p:cNvPr>
            <p:cNvSpPr/>
            <p:nvPr/>
          </p:nvSpPr>
          <p:spPr>
            <a:xfrm>
              <a:off x="3177540" y="1885950"/>
              <a:ext cx="5223510" cy="304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54330" y="2167083"/>
              <a:ext cx="8321040" cy="347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66396" y="2454767"/>
              <a:ext cx="6468744"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Breakthrough</a:t>
            </a:r>
          </a:p>
        </p:txBody>
      </p:sp>
      <p:sp>
        <p:nvSpPr>
          <p:cNvPr id="7" name="TextBox 6">
            <a:extLst>
              <a:ext uri="{FF2B5EF4-FFF2-40B4-BE49-F238E27FC236}">
                <a16:creationId xmlns:a16="http://schemas.microsoft.com/office/drawing/2014/main" id="{63139EDA-7EF4-873D-71A5-F76A554C7FFE}"/>
              </a:ext>
            </a:extLst>
          </p:cNvPr>
          <p:cNvSpPr txBox="1"/>
          <p:nvPr/>
        </p:nvSpPr>
        <p:spPr>
          <a:xfrm>
            <a:off x="73152" y="2957417"/>
            <a:ext cx="4730496" cy="3693319"/>
          </a:xfrm>
          <a:prstGeom prst="rect">
            <a:avLst/>
          </a:prstGeom>
          <a:noFill/>
          <a:ln w="38100">
            <a:solidFill>
              <a:schemeClr val="tx1"/>
            </a:solidFill>
          </a:ln>
        </p:spPr>
        <p:txBody>
          <a:bodyPr wrap="square">
            <a:spAutoFit/>
          </a:bodyPr>
          <a:lstStyle/>
          <a:p>
            <a:r>
              <a:rPr lang="en-US" b="1" dirty="0">
                <a:solidFill>
                  <a:srgbClr val="000000"/>
                </a:solidFill>
                <a:effectLst/>
                <a:latin typeface="Rockwell" panose="02060603020205020403" pitchFamily="18" charset="0"/>
              </a:rPr>
              <a:t>Gen 38:27-30</a:t>
            </a:r>
            <a:r>
              <a:rPr lang="en-US" b="0" dirty="0">
                <a:solidFill>
                  <a:srgbClr val="000000"/>
                </a:solidFill>
                <a:effectLst/>
                <a:latin typeface="Rockwell" panose="02060603020205020403" pitchFamily="18" charset="0"/>
              </a:rPr>
              <a:t> – “</a:t>
            </a:r>
            <a:r>
              <a:rPr lang="en-US" b="1" baseline="30000" dirty="0">
                <a:solidFill>
                  <a:srgbClr val="000000"/>
                </a:solidFill>
                <a:effectLst/>
                <a:latin typeface="Rockwell" panose="02060603020205020403" pitchFamily="18" charset="0"/>
              </a:rPr>
              <a:t>27</a:t>
            </a:r>
            <a:r>
              <a:rPr lang="en-US" b="0" dirty="0">
                <a:solidFill>
                  <a:srgbClr val="000000"/>
                </a:solidFill>
                <a:effectLst/>
                <a:latin typeface="Rockwell" panose="02060603020205020403" pitchFamily="18" charset="0"/>
              </a:rPr>
              <a:t>It came about at the time she was giving birth, that behold, there were twins in her womb. </a:t>
            </a:r>
            <a:r>
              <a:rPr lang="en-US" b="1" baseline="30000" dirty="0">
                <a:solidFill>
                  <a:srgbClr val="000000"/>
                </a:solidFill>
                <a:effectLst/>
                <a:latin typeface="Rockwell" panose="02060603020205020403" pitchFamily="18" charset="0"/>
              </a:rPr>
              <a:t>28</a:t>
            </a:r>
            <a:r>
              <a:rPr lang="en-US" b="0" dirty="0">
                <a:solidFill>
                  <a:srgbClr val="000000"/>
                </a:solidFill>
                <a:effectLst/>
                <a:latin typeface="Rockwell" panose="02060603020205020403" pitchFamily="18" charset="0"/>
              </a:rPr>
              <a:t>Moreover, it took place while she was giving birth, one put out a hand, and the midwife took and tied a scarlet thread on his hand, saying, ‘This one came out first.’ </a:t>
            </a:r>
            <a:r>
              <a:rPr lang="en-US" b="1" baseline="30000" dirty="0">
                <a:solidFill>
                  <a:srgbClr val="000000"/>
                </a:solidFill>
                <a:effectLst/>
                <a:latin typeface="Rockwell" panose="02060603020205020403" pitchFamily="18" charset="0"/>
              </a:rPr>
              <a:t>29</a:t>
            </a:r>
            <a:r>
              <a:rPr lang="en-US" b="0" dirty="0">
                <a:solidFill>
                  <a:srgbClr val="000000"/>
                </a:solidFill>
                <a:effectLst/>
                <a:latin typeface="Rockwell" panose="02060603020205020403" pitchFamily="18" charset="0"/>
              </a:rPr>
              <a:t>But it came about as he drew back his hand, that behold, his brother came out. Then she said, ‘What a breach you have made for yourself!’ So he was named Perez. </a:t>
            </a:r>
            <a:r>
              <a:rPr lang="en-US" b="1" baseline="30000" dirty="0">
                <a:solidFill>
                  <a:srgbClr val="000000"/>
                </a:solidFill>
                <a:effectLst/>
                <a:latin typeface="Rockwell" panose="02060603020205020403" pitchFamily="18" charset="0"/>
              </a:rPr>
              <a:t>30</a:t>
            </a:r>
            <a:r>
              <a:rPr lang="en-US" b="0" dirty="0">
                <a:solidFill>
                  <a:srgbClr val="000000"/>
                </a:solidFill>
                <a:effectLst/>
                <a:latin typeface="Rockwell" panose="02060603020205020403" pitchFamily="18" charset="0"/>
              </a:rPr>
              <a:t>Afterward his brother came out who had the scarlet thread on his hand; and he was named Zerah.</a:t>
            </a:r>
            <a:endParaRPr lang="en-US" dirty="0">
              <a:latin typeface="Rockwell" panose="02060603020205020403" pitchFamily="18" charset="0"/>
            </a:endParaRPr>
          </a:p>
        </p:txBody>
      </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9001790" cy="2006994"/>
          </a:xfrm>
          <a:ln w="38100">
            <a:solidFill>
              <a:schemeClr val="tx1"/>
            </a:solidFill>
          </a:ln>
        </p:spPr>
        <p:txBody>
          <a:bodyPr>
            <a:noAutofit/>
          </a:bodyPr>
          <a:lstStyle/>
          <a:p>
            <a:pPr algn="l"/>
            <a:r>
              <a:rPr lang="en-US" sz="2300" b="1" dirty="0">
                <a:latin typeface="Rockwell" panose="02060603020205020403" pitchFamily="18" charset="0"/>
              </a:rPr>
              <a:t>Mic 2:12-13</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12</a:t>
            </a:r>
            <a:r>
              <a:rPr lang="en-US" sz="2300" b="0" dirty="0">
                <a:solidFill>
                  <a:srgbClr val="000000"/>
                </a:solidFill>
                <a:effectLst/>
                <a:latin typeface="Rockwell" panose="02060603020205020403" pitchFamily="18" charset="0"/>
              </a:rPr>
              <a:t>I will surely assemble all of you, Jacob, I will surely gather the remnant of Israel. I will put them together like sheep in the fold; like a flock in the midst of its pasture they will be noisy with men. </a:t>
            </a:r>
            <a:r>
              <a:rPr lang="en-US" sz="2300" b="1" baseline="30000" dirty="0">
                <a:solidFill>
                  <a:srgbClr val="000000"/>
                </a:solidFill>
                <a:effectLst/>
                <a:latin typeface="Rockwell" panose="02060603020205020403" pitchFamily="18" charset="0"/>
              </a:rPr>
              <a:t>13</a:t>
            </a:r>
            <a:r>
              <a:rPr lang="en-US" sz="2300" b="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300" b="0" cap="small" dirty="0">
                <a:solidFill>
                  <a:srgbClr val="000000"/>
                </a:solidFill>
                <a:effectLst/>
                <a:latin typeface="Rockwell" panose="02060603020205020403" pitchFamily="18" charset="0"/>
              </a:rPr>
              <a:t>Lord</a:t>
            </a:r>
            <a:r>
              <a:rPr lang="en-US" sz="2300" b="0" dirty="0">
                <a:solidFill>
                  <a:srgbClr val="000000"/>
                </a:solidFill>
                <a:effectLst/>
                <a:latin typeface="Rockwell" panose="02060603020205020403" pitchFamily="18" charset="0"/>
              </a:rPr>
              <a:t> at their head.”</a:t>
            </a:r>
            <a:endParaRPr lang="es-GT" sz="2300" dirty="0">
              <a:latin typeface="Rockwell" panose="02060603020205020403" pitchFamily="18" charset="0"/>
            </a:endParaRPr>
          </a:p>
        </p:txBody>
      </p:sp>
      <p:pic>
        <p:nvPicPr>
          <p:cNvPr id="2050" name="Picture 2" descr="The Cleansing Power of Jesus (Jesus' Line)">
            <a:extLst>
              <a:ext uri="{FF2B5EF4-FFF2-40B4-BE49-F238E27FC236}">
                <a16:creationId xmlns:a16="http://schemas.microsoft.com/office/drawing/2014/main" id="{27B0236B-6B79-7449-3922-643DF6AF2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712" y="2948153"/>
            <a:ext cx="4216067" cy="372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15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B0173D-5B8F-2D61-05A2-523FA99CF2B7}"/>
              </a:ext>
            </a:extLst>
          </p:cNvPr>
          <p:cNvGrpSpPr/>
          <p:nvPr/>
        </p:nvGrpSpPr>
        <p:grpSpPr>
          <a:xfrm>
            <a:off x="354330" y="1885950"/>
            <a:ext cx="8321040" cy="934958"/>
            <a:chOff x="354330" y="1885950"/>
            <a:chExt cx="8321040" cy="934958"/>
          </a:xfrm>
        </p:grpSpPr>
        <p:sp>
          <p:nvSpPr>
            <p:cNvPr id="2" name="Rectangle 1">
              <a:extLst>
                <a:ext uri="{FF2B5EF4-FFF2-40B4-BE49-F238E27FC236}">
                  <a16:creationId xmlns:a16="http://schemas.microsoft.com/office/drawing/2014/main" id="{F728267D-4509-C703-CF81-7A384178731D}"/>
                </a:ext>
              </a:extLst>
            </p:cNvPr>
            <p:cNvSpPr/>
            <p:nvPr/>
          </p:nvSpPr>
          <p:spPr>
            <a:xfrm>
              <a:off x="3177540" y="1885950"/>
              <a:ext cx="5223510" cy="304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54330" y="2167083"/>
              <a:ext cx="8321040" cy="347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66396" y="2454767"/>
              <a:ext cx="6468744"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Breakthrough</a:t>
            </a:r>
          </a:p>
        </p:txBody>
      </p:sp>
      <p:sp>
        <p:nvSpPr>
          <p:cNvPr id="12" name="Rectangle 11">
            <a:extLst>
              <a:ext uri="{FF2B5EF4-FFF2-40B4-BE49-F238E27FC236}">
                <a16:creationId xmlns:a16="http://schemas.microsoft.com/office/drawing/2014/main" id="{77872345-BABF-6E9A-2A8A-7DE561AFE2D2}"/>
              </a:ext>
            </a:extLst>
          </p:cNvPr>
          <p:cNvSpPr/>
          <p:nvPr/>
        </p:nvSpPr>
        <p:spPr>
          <a:xfrm>
            <a:off x="2512359" y="3055172"/>
            <a:ext cx="1177514" cy="266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459F1FD-FB02-73EE-0D7C-CD9259EB7275}"/>
              </a:ext>
            </a:extLst>
          </p:cNvPr>
          <p:cNvGrpSpPr/>
          <p:nvPr/>
        </p:nvGrpSpPr>
        <p:grpSpPr>
          <a:xfrm>
            <a:off x="138506" y="4873214"/>
            <a:ext cx="3712733" cy="484094"/>
            <a:chOff x="138506" y="4873214"/>
            <a:chExt cx="3712733" cy="484094"/>
          </a:xfrm>
        </p:grpSpPr>
        <p:sp>
          <p:nvSpPr>
            <p:cNvPr id="18" name="Rectangle 17">
              <a:extLst>
                <a:ext uri="{FF2B5EF4-FFF2-40B4-BE49-F238E27FC236}">
                  <a16:creationId xmlns:a16="http://schemas.microsoft.com/office/drawing/2014/main" id="{27DC466A-D7DE-3259-A061-C093CAE3D06E}"/>
                </a:ext>
              </a:extLst>
            </p:cNvPr>
            <p:cNvSpPr/>
            <p:nvPr/>
          </p:nvSpPr>
          <p:spPr>
            <a:xfrm>
              <a:off x="3310219" y="4873214"/>
              <a:ext cx="541020" cy="2257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EEC2C63-674D-5E13-4695-ADC830843FF3}"/>
                </a:ext>
              </a:extLst>
            </p:cNvPr>
            <p:cNvSpPr/>
            <p:nvPr/>
          </p:nvSpPr>
          <p:spPr>
            <a:xfrm>
              <a:off x="138506" y="5099125"/>
              <a:ext cx="829682" cy="258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9001790" cy="2006994"/>
          </a:xfrm>
          <a:ln w="38100">
            <a:solidFill>
              <a:schemeClr val="tx1"/>
            </a:solidFill>
          </a:ln>
        </p:spPr>
        <p:txBody>
          <a:bodyPr>
            <a:noAutofit/>
          </a:bodyPr>
          <a:lstStyle/>
          <a:p>
            <a:pPr algn="l"/>
            <a:r>
              <a:rPr lang="en-US" sz="2300" b="1" dirty="0">
                <a:latin typeface="Rockwell" panose="02060603020205020403" pitchFamily="18" charset="0"/>
              </a:rPr>
              <a:t>Mic 2:12-13</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12</a:t>
            </a:r>
            <a:r>
              <a:rPr lang="en-US" sz="2300" b="0" dirty="0">
                <a:solidFill>
                  <a:srgbClr val="000000"/>
                </a:solidFill>
                <a:effectLst/>
                <a:latin typeface="Rockwell" panose="02060603020205020403" pitchFamily="18" charset="0"/>
              </a:rPr>
              <a:t>I will surely assemble all of you, Jacob, I will surely gather the remnant of Israel. I will put them together like sheep in the fold; like a flock in the midst of its pasture they will be noisy with men. </a:t>
            </a:r>
            <a:r>
              <a:rPr lang="en-US" sz="2300" b="1" baseline="30000" dirty="0">
                <a:solidFill>
                  <a:srgbClr val="000000"/>
                </a:solidFill>
                <a:effectLst/>
                <a:latin typeface="Rockwell" panose="02060603020205020403" pitchFamily="18" charset="0"/>
              </a:rPr>
              <a:t>13</a:t>
            </a:r>
            <a:r>
              <a:rPr lang="en-US" sz="2300" b="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300" b="0" cap="small" dirty="0">
                <a:solidFill>
                  <a:srgbClr val="000000"/>
                </a:solidFill>
                <a:effectLst/>
                <a:latin typeface="Rockwell" panose="02060603020205020403" pitchFamily="18" charset="0"/>
              </a:rPr>
              <a:t>Lord</a:t>
            </a:r>
            <a:r>
              <a:rPr lang="en-US" sz="2300" b="0" dirty="0">
                <a:solidFill>
                  <a:srgbClr val="000000"/>
                </a:solidFill>
                <a:effectLst/>
                <a:latin typeface="Rockwell" panose="02060603020205020403" pitchFamily="18" charset="0"/>
              </a:rPr>
              <a:t> at their head.”</a:t>
            </a:r>
            <a:endParaRPr lang="es-GT" sz="2300" dirty="0">
              <a:latin typeface="Rockwell" panose="02060603020205020403" pitchFamily="18" charset="0"/>
            </a:endParaRPr>
          </a:p>
        </p:txBody>
      </p:sp>
      <p:grpSp>
        <p:nvGrpSpPr>
          <p:cNvPr id="25" name="Group 24">
            <a:extLst>
              <a:ext uri="{FF2B5EF4-FFF2-40B4-BE49-F238E27FC236}">
                <a16:creationId xmlns:a16="http://schemas.microsoft.com/office/drawing/2014/main" id="{9CD6DDE1-F198-9251-D212-2180218BCAD0}"/>
              </a:ext>
            </a:extLst>
          </p:cNvPr>
          <p:cNvGrpSpPr/>
          <p:nvPr/>
        </p:nvGrpSpPr>
        <p:grpSpPr>
          <a:xfrm>
            <a:off x="4387775" y="3046207"/>
            <a:ext cx="4250616" cy="516206"/>
            <a:chOff x="4387775" y="3046207"/>
            <a:chExt cx="4250616" cy="516206"/>
          </a:xfrm>
        </p:grpSpPr>
        <p:sp>
          <p:nvSpPr>
            <p:cNvPr id="23" name="Rectangle 22">
              <a:extLst>
                <a:ext uri="{FF2B5EF4-FFF2-40B4-BE49-F238E27FC236}">
                  <a16:creationId xmlns:a16="http://schemas.microsoft.com/office/drawing/2014/main" id="{A640F587-2091-1CFC-4796-19D0DFEAC3C0}"/>
                </a:ext>
              </a:extLst>
            </p:cNvPr>
            <p:cNvSpPr/>
            <p:nvPr/>
          </p:nvSpPr>
          <p:spPr>
            <a:xfrm>
              <a:off x="5784477" y="3046207"/>
              <a:ext cx="2853914" cy="266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EF34EB7-B3A8-FB5A-D92A-E28174CC5B13}"/>
                </a:ext>
              </a:extLst>
            </p:cNvPr>
            <p:cNvSpPr/>
            <p:nvPr/>
          </p:nvSpPr>
          <p:spPr>
            <a:xfrm>
              <a:off x="4387775" y="3295425"/>
              <a:ext cx="560743" cy="266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9FA44B3-D371-2995-4A1F-92BAFB9F9FB6}"/>
              </a:ext>
            </a:extLst>
          </p:cNvPr>
          <p:cNvSpPr txBox="1"/>
          <p:nvPr/>
        </p:nvSpPr>
        <p:spPr>
          <a:xfrm>
            <a:off x="64547" y="2974116"/>
            <a:ext cx="4184724" cy="3847207"/>
          </a:xfrm>
          <a:prstGeom prst="rect">
            <a:avLst/>
          </a:prstGeom>
          <a:noFill/>
          <a:ln w="38100">
            <a:solidFill>
              <a:schemeClr val="tx1"/>
            </a:solidFill>
          </a:ln>
        </p:spPr>
        <p:txBody>
          <a:bodyPr wrap="square">
            <a:spAutoFit/>
          </a:bodyPr>
          <a:lstStyle/>
          <a:p>
            <a:r>
              <a:rPr lang="en-US" b="1" dirty="0">
                <a:solidFill>
                  <a:srgbClr val="000000"/>
                </a:solidFill>
                <a:effectLst/>
                <a:latin typeface="Rockwell" panose="02060603020205020403" pitchFamily="18" charset="0"/>
              </a:rPr>
              <a:t>Ex 12:12</a:t>
            </a:r>
            <a:r>
              <a:rPr lang="en-US" b="0" dirty="0">
                <a:solidFill>
                  <a:srgbClr val="000000"/>
                </a:solidFill>
                <a:effectLst/>
                <a:latin typeface="Rockwell" panose="02060603020205020403" pitchFamily="18" charset="0"/>
              </a:rPr>
              <a:t> – “</a:t>
            </a:r>
            <a:r>
              <a:rPr lang="en-US" b="1" baseline="30000" dirty="0">
                <a:solidFill>
                  <a:srgbClr val="000000"/>
                </a:solidFill>
                <a:latin typeface="Rockwell" panose="02060603020205020403" pitchFamily="18" charset="0"/>
              </a:rPr>
              <a:t>12</a:t>
            </a:r>
            <a:r>
              <a:rPr lang="en-US" b="0" dirty="0">
                <a:solidFill>
                  <a:srgbClr val="000000"/>
                </a:solidFill>
                <a:effectLst/>
                <a:latin typeface="Rockwell" panose="02060603020205020403" pitchFamily="18" charset="0"/>
              </a:rPr>
              <a:t>For I will go through the land of Egypt on that night, and will strike down all the firstborn in the land of Egypt, both man and beast; and against all the gods of Egypt I will execute judgments—I am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a:t>
            </a:r>
          </a:p>
          <a:p>
            <a:endParaRPr lang="en-US" sz="1000" b="0" dirty="0">
              <a:solidFill>
                <a:srgbClr val="000000"/>
              </a:solidFill>
              <a:effectLst/>
              <a:latin typeface="Rockwell" panose="02060603020205020403" pitchFamily="18" charset="0"/>
            </a:endParaRPr>
          </a:p>
          <a:p>
            <a:r>
              <a:rPr lang="en-US" b="1" dirty="0">
                <a:solidFill>
                  <a:srgbClr val="000000"/>
                </a:solidFill>
                <a:latin typeface="Rockwell" panose="02060603020205020403" pitchFamily="18" charset="0"/>
              </a:rPr>
              <a:t>Ex 12:23</a:t>
            </a:r>
            <a:r>
              <a:rPr lang="en-US" dirty="0">
                <a:solidFill>
                  <a:srgbClr val="000000"/>
                </a:solidFill>
                <a:latin typeface="Rockwell" panose="02060603020205020403" pitchFamily="18" charset="0"/>
              </a:rPr>
              <a:t> – “</a:t>
            </a:r>
            <a:r>
              <a:rPr lang="en-US" b="1" baseline="30000" dirty="0">
                <a:solidFill>
                  <a:srgbClr val="000000"/>
                </a:solidFill>
                <a:effectLst/>
                <a:latin typeface="Rockwell" panose="02060603020205020403" pitchFamily="18" charset="0"/>
              </a:rPr>
              <a:t>23</a:t>
            </a:r>
            <a:r>
              <a:rPr lang="en-US" b="0" dirty="0">
                <a:solidFill>
                  <a:srgbClr val="000000"/>
                </a:solidFill>
                <a:effectLst/>
                <a:latin typeface="Rockwell" panose="02060603020205020403" pitchFamily="18" charset="0"/>
              </a:rPr>
              <a:t>For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will pass through to smite the Egyptians; and when He sees the blood on the lintel and on the two doorposts,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will pass over the door and will not allow the destroyer to come in to your houses to smite you.</a:t>
            </a:r>
            <a:r>
              <a:rPr lang="en-US" dirty="0">
                <a:solidFill>
                  <a:srgbClr val="000000"/>
                </a:solidFill>
                <a:latin typeface="Rockwell" panose="02060603020205020403" pitchFamily="18" charset="0"/>
              </a:rPr>
              <a:t>”</a:t>
            </a:r>
            <a:endParaRPr lang="en-US" dirty="0">
              <a:latin typeface="Rockwell" panose="02060603020205020403" pitchFamily="18" charset="0"/>
            </a:endParaRPr>
          </a:p>
        </p:txBody>
      </p:sp>
      <p:grpSp>
        <p:nvGrpSpPr>
          <p:cNvPr id="37" name="Group 36">
            <a:extLst>
              <a:ext uri="{FF2B5EF4-FFF2-40B4-BE49-F238E27FC236}">
                <a16:creationId xmlns:a16="http://schemas.microsoft.com/office/drawing/2014/main" id="{2A979041-29FA-3D6D-F00B-49CB48A74204}"/>
              </a:ext>
            </a:extLst>
          </p:cNvPr>
          <p:cNvGrpSpPr/>
          <p:nvPr/>
        </p:nvGrpSpPr>
        <p:grpSpPr>
          <a:xfrm>
            <a:off x="4409953" y="4570568"/>
            <a:ext cx="4352081" cy="761596"/>
            <a:chOff x="4409953" y="4570568"/>
            <a:chExt cx="4352081" cy="761596"/>
          </a:xfrm>
        </p:grpSpPr>
        <p:sp>
          <p:nvSpPr>
            <p:cNvPr id="27" name="Rectangle 26">
              <a:extLst>
                <a:ext uri="{FF2B5EF4-FFF2-40B4-BE49-F238E27FC236}">
                  <a16:creationId xmlns:a16="http://schemas.microsoft.com/office/drawing/2014/main" id="{89B4F137-6B5A-6DEB-AF38-494B3C2CF31F}"/>
                </a:ext>
              </a:extLst>
            </p:cNvPr>
            <p:cNvSpPr/>
            <p:nvPr/>
          </p:nvSpPr>
          <p:spPr>
            <a:xfrm>
              <a:off x="4409953" y="4819062"/>
              <a:ext cx="4352081" cy="2817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29D34B-F172-AE45-78D7-EB481E72E213}"/>
                </a:ext>
              </a:extLst>
            </p:cNvPr>
            <p:cNvSpPr/>
            <p:nvPr/>
          </p:nvSpPr>
          <p:spPr>
            <a:xfrm>
              <a:off x="5003163" y="4570568"/>
              <a:ext cx="3434781" cy="2792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E83A25E-557D-5B22-3624-FF90290DC8B1}"/>
                </a:ext>
              </a:extLst>
            </p:cNvPr>
            <p:cNvSpPr/>
            <p:nvPr/>
          </p:nvSpPr>
          <p:spPr>
            <a:xfrm>
              <a:off x="4409955" y="5058137"/>
              <a:ext cx="1021361" cy="2740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814B3251-753A-B3A1-13C9-ED65C444DC94}"/>
              </a:ext>
            </a:extLst>
          </p:cNvPr>
          <p:cNvSpPr/>
          <p:nvPr/>
        </p:nvSpPr>
        <p:spPr>
          <a:xfrm>
            <a:off x="4400310" y="5372583"/>
            <a:ext cx="1375457" cy="2990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AB4AEC0-C80D-070C-5497-C65485DB9AA0}"/>
              </a:ext>
            </a:extLst>
          </p:cNvPr>
          <p:cNvGrpSpPr/>
          <p:nvPr/>
        </p:nvGrpSpPr>
        <p:grpSpPr>
          <a:xfrm>
            <a:off x="4379089" y="6184740"/>
            <a:ext cx="4521843" cy="565229"/>
            <a:chOff x="4379089" y="6184740"/>
            <a:chExt cx="4521843" cy="565229"/>
          </a:xfrm>
        </p:grpSpPr>
        <p:sp>
          <p:nvSpPr>
            <p:cNvPr id="34" name="Rectangle 33">
              <a:extLst>
                <a:ext uri="{FF2B5EF4-FFF2-40B4-BE49-F238E27FC236}">
                  <a16:creationId xmlns:a16="http://schemas.microsoft.com/office/drawing/2014/main" id="{9FB61DCB-4696-E440-5737-309C595E2F7A}"/>
                </a:ext>
              </a:extLst>
            </p:cNvPr>
            <p:cNvSpPr/>
            <p:nvPr/>
          </p:nvSpPr>
          <p:spPr>
            <a:xfrm>
              <a:off x="5281915" y="6184740"/>
              <a:ext cx="3619017" cy="2990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F64B1B-7A64-5B21-D098-1AE369EFEB24}"/>
                </a:ext>
              </a:extLst>
            </p:cNvPr>
            <p:cNvSpPr/>
            <p:nvPr/>
          </p:nvSpPr>
          <p:spPr>
            <a:xfrm>
              <a:off x="4379089" y="6450957"/>
              <a:ext cx="401255" cy="2990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3A820D54-4151-0DA5-3960-BF9AAA010E7B}"/>
              </a:ext>
            </a:extLst>
          </p:cNvPr>
          <p:cNvSpPr txBox="1"/>
          <p:nvPr/>
        </p:nvSpPr>
        <p:spPr>
          <a:xfrm>
            <a:off x="4303059" y="2967562"/>
            <a:ext cx="4765637" cy="3847207"/>
          </a:xfrm>
          <a:prstGeom prst="rect">
            <a:avLst/>
          </a:prstGeom>
          <a:noFill/>
          <a:ln w="38100">
            <a:solidFill>
              <a:schemeClr val="tx1"/>
            </a:solidFill>
          </a:ln>
        </p:spPr>
        <p:txBody>
          <a:bodyPr wrap="square">
            <a:spAutoFit/>
          </a:bodyPr>
          <a:lstStyle/>
          <a:p>
            <a:r>
              <a:rPr lang="en-US" b="1" i="0" dirty="0">
                <a:solidFill>
                  <a:srgbClr val="000000"/>
                </a:solidFill>
                <a:effectLst/>
                <a:latin typeface="Rockwell" panose="02060603020205020403" pitchFamily="18" charset="0"/>
              </a:rPr>
              <a:t>Ex 13:21a</a:t>
            </a:r>
            <a:r>
              <a:rPr lang="en-US" b="0" i="0" dirty="0">
                <a:solidFill>
                  <a:srgbClr val="000000"/>
                </a:solidFill>
                <a:effectLst/>
                <a:latin typeface="Rockwell" panose="02060603020205020403" pitchFamily="18" charset="0"/>
              </a:rPr>
              <a:t> – “The </a:t>
            </a:r>
            <a:r>
              <a:rPr lang="en-US" b="0" i="0" cap="small" dirty="0">
                <a:solidFill>
                  <a:srgbClr val="000000"/>
                </a:solidFill>
                <a:effectLst/>
                <a:latin typeface="Rockwell" panose="02060603020205020403" pitchFamily="18" charset="0"/>
              </a:rPr>
              <a:t>Lord</a:t>
            </a:r>
            <a:r>
              <a:rPr lang="en-US" b="0" i="0" dirty="0">
                <a:solidFill>
                  <a:srgbClr val="000000"/>
                </a:solidFill>
                <a:effectLst/>
                <a:latin typeface="Rockwell" panose="02060603020205020403" pitchFamily="18" charset="0"/>
              </a:rPr>
              <a:t> was going before them in a pillar of cloud by day to lead them on the way…”</a:t>
            </a:r>
          </a:p>
          <a:p>
            <a:endParaRPr lang="en-US" sz="1000" b="0" i="0" dirty="0">
              <a:solidFill>
                <a:srgbClr val="000000"/>
              </a:solidFill>
              <a:effectLst/>
              <a:latin typeface="Rockwell" panose="02060603020205020403" pitchFamily="18" charset="0"/>
            </a:endParaRPr>
          </a:p>
          <a:p>
            <a:r>
              <a:rPr lang="en-US" b="1" dirty="0">
                <a:latin typeface="Rockwell" panose="02060603020205020403" pitchFamily="18" charset="0"/>
              </a:rPr>
              <a:t>2 Sam 5:20,24</a:t>
            </a:r>
            <a:r>
              <a:rPr lang="en-US" dirty="0">
                <a:latin typeface="Rockwell" panose="02060603020205020403" pitchFamily="18" charset="0"/>
              </a:rPr>
              <a:t> – “So David came to Baal-</a:t>
            </a:r>
            <a:r>
              <a:rPr lang="en-US" dirty="0" err="1">
                <a:latin typeface="Rockwell" panose="02060603020205020403" pitchFamily="18" charset="0"/>
              </a:rPr>
              <a:t>perazim</a:t>
            </a:r>
            <a:r>
              <a:rPr lang="en-US" dirty="0">
                <a:latin typeface="Rockwell" panose="02060603020205020403" pitchFamily="18" charset="0"/>
              </a:rPr>
              <a:t> and defeated them there; and he said, ‘The </a:t>
            </a:r>
            <a:r>
              <a:rPr lang="en-US" cap="small" dirty="0">
                <a:latin typeface="Rockwell" panose="02060603020205020403" pitchFamily="18" charset="0"/>
              </a:rPr>
              <a:t>Lord</a:t>
            </a:r>
            <a:r>
              <a:rPr lang="en-US" dirty="0">
                <a:latin typeface="Rockwell" panose="02060603020205020403" pitchFamily="18" charset="0"/>
              </a:rPr>
              <a:t> has broken through my enemies before me like the breakthrough of waters.’ Therefore he named that place Baal-</a:t>
            </a:r>
            <a:r>
              <a:rPr lang="en-US" dirty="0" err="1">
                <a:latin typeface="Rockwell" panose="02060603020205020403" pitchFamily="18" charset="0"/>
              </a:rPr>
              <a:t>perazim</a:t>
            </a:r>
            <a:r>
              <a:rPr lang="en-US" dirty="0">
                <a:latin typeface="Rockwell" panose="02060603020205020403" pitchFamily="18" charset="0"/>
              </a:rPr>
              <a:t>…It shall be, when you hear the sound of marching in the tops of the balsam trees, then you shall act promptly, for then the </a:t>
            </a:r>
            <a:r>
              <a:rPr lang="en-US" cap="small" dirty="0">
                <a:latin typeface="Rockwell" panose="02060603020205020403" pitchFamily="18" charset="0"/>
              </a:rPr>
              <a:t>Lord</a:t>
            </a:r>
            <a:r>
              <a:rPr lang="en-US" dirty="0">
                <a:latin typeface="Rockwell" panose="02060603020205020403" pitchFamily="18" charset="0"/>
              </a:rPr>
              <a:t> will have gone out before you to strike the army of the Philistines.’”</a:t>
            </a:r>
          </a:p>
        </p:txBody>
      </p:sp>
    </p:spTree>
    <p:extLst>
      <p:ext uri="{BB962C8B-B14F-4D97-AF65-F5344CB8AC3E}">
        <p14:creationId xmlns:p14="http://schemas.microsoft.com/office/powerpoint/2010/main" val="3113573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fade">
                                      <p:cBhvr>
                                        <p:cTn id="29" dur="500"/>
                                        <p:tgtEl>
                                          <p:spTgt spid="2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33"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Crime &amp; Punishment</a:t>
            </a:r>
          </a:p>
        </p:txBody>
      </p:sp>
      <p:grpSp>
        <p:nvGrpSpPr>
          <p:cNvPr id="13" name="Group 12">
            <a:extLst>
              <a:ext uri="{FF2B5EF4-FFF2-40B4-BE49-F238E27FC236}">
                <a16:creationId xmlns:a16="http://schemas.microsoft.com/office/drawing/2014/main" id="{F5AB3E3E-94C5-0C13-5985-4EB05499317A}"/>
              </a:ext>
            </a:extLst>
          </p:cNvPr>
          <p:cNvGrpSpPr/>
          <p:nvPr/>
        </p:nvGrpSpPr>
        <p:grpSpPr>
          <a:xfrm>
            <a:off x="451413" y="914399"/>
            <a:ext cx="8413131" cy="1017739"/>
            <a:chOff x="451413" y="914399"/>
            <a:chExt cx="8413131" cy="1017739"/>
          </a:xfrm>
        </p:grpSpPr>
        <p:sp>
          <p:nvSpPr>
            <p:cNvPr id="5" name="Rectangle 4">
              <a:extLst>
                <a:ext uri="{FF2B5EF4-FFF2-40B4-BE49-F238E27FC236}">
                  <a16:creationId xmlns:a16="http://schemas.microsoft.com/office/drawing/2014/main" id="{2E099DB4-45A7-E590-7E1A-514EB0F36A58}"/>
                </a:ext>
              </a:extLst>
            </p:cNvPr>
            <p:cNvSpPr/>
            <p:nvPr/>
          </p:nvSpPr>
          <p:spPr>
            <a:xfrm>
              <a:off x="2335502" y="914399"/>
              <a:ext cx="6329528"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8ADD8-EEB5-2134-8354-3BE91FBE0318}"/>
                </a:ext>
              </a:extLst>
            </p:cNvPr>
            <p:cNvSpPr/>
            <p:nvPr/>
          </p:nvSpPr>
          <p:spPr>
            <a:xfrm>
              <a:off x="451413" y="1237974"/>
              <a:ext cx="841313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453088" y="1577296"/>
              <a:ext cx="4130487"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B8FC367-47E0-DD49-C53B-4B8B7985E171}"/>
              </a:ext>
            </a:extLst>
          </p:cNvPr>
          <p:cNvGrpSpPr/>
          <p:nvPr/>
        </p:nvGrpSpPr>
        <p:grpSpPr>
          <a:xfrm>
            <a:off x="431868" y="1571508"/>
            <a:ext cx="8399616" cy="1022316"/>
            <a:chOff x="431868" y="1571508"/>
            <a:chExt cx="8399616" cy="1022316"/>
          </a:xfrm>
        </p:grpSpPr>
        <p:sp>
          <p:nvSpPr>
            <p:cNvPr id="3" name="Rectangle 2">
              <a:extLst>
                <a:ext uri="{FF2B5EF4-FFF2-40B4-BE49-F238E27FC236}">
                  <a16:creationId xmlns:a16="http://schemas.microsoft.com/office/drawing/2014/main" id="{B00A98DA-19DF-D669-ECD6-7B65218BA6A9}"/>
                </a:ext>
              </a:extLst>
            </p:cNvPr>
            <p:cNvSpPr/>
            <p:nvPr/>
          </p:nvSpPr>
          <p:spPr>
            <a:xfrm>
              <a:off x="453087" y="2238982"/>
              <a:ext cx="569307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1F5591-45FE-A0CF-7984-A0E399F8942D}"/>
                </a:ext>
              </a:extLst>
            </p:cNvPr>
            <p:cNvSpPr/>
            <p:nvPr/>
          </p:nvSpPr>
          <p:spPr>
            <a:xfrm>
              <a:off x="431868" y="1916820"/>
              <a:ext cx="8399616" cy="3402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727A18-70AE-1E9E-29F2-3D137E4742EB}"/>
                </a:ext>
              </a:extLst>
            </p:cNvPr>
            <p:cNvSpPr/>
            <p:nvPr/>
          </p:nvSpPr>
          <p:spPr>
            <a:xfrm>
              <a:off x="4623833" y="1571508"/>
              <a:ext cx="3767814" cy="3846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Amazon.com: Abraham Lincoln Nearly All Men Quote Autograph 8x10 Photo:  Photographs">
            <a:extLst>
              <a:ext uri="{FF2B5EF4-FFF2-40B4-BE49-F238E27FC236}">
                <a16:creationId xmlns:a16="http://schemas.microsoft.com/office/drawing/2014/main" id="{007D6DDE-DB25-316F-C987-7FC90309D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 y="2759824"/>
            <a:ext cx="4441371" cy="4098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uke 12:15 Then He said to them, “Beware, and be on your guard against  every form of greed; for not even when one has an abundance does his life  consist of his">
            <a:extLst>
              <a:ext uri="{FF2B5EF4-FFF2-40B4-BE49-F238E27FC236}">
                <a16:creationId xmlns:a16="http://schemas.microsoft.com/office/drawing/2014/main" id="{2B0B7342-EF7D-5358-58C8-CEE99B3EE7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2" t="6437" r="4622"/>
          <a:stretch/>
        </p:blipFill>
        <p:spPr bwMode="auto">
          <a:xfrm>
            <a:off x="4773478" y="2756647"/>
            <a:ext cx="4254408" cy="41013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128336" y="876056"/>
            <a:ext cx="8887327" cy="1809087"/>
          </a:xfrm>
          <a:ln w="38100">
            <a:solidFill>
              <a:schemeClr val="tx1"/>
            </a:solidFill>
          </a:ln>
        </p:spPr>
        <p:txBody>
          <a:bodyPr>
            <a:noAutofit/>
          </a:bodyPr>
          <a:lstStyle/>
          <a:p>
            <a:pPr>
              <a:buFont typeface="Wingdings" panose="05000000000000000000" pitchFamily="2" charset="2"/>
              <a:buChar char="q"/>
            </a:pPr>
            <a:r>
              <a:rPr lang="en-US" sz="2400" b="1" dirty="0">
                <a:latin typeface="Rockwell" panose="02060603020205020403" pitchFamily="18" charset="0"/>
              </a:rPr>
              <a:t>Mic 2:1-2</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Woe to those who scheme iniquity, who work out evil on their beds! When morning comes, they do it, for it is in the power of their hands.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They covet fields and then seize them, and houses, and take them away. They rob a man and his house, a man and his inheritance.</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71799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456DAC8-AD71-CB95-D48E-6FE3B486B0B8}"/>
              </a:ext>
            </a:extLst>
          </p:cNvPr>
          <p:cNvGrpSpPr/>
          <p:nvPr/>
        </p:nvGrpSpPr>
        <p:grpSpPr>
          <a:xfrm>
            <a:off x="368096" y="942859"/>
            <a:ext cx="8575182" cy="1276234"/>
            <a:chOff x="368096" y="942859"/>
            <a:chExt cx="8575182" cy="1276234"/>
          </a:xfrm>
        </p:grpSpPr>
        <p:sp>
          <p:nvSpPr>
            <p:cNvPr id="3" name="Rectangle 2">
              <a:extLst>
                <a:ext uri="{FF2B5EF4-FFF2-40B4-BE49-F238E27FC236}">
                  <a16:creationId xmlns:a16="http://schemas.microsoft.com/office/drawing/2014/main" id="{69173827-0221-4DEE-8064-9AC1B4DB4988}"/>
                </a:ext>
              </a:extLst>
            </p:cNvPr>
            <p:cNvSpPr/>
            <p:nvPr/>
          </p:nvSpPr>
          <p:spPr>
            <a:xfrm>
              <a:off x="378164" y="1884556"/>
              <a:ext cx="2130860" cy="334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83D810-0352-60AB-D8DF-1DB1053992FF}"/>
                </a:ext>
              </a:extLst>
            </p:cNvPr>
            <p:cNvSpPr/>
            <p:nvPr/>
          </p:nvSpPr>
          <p:spPr>
            <a:xfrm>
              <a:off x="368096" y="1233807"/>
              <a:ext cx="8575182" cy="3496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505CF2-FF76-D590-491E-83F80FEB8DC2}"/>
                </a:ext>
              </a:extLst>
            </p:cNvPr>
            <p:cNvSpPr/>
            <p:nvPr/>
          </p:nvSpPr>
          <p:spPr>
            <a:xfrm>
              <a:off x="1937781" y="942859"/>
              <a:ext cx="6024189" cy="31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6C2AA7-BCB0-7FD0-C376-95B5EB2AF533}"/>
                </a:ext>
              </a:extLst>
            </p:cNvPr>
            <p:cNvSpPr/>
            <p:nvPr/>
          </p:nvSpPr>
          <p:spPr>
            <a:xfrm>
              <a:off x="374446" y="1538869"/>
              <a:ext cx="8457319" cy="37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FE1D9F8D-C39F-F0E2-295C-45D221A9FDF9}"/>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Crime &amp; Punishment</a:t>
            </a:r>
          </a:p>
        </p:txBody>
      </p:sp>
      <p:pic>
        <p:nvPicPr>
          <p:cNvPr id="2050" name="Picture 2" descr="1,000+ Cow Neck Stock Photos, Pictures &amp; Royalty-Free Images - iStock | Cow  bell">
            <a:extLst>
              <a:ext uri="{FF2B5EF4-FFF2-40B4-BE49-F238E27FC236}">
                <a16:creationId xmlns:a16="http://schemas.microsoft.com/office/drawing/2014/main" id="{A19AE72C-ED55-24B3-91AA-8064222B4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400300"/>
            <a:ext cx="4455886" cy="4457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ck And White Ox With Antique Wooden Yoke Stock Photo - Download Image  Now - Wild Cattle, Pulling, Plow - iStock">
            <a:extLst>
              <a:ext uri="{FF2B5EF4-FFF2-40B4-BE49-F238E27FC236}">
                <a16:creationId xmlns:a16="http://schemas.microsoft.com/office/drawing/2014/main" id="{AA7422E6-A54C-BD96-67FB-C687C770A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029" y="2394856"/>
            <a:ext cx="4438650" cy="44631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8995410" cy="1467095"/>
          </a:xfrm>
          <a:ln w="38100">
            <a:solidFill>
              <a:schemeClr val="tx1"/>
            </a:solidFill>
          </a:ln>
        </p:spPr>
        <p:txBody>
          <a:bodyPr>
            <a:noAutofit/>
          </a:bodyPr>
          <a:lstStyle/>
          <a:p>
            <a:pPr algn="l"/>
            <a:r>
              <a:rPr lang="en-US" sz="2400" b="1" dirty="0">
                <a:latin typeface="Rockwell" panose="02060603020205020403" pitchFamily="18" charset="0"/>
              </a:rPr>
              <a:t>Mic 2:3</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3</a:t>
            </a:r>
            <a:r>
              <a:rPr lang="en-US" sz="2400" b="0" i="0" dirty="0">
                <a:solidFill>
                  <a:srgbClr val="000000"/>
                </a:solidFill>
                <a:effectLst/>
                <a:latin typeface="Rockwell" panose="02060603020205020403" pitchFamily="18" charset="0"/>
              </a:rPr>
              <a:t>Therefore thus says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‘Behold, I am planning against this family a calamity from which you cannot remove your necks; and you will not walk haughtily, for it will be an evil time.</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10877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Crime &amp; Punishment</a:t>
            </a:r>
          </a:p>
        </p:txBody>
      </p:sp>
      <p:pic>
        <p:nvPicPr>
          <p:cNvPr id="3074" name="Picture 2" descr="Proverbs 22:28 (KJV) &quot;Remove not the ancient landmark, which thy fathers  have set.&quot;">
            <a:extLst>
              <a:ext uri="{FF2B5EF4-FFF2-40B4-BE49-F238E27FC236}">
                <a16:creationId xmlns:a16="http://schemas.microsoft.com/office/drawing/2014/main" id="{A42F9520-8B96-B7C1-E99A-3347960C5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8"/>
          <a:stretch/>
        </p:blipFill>
        <p:spPr bwMode="auto">
          <a:xfrm>
            <a:off x="4502726" y="3048000"/>
            <a:ext cx="4558147"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4A47A85-7293-29BA-1262-FD53ACE4BC00}"/>
              </a:ext>
            </a:extLst>
          </p:cNvPr>
          <p:cNvGrpSpPr/>
          <p:nvPr/>
        </p:nvGrpSpPr>
        <p:grpSpPr>
          <a:xfrm>
            <a:off x="372835" y="923624"/>
            <a:ext cx="8590543" cy="1322865"/>
            <a:chOff x="372835" y="923624"/>
            <a:chExt cx="8590543" cy="1322865"/>
          </a:xfrm>
        </p:grpSpPr>
        <p:sp>
          <p:nvSpPr>
            <p:cNvPr id="7" name="Rectangle 6">
              <a:extLst>
                <a:ext uri="{FF2B5EF4-FFF2-40B4-BE49-F238E27FC236}">
                  <a16:creationId xmlns:a16="http://schemas.microsoft.com/office/drawing/2014/main" id="{907FF193-27A0-89B7-43D9-87A28E42582E}"/>
                </a:ext>
              </a:extLst>
            </p:cNvPr>
            <p:cNvSpPr/>
            <p:nvPr/>
          </p:nvSpPr>
          <p:spPr>
            <a:xfrm>
              <a:off x="2195989" y="923624"/>
              <a:ext cx="6767389" cy="3407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2AF2E-F0ED-CA33-41E4-15BF7FD536DC}"/>
                </a:ext>
              </a:extLst>
            </p:cNvPr>
            <p:cNvSpPr/>
            <p:nvPr/>
          </p:nvSpPr>
          <p:spPr>
            <a:xfrm>
              <a:off x="384124" y="1234069"/>
              <a:ext cx="8014810" cy="3407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2B66FA-276C-6117-9927-31BC7D26D3A7}"/>
                </a:ext>
              </a:extLst>
            </p:cNvPr>
            <p:cNvSpPr/>
            <p:nvPr/>
          </p:nvSpPr>
          <p:spPr>
            <a:xfrm>
              <a:off x="395111" y="1544513"/>
              <a:ext cx="8218311" cy="3745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8E5432-A3CC-946D-A6C5-40BC59A9579E}"/>
                </a:ext>
              </a:extLst>
            </p:cNvPr>
            <p:cNvSpPr/>
            <p:nvPr/>
          </p:nvSpPr>
          <p:spPr>
            <a:xfrm>
              <a:off x="372835" y="1854957"/>
              <a:ext cx="8534098" cy="391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B78EEA1-B4A4-CA0E-885D-912CD86A91B7}"/>
              </a:ext>
            </a:extLst>
          </p:cNvPr>
          <p:cNvGrpSpPr/>
          <p:nvPr/>
        </p:nvGrpSpPr>
        <p:grpSpPr>
          <a:xfrm>
            <a:off x="367191" y="2210557"/>
            <a:ext cx="8381698" cy="685043"/>
            <a:chOff x="367191" y="2210557"/>
            <a:chExt cx="8381698" cy="685043"/>
          </a:xfrm>
        </p:grpSpPr>
        <p:sp>
          <p:nvSpPr>
            <p:cNvPr id="12" name="Rectangle 11">
              <a:extLst>
                <a:ext uri="{FF2B5EF4-FFF2-40B4-BE49-F238E27FC236}">
                  <a16:creationId xmlns:a16="http://schemas.microsoft.com/office/drawing/2014/main" id="{2B7E4CCB-7EE9-F27D-BE2C-10CEAB2ABA5E}"/>
                </a:ext>
              </a:extLst>
            </p:cNvPr>
            <p:cNvSpPr/>
            <p:nvPr/>
          </p:nvSpPr>
          <p:spPr>
            <a:xfrm>
              <a:off x="367191" y="2210557"/>
              <a:ext cx="8381698" cy="363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8591A7-1FAE-ECB2-7A07-0DCEAC1D04EE}"/>
                </a:ext>
              </a:extLst>
            </p:cNvPr>
            <p:cNvSpPr/>
            <p:nvPr/>
          </p:nvSpPr>
          <p:spPr>
            <a:xfrm>
              <a:off x="384125" y="2532290"/>
              <a:ext cx="5824764" cy="363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8995410" cy="2095745"/>
          </a:xfrm>
          <a:ln w="38100">
            <a:solidFill>
              <a:schemeClr val="tx1"/>
            </a:solidFill>
          </a:ln>
        </p:spPr>
        <p:txBody>
          <a:bodyPr>
            <a:noAutofit/>
          </a:bodyPr>
          <a:lstStyle/>
          <a:p>
            <a:pPr algn="l"/>
            <a:r>
              <a:rPr lang="en-US" sz="2400" b="1" dirty="0">
                <a:latin typeface="Rockwell" panose="02060603020205020403" pitchFamily="18" charset="0"/>
              </a:rPr>
              <a:t>Mic 2:4-5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On that day they will take up against you a taunt and utter a bitter lamentation and say, ‘We are completely destroyed! He exchanges the portion of my people; how He removes it from me! To the apostate He apportions our fields.’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Therefore you will have no one stretching a measuring line for you by lot in the assembly of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1026" name="Picture 2" descr="We Reap What We Sow | Renewal Christian Center">
            <a:extLst>
              <a:ext uri="{FF2B5EF4-FFF2-40B4-BE49-F238E27FC236}">
                <a16:creationId xmlns:a16="http://schemas.microsoft.com/office/drawing/2014/main" id="{4E23F099-4ADA-6C8F-5E8A-1E014AC9F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2" y="3053196"/>
            <a:ext cx="4308762" cy="380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8D1E37-A73D-18A1-3BFC-7CA085C2B5F6}"/>
              </a:ext>
            </a:extLst>
          </p:cNvPr>
          <p:cNvSpPr/>
          <p:nvPr/>
        </p:nvSpPr>
        <p:spPr>
          <a:xfrm>
            <a:off x="1926360" y="921019"/>
            <a:ext cx="5251054" cy="321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Pushback</a:t>
            </a:r>
          </a:p>
        </p:txBody>
      </p:sp>
      <p:pic>
        <p:nvPicPr>
          <p:cNvPr id="2052" name="Picture 4" descr="Passages from Pastor | Isaiah">
            <a:extLst>
              <a:ext uri="{FF2B5EF4-FFF2-40B4-BE49-F238E27FC236}">
                <a16:creationId xmlns:a16="http://schemas.microsoft.com/office/drawing/2014/main" id="{2097C098-0817-05F0-A7BB-205AB3031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3" y="2078182"/>
            <a:ext cx="4433454" cy="4779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ytz (@4raytz) / টুইটার">
            <a:extLst>
              <a:ext uri="{FF2B5EF4-FFF2-40B4-BE49-F238E27FC236}">
                <a16:creationId xmlns:a16="http://schemas.microsoft.com/office/drawing/2014/main" id="{78631219-5D5A-7F03-21FD-DD29D1478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145" y="2078182"/>
            <a:ext cx="4488873" cy="47798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76D77F1-CFF1-081F-4BCB-B063B55DC788}"/>
              </a:ext>
            </a:extLst>
          </p:cNvPr>
          <p:cNvGrpSpPr/>
          <p:nvPr/>
        </p:nvGrpSpPr>
        <p:grpSpPr>
          <a:xfrm>
            <a:off x="372401" y="929048"/>
            <a:ext cx="8584029" cy="958367"/>
            <a:chOff x="372401" y="929048"/>
            <a:chExt cx="8584029" cy="958367"/>
          </a:xfrm>
        </p:grpSpPr>
        <p:sp>
          <p:nvSpPr>
            <p:cNvPr id="4" name="Rectangle 3">
              <a:extLst>
                <a:ext uri="{FF2B5EF4-FFF2-40B4-BE49-F238E27FC236}">
                  <a16:creationId xmlns:a16="http://schemas.microsoft.com/office/drawing/2014/main" id="{968E37BF-85F0-C592-3577-01864E2E61B8}"/>
                </a:ext>
              </a:extLst>
            </p:cNvPr>
            <p:cNvSpPr/>
            <p:nvPr/>
          </p:nvSpPr>
          <p:spPr>
            <a:xfrm>
              <a:off x="372401" y="1231028"/>
              <a:ext cx="8584029" cy="363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F070EA-49A3-7E03-25D5-D641B327EB54}"/>
                </a:ext>
              </a:extLst>
            </p:cNvPr>
            <p:cNvSpPr/>
            <p:nvPr/>
          </p:nvSpPr>
          <p:spPr>
            <a:xfrm>
              <a:off x="378914" y="1565788"/>
              <a:ext cx="2247055" cy="321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A502E7-9300-B277-600F-09B67CFE6095}"/>
                </a:ext>
              </a:extLst>
            </p:cNvPr>
            <p:cNvSpPr/>
            <p:nvPr/>
          </p:nvSpPr>
          <p:spPr>
            <a:xfrm>
              <a:off x="7245266" y="929048"/>
              <a:ext cx="1347590" cy="321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8995410" cy="1130545"/>
          </a:xfrm>
          <a:ln w="38100">
            <a:solidFill>
              <a:schemeClr val="tx1"/>
            </a:solidFill>
          </a:ln>
        </p:spPr>
        <p:txBody>
          <a:bodyPr>
            <a:noAutofit/>
          </a:bodyPr>
          <a:lstStyle/>
          <a:p>
            <a:pPr algn="l"/>
            <a:r>
              <a:rPr lang="en-US" sz="2400" b="1" dirty="0">
                <a:latin typeface="Rockwell" panose="02060603020205020403" pitchFamily="18" charset="0"/>
              </a:rPr>
              <a:t>Mic 2:6</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‘Do not speak out,’ so they speak out. But if they do not speak out concerning these things, reproaches will not be turned back.”</a:t>
            </a:r>
            <a:endParaRPr lang="es-GT" sz="2400" dirty="0">
              <a:latin typeface="Rockwell" panose="02060603020205020403" pitchFamily="18" charset="0"/>
            </a:endParaRPr>
          </a:p>
        </p:txBody>
      </p:sp>
    </p:spTree>
    <p:extLst>
      <p:ext uri="{BB962C8B-B14F-4D97-AF65-F5344CB8AC3E}">
        <p14:creationId xmlns:p14="http://schemas.microsoft.com/office/powerpoint/2010/main" val="16985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Pushback</a:t>
            </a:r>
          </a:p>
        </p:txBody>
      </p:sp>
      <p:grpSp>
        <p:nvGrpSpPr>
          <p:cNvPr id="4" name="Group 3">
            <a:extLst>
              <a:ext uri="{FF2B5EF4-FFF2-40B4-BE49-F238E27FC236}">
                <a16:creationId xmlns:a16="http://schemas.microsoft.com/office/drawing/2014/main" id="{2975A072-EFD9-D582-97ED-812A62EF502B}"/>
              </a:ext>
            </a:extLst>
          </p:cNvPr>
          <p:cNvGrpSpPr/>
          <p:nvPr/>
        </p:nvGrpSpPr>
        <p:grpSpPr>
          <a:xfrm>
            <a:off x="367191" y="921019"/>
            <a:ext cx="8366501" cy="661596"/>
            <a:chOff x="367191" y="921019"/>
            <a:chExt cx="8366501" cy="661596"/>
          </a:xfrm>
        </p:grpSpPr>
        <p:sp>
          <p:nvSpPr>
            <p:cNvPr id="2" name="Rectangle 1">
              <a:extLst>
                <a:ext uri="{FF2B5EF4-FFF2-40B4-BE49-F238E27FC236}">
                  <a16:creationId xmlns:a16="http://schemas.microsoft.com/office/drawing/2014/main" id="{F728267D-4509-C703-CF81-7A384178731D}"/>
                </a:ext>
              </a:extLst>
            </p:cNvPr>
            <p:cNvSpPr/>
            <p:nvPr/>
          </p:nvSpPr>
          <p:spPr>
            <a:xfrm>
              <a:off x="1949806" y="921019"/>
              <a:ext cx="6783886" cy="333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B3A6D3-569D-2BC4-16EC-EF6192B2EF55}"/>
                </a:ext>
              </a:extLst>
            </p:cNvPr>
            <p:cNvSpPr/>
            <p:nvPr/>
          </p:nvSpPr>
          <p:spPr>
            <a:xfrm>
              <a:off x="367191" y="1225819"/>
              <a:ext cx="5939824" cy="3567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C518508-84E2-50D1-8A18-7D6992D299EA}"/>
              </a:ext>
            </a:extLst>
          </p:cNvPr>
          <p:cNvGrpSpPr/>
          <p:nvPr/>
        </p:nvGrpSpPr>
        <p:grpSpPr>
          <a:xfrm>
            <a:off x="390637" y="1249265"/>
            <a:ext cx="8319609" cy="673320"/>
            <a:chOff x="390637" y="1249265"/>
            <a:chExt cx="8319609" cy="673320"/>
          </a:xfrm>
        </p:grpSpPr>
        <p:sp>
          <p:nvSpPr>
            <p:cNvPr id="7" name="Rectangle 6">
              <a:extLst>
                <a:ext uri="{FF2B5EF4-FFF2-40B4-BE49-F238E27FC236}">
                  <a16:creationId xmlns:a16="http://schemas.microsoft.com/office/drawing/2014/main" id="{0D864769-3D28-547B-7811-025D0046F289}"/>
                </a:ext>
              </a:extLst>
            </p:cNvPr>
            <p:cNvSpPr/>
            <p:nvPr/>
          </p:nvSpPr>
          <p:spPr>
            <a:xfrm>
              <a:off x="6369406" y="1249265"/>
              <a:ext cx="2340840" cy="333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80FB17-F00C-026F-9D5F-D14F0F628DD0}"/>
                </a:ext>
              </a:extLst>
            </p:cNvPr>
            <p:cNvSpPr/>
            <p:nvPr/>
          </p:nvSpPr>
          <p:spPr>
            <a:xfrm>
              <a:off x="390637" y="1565788"/>
              <a:ext cx="5330225" cy="3567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8995410" cy="1130545"/>
          </a:xfrm>
          <a:ln w="38100">
            <a:solidFill>
              <a:schemeClr val="tx1"/>
            </a:solidFill>
          </a:ln>
        </p:spPr>
        <p:txBody>
          <a:bodyPr>
            <a:noAutofit/>
          </a:bodyPr>
          <a:lstStyle/>
          <a:p>
            <a:pPr algn="l"/>
            <a:r>
              <a:rPr lang="en-US" sz="2400" b="1" dirty="0">
                <a:latin typeface="Rockwell" panose="02060603020205020403" pitchFamily="18" charset="0"/>
              </a:rPr>
              <a:t>Mic 2:7</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Is it being said, O house of Jacob: ‘Is the Spirit of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impatient? Are these His doings?’ Do not My words do good to the one walking uprightly?</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3074" name="Picture 2" descr="STUDY IT FOR YOURSELF! Have the attitude of the Bereans… - ppt download">
            <a:extLst>
              <a:ext uri="{FF2B5EF4-FFF2-40B4-BE49-F238E27FC236}">
                <a16:creationId xmlns:a16="http://schemas.microsoft.com/office/drawing/2014/main" id="{38DC7371-72E6-8660-E4E6-B4CD67B29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1" y="2057400"/>
            <a:ext cx="4488872"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a:extLst>
              <a:ext uri="{FF2B5EF4-FFF2-40B4-BE49-F238E27FC236}">
                <a16:creationId xmlns:a16="http://schemas.microsoft.com/office/drawing/2014/main" id="{E290AB19-85E0-3499-4481-17C29CAD8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 y="2066924"/>
            <a:ext cx="4433455"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Further Accusation</a:t>
            </a:r>
          </a:p>
        </p:txBody>
      </p:sp>
      <p:sp>
        <p:nvSpPr>
          <p:cNvPr id="2" name="Rectangle 1">
            <a:extLst>
              <a:ext uri="{FF2B5EF4-FFF2-40B4-BE49-F238E27FC236}">
                <a16:creationId xmlns:a16="http://schemas.microsoft.com/office/drawing/2014/main" id="{F728267D-4509-C703-CF81-7A384178731D}"/>
              </a:ext>
            </a:extLst>
          </p:cNvPr>
          <p:cNvSpPr/>
          <p:nvPr/>
        </p:nvSpPr>
        <p:spPr>
          <a:xfrm>
            <a:off x="2334409" y="935534"/>
            <a:ext cx="6620905"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B7306DA-A4A2-5FB1-D924-C1A734498075}"/>
              </a:ext>
            </a:extLst>
          </p:cNvPr>
          <p:cNvGrpSpPr/>
          <p:nvPr/>
        </p:nvGrpSpPr>
        <p:grpSpPr>
          <a:xfrm>
            <a:off x="372141" y="1262702"/>
            <a:ext cx="8610494" cy="1310168"/>
            <a:chOff x="372141" y="1262702"/>
            <a:chExt cx="8610494" cy="1310168"/>
          </a:xfrm>
        </p:grpSpPr>
        <p:sp>
          <p:nvSpPr>
            <p:cNvPr id="3" name="Rectangle 2">
              <a:extLst>
                <a:ext uri="{FF2B5EF4-FFF2-40B4-BE49-F238E27FC236}">
                  <a16:creationId xmlns:a16="http://schemas.microsoft.com/office/drawing/2014/main" id="{7BB3A6D3-569D-2BC4-16EC-EF6192B2EF55}"/>
                </a:ext>
              </a:extLst>
            </p:cNvPr>
            <p:cNvSpPr/>
            <p:nvPr/>
          </p:nvSpPr>
          <p:spPr>
            <a:xfrm>
              <a:off x="390071" y="1262702"/>
              <a:ext cx="7333919" cy="3294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A02CAF-B81C-5032-6E83-4AD3E08D42DE}"/>
                </a:ext>
              </a:extLst>
            </p:cNvPr>
            <p:cNvSpPr/>
            <p:nvPr/>
          </p:nvSpPr>
          <p:spPr>
            <a:xfrm>
              <a:off x="381106" y="1565709"/>
              <a:ext cx="8440165" cy="349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EDF7BB-8273-89B3-125C-B3312CC3287E}"/>
                </a:ext>
              </a:extLst>
            </p:cNvPr>
            <p:cNvSpPr/>
            <p:nvPr/>
          </p:nvSpPr>
          <p:spPr>
            <a:xfrm>
              <a:off x="372141" y="1868716"/>
              <a:ext cx="8610494" cy="3903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E16DC8-4154-87B3-3BC9-4FDABFA11357}"/>
                </a:ext>
              </a:extLst>
            </p:cNvPr>
            <p:cNvSpPr/>
            <p:nvPr/>
          </p:nvSpPr>
          <p:spPr>
            <a:xfrm>
              <a:off x="384692" y="2182480"/>
              <a:ext cx="5392164" cy="3903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5"/>
            <a:ext cx="8995410" cy="1867145"/>
          </a:xfrm>
          <a:ln w="38100">
            <a:solidFill>
              <a:schemeClr val="tx1"/>
            </a:solidFill>
          </a:ln>
        </p:spPr>
        <p:txBody>
          <a:bodyPr>
            <a:noAutofit/>
          </a:bodyPr>
          <a:lstStyle/>
          <a:p>
            <a:pPr algn="l"/>
            <a:r>
              <a:rPr lang="en-US" sz="2400" b="1" dirty="0">
                <a:latin typeface="Rockwell" panose="02060603020205020403" pitchFamily="18" charset="0"/>
              </a:rPr>
              <a:t>Mic 2:8-9</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Recently My people have arisen as an enemy—</a:t>
            </a:r>
            <a:br>
              <a:rPr lang="en-US" sz="2400" dirty="0">
                <a:latin typeface="Rockwell" panose="02060603020205020403" pitchFamily="18" charset="0"/>
              </a:rPr>
            </a:br>
            <a:r>
              <a:rPr lang="en-US" sz="2400" dirty="0">
                <a:solidFill>
                  <a:srgbClr val="000000"/>
                </a:solidFill>
                <a:latin typeface="Rockwell" panose="02060603020205020403" pitchFamily="18" charset="0"/>
              </a:rPr>
              <a:t>y</a:t>
            </a:r>
            <a:r>
              <a:rPr lang="en-US" sz="2400" b="0" i="0" dirty="0">
                <a:solidFill>
                  <a:srgbClr val="000000"/>
                </a:solidFill>
                <a:effectLst/>
                <a:latin typeface="Rockwell" panose="02060603020205020403" pitchFamily="18" charset="0"/>
              </a:rPr>
              <a:t>ou strip the robe off the garment from unsuspecting passers-by, from those returned from war.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The women of My people you evict, each one from her pleasant house. From her children you take My splendor forever.</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4098" name="Picture 2" descr="Leviticus 26v12 Vinyl Wall Decal I will also walk among you and be your God">
            <a:extLst>
              <a:ext uri="{FF2B5EF4-FFF2-40B4-BE49-F238E27FC236}">
                <a16:creationId xmlns:a16="http://schemas.microsoft.com/office/drawing/2014/main" id="{26EEA1B0-A13A-54CA-1E80-389104D76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92" b="11900"/>
          <a:stretch/>
        </p:blipFill>
        <p:spPr bwMode="auto">
          <a:xfrm>
            <a:off x="0" y="2854036"/>
            <a:ext cx="4558145" cy="40039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C788E6-2DF8-5A60-B55E-C592A7911480}"/>
              </a:ext>
            </a:extLst>
          </p:cNvPr>
          <p:cNvSpPr txBox="1"/>
          <p:nvPr/>
        </p:nvSpPr>
        <p:spPr>
          <a:xfrm>
            <a:off x="4473526" y="2859987"/>
            <a:ext cx="4572000" cy="3893374"/>
          </a:xfrm>
          <a:prstGeom prst="rect">
            <a:avLst/>
          </a:prstGeom>
          <a:noFill/>
          <a:ln w="38100">
            <a:solidFill>
              <a:schemeClr val="tx1"/>
            </a:solidFill>
          </a:ln>
        </p:spPr>
        <p:txBody>
          <a:bodyPr wrap="square">
            <a:spAutoFit/>
          </a:bodyPr>
          <a:lstStyle/>
          <a:p>
            <a:r>
              <a:rPr lang="en-US" sz="2100" b="1" dirty="0">
                <a:effectLst/>
                <a:latin typeface="Rockwell" panose="02060603020205020403" pitchFamily="18" charset="0"/>
                <a:ea typeface="Calibri" panose="020F0502020204030204" pitchFamily="34" charset="0"/>
              </a:rPr>
              <a:t>Ex 22:26-27</a:t>
            </a:r>
            <a:r>
              <a:rPr lang="en-US" sz="2100" dirty="0">
                <a:effectLst/>
                <a:latin typeface="Rockwell" panose="02060603020205020403" pitchFamily="18" charset="0"/>
                <a:ea typeface="Calibri" panose="020F0502020204030204" pitchFamily="34" charset="0"/>
              </a:rPr>
              <a:t> – “</a:t>
            </a:r>
            <a:r>
              <a:rPr lang="en-US" sz="2100" b="1" baseline="30000" dirty="0">
                <a:solidFill>
                  <a:srgbClr val="000000"/>
                </a:solidFill>
                <a:effectLst/>
                <a:latin typeface="Rockwell" panose="02060603020205020403" pitchFamily="18" charset="0"/>
                <a:ea typeface="Calibri" panose="020F0502020204030204" pitchFamily="34" charset="0"/>
              </a:rPr>
              <a:t>26</a:t>
            </a:r>
            <a:r>
              <a:rPr lang="en-US" sz="2100" dirty="0">
                <a:solidFill>
                  <a:srgbClr val="000000"/>
                </a:solidFill>
                <a:effectLst/>
                <a:latin typeface="Rockwell" panose="02060603020205020403" pitchFamily="18" charset="0"/>
                <a:ea typeface="Calibri" panose="020F0502020204030204" pitchFamily="34" charset="0"/>
              </a:rPr>
              <a:t>If you ever take your neighbor’s cloak as a pledge, you are to return it to him before the sun sets, </a:t>
            </a:r>
            <a:r>
              <a:rPr lang="en-US" sz="2100" b="1" baseline="30000" dirty="0">
                <a:solidFill>
                  <a:srgbClr val="000000"/>
                </a:solidFill>
                <a:effectLst/>
                <a:latin typeface="Rockwell" panose="02060603020205020403" pitchFamily="18" charset="0"/>
                <a:ea typeface="Calibri" panose="020F0502020204030204" pitchFamily="34" charset="0"/>
              </a:rPr>
              <a:t>27</a:t>
            </a:r>
            <a:r>
              <a:rPr lang="en-US" sz="2100" dirty="0">
                <a:solidFill>
                  <a:srgbClr val="000000"/>
                </a:solidFill>
                <a:effectLst/>
                <a:latin typeface="Rockwell" panose="02060603020205020403" pitchFamily="18" charset="0"/>
                <a:ea typeface="Calibri" panose="020F0502020204030204" pitchFamily="34" charset="0"/>
              </a:rPr>
              <a:t>for that is his only covering; it is his cloak for his body. What else shall he sleep in? And it shall come about that when he cries out to Me, I will hear him, for I am gracious.</a:t>
            </a:r>
            <a:r>
              <a:rPr lang="en-US" sz="2100" dirty="0">
                <a:effectLst/>
                <a:latin typeface="Rockwell" panose="02060603020205020403" pitchFamily="18" charset="0"/>
                <a:ea typeface="Calibri" panose="020F0502020204030204" pitchFamily="34" charset="0"/>
              </a:rPr>
              <a:t>”</a:t>
            </a:r>
          </a:p>
          <a:p>
            <a:endParaRPr lang="en-US" sz="1600" dirty="0">
              <a:effectLst/>
              <a:latin typeface="Rockwell" panose="02060603020205020403" pitchFamily="18" charset="0"/>
              <a:ea typeface="Calibri" panose="020F0502020204030204" pitchFamily="34" charset="0"/>
            </a:endParaRPr>
          </a:p>
          <a:p>
            <a:r>
              <a:rPr lang="en-US" sz="2100" b="1" dirty="0">
                <a:effectLst/>
                <a:latin typeface="Rockwell" panose="02060603020205020403" pitchFamily="18" charset="0"/>
                <a:ea typeface="Calibri" panose="020F0502020204030204" pitchFamily="34" charset="0"/>
              </a:rPr>
              <a:t>Ex 22:22</a:t>
            </a:r>
            <a:r>
              <a:rPr lang="en-US" sz="2100" dirty="0">
                <a:effectLst/>
                <a:latin typeface="Rockwell" panose="02060603020205020403" pitchFamily="18" charset="0"/>
                <a:ea typeface="Calibri" panose="020F0502020204030204" pitchFamily="34" charset="0"/>
              </a:rPr>
              <a:t> – “</a:t>
            </a:r>
            <a:r>
              <a:rPr lang="en-US" sz="2100" dirty="0">
                <a:solidFill>
                  <a:srgbClr val="000000"/>
                </a:solidFill>
                <a:effectLst/>
                <a:latin typeface="Rockwell" panose="02060603020205020403" pitchFamily="18" charset="0"/>
                <a:ea typeface="Calibri" panose="020F0502020204030204" pitchFamily="34" charset="0"/>
              </a:rPr>
              <a:t>You shall not afflict any widow or orphan.</a:t>
            </a:r>
            <a:r>
              <a:rPr lang="en-US" sz="2100" dirty="0">
                <a:effectLst/>
                <a:latin typeface="Rockwell" panose="02060603020205020403" pitchFamily="18" charset="0"/>
                <a:ea typeface="Calibri" panose="020F0502020204030204" pitchFamily="34" charset="0"/>
              </a:rPr>
              <a:t>”</a:t>
            </a:r>
            <a:endParaRPr lang="en-US" sz="2100" dirty="0">
              <a:latin typeface="Rockwell" panose="02060603020205020403" pitchFamily="18" charset="0"/>
            </a:endParaRPr>
          </a:p>
        </p:txBody>
      </p:sp>
    </p:spTree>
    <p:extLst>
      <p:ext uri="{BB962C8B-B14F-4D97-AF65-F5344CB8AC3E}">
        <p14:creationId xmlns:p14="http://schemas.microsoft.com/office/powerpoint/2010/main" val="26802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Verdict</a:t>
            </a:r>
          </a:p>
        </p:txBody>
      </p:sp>
      <p:grpSp>
        <p:nvGrpSpPr>
          <p:cNvPr id="9" name="Group 8">
            <a:extLst>
              <a:ext uri="{FF2B5EF4-FFF2-40B4-BE49-F238E27FC236}">
                <a16:creationId xmlns:a16="http://schemas.microsoft.com/office/drawing/2014/main" id="{4EF3D079-E7D4-BCCB-BA3D-0213D4760A88}"/>
              </a:ext>
            </a:extLst>
          </p:cNvPr>
          <p:cNvGrpSpPr/>
          <p:nvPr/>
        </p:nvGrpSpPr>
        <p:grpSpPr>
          <a:xfrm>
            <a:off x="367064" y="907825"/>
            <a:ext cx="8604814" cy="982830"/>
            <a:chOff x="367064" y="907825"/>
            <a:chExt cx="8604814" cy="982830"/>
          </a:xfrm>
        </p:grpSpPr>
        <p:sp>
          <p:nvSpPr>
            <p:cNvPr id="2" name="Rectangle 1">
              <a:extLst>
                <a:ext uri="{FF2B5EF4-FFF2-40B4-BE49-F238E27FC236}">
                  <a16:creationId xmlns:a16="http://schemas.microsoft.com/office/drawing/2014/main" id="{F728267D-4509-C703-CF81-7A384178731D}"/>
                </a:ext>
              </a:extLst>
            </p:cNvPr>
            <p:cNvSpPr/>
            <p:nvPr/>
          </p:nvSpPr>
          <p:spPr>
            <a:xfrm>
              <a:off x="2098882" y="907825"/>
              <a:ext cx="6872996"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67064" y="1212625"/>
              <a:ext cx="7636625"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70609" y="1524514"/>
              <a:ext cx="1651830"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6"/>
            <a:ext cx="9022304" cy="1132854"/>
          </a:xfrm>
          <a:ln w="38100">
            <a:solidFill>
              <a:schemeClr val="tx1"/>
            </a:solidFill>
          </a:ln>
        </p:spPr>
        <p:txBody>
          <a:bodyPr>
            <a:noAutofit/>
          </a:bodyPr>
          <a:lstStyle/>
          <a:p>
            <a:r>
              <a:rPr lang="en-US" sz="2400" b="1" dirty="0">
                <a:latin typeface="Rockwell" panose="02060603020205020403" pitchFamily="18" charset="0"/>
              </a:rPr>
              <a:t>Mic 2:10</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10</a:t>
            </a:r>
            <a:r>
              <a:rPr lang="en-US" sz="2400" dirty="0">
                <a:solidFill>
                  <a:srgbClr val="000000"/>
                </a:solidFill>
                <a:effectLst/>
                <a:latin typeface="Rockwell" panose="02060603020205020403" pitchFamily="18" charset="0"/>
                <a:ea typeface="Calibri" panose="020F0502020204030204" pitchFamily="34" charset="0"/>
              </a:rPr>
              <a:t>Arise and go, for this is no place of rest because of the uncleanness that brings on destruction, a painful destruction.</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1026" name="Picture 2" descr="No photo description available.">
            <a:extLst>
              <a:ext uri="{FF2B5EF4-FFF2-40B4-BE49-F238E27FC236}">
                <a16:creationId xmlns:a16="http://schemas.microsoft.com/office/drawing/2014/main" id="{A3489E10-E795-6B43-5553-2C41CFF40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085975"/>
            <a:ext cx="4414837" cy="477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nacherib: The Assyrian King's Failed Second Siege of Jerusalem">
            <a:extLst>
              <a:ext uri="{FF2B5EF4-FFF2-40B4-BE49-F238E27FC236}">
                <a16:creationId xmlns:a16="http://schemas.microsoft.com/office/drawing/2014/main" id="{98ED6BDC-1D4A-C04E-D31A-D46A69C38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12" y="2081049"/>
            <a:ext cx="4507460" cy="477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C173B37-1404-DE61-0E1A-96DD39E62D62}"/>
              </a:ext>
            </a:extLst>
          </p:cNvPr>
          <p:cNvGrpSpPr/>
          <p:nvPr/>
        </p:nvGrpSpPr>
        <p:grpSpPr>
          <a:xfrm>
            <a:off x="352095" y="927423"/>
            <a:ext cx="8415388" cy="982831"/>
            <a:chOff x="352095" y="927423"/>
            <a:chExt cx="8415388" cy="982831"/>
          </a:xfrm>
        </p:grpSpPr>
        <p:sp>
          <p:nvSpPr>
            <p:cNvPr id="2" name="Rectangle 1">
              <a:extLst>
                <a:ext uri="{FF2B5EF4-FFF2-40B4-BE49-F238E27FC236}">
                  <a16:creationId xmlns:a16="http://schemas.microsoft.com/office/drawing/2014/main" id="{F728267D-4509-C703-CF81-7A384178731D}"/>
                </a:ext>
              </a:extLst>
            </p:cNvPr>
            <p:cNvSpPr/>
            <p:nvPr/>
          </p:nvSpPr>
          <p:spPr>
            <a:xfrm>
              <a:off x="2126945" y="927423"/>
              <a:ext cx="6640538" cy="3527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BAED99-2A31-A440-2088-81CD51FEC15B}"/>
                </a:ext>
              </a:extLst>
            </p:cNvPr>
            <p:cNvSpPr/>
            <p:nvPr/>
          </p:nvSpPr>
          <p:spPr>
            <a:xfrm>
              <a:off x="352095" y="1210708"/>
              <a:ext cx="8071143"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C1E506-1346-12C8-5DF3-430284F64F5D}"/>
                </a:ext>
              </a:extLst>
            </p:cNvPr>
            <p:cNvSpPr/>
            <p:nvPr/>
          </p:nvSpPr>
          <p:spPr>
            <a:xfrm>
              <a:off x="355639" y="1544113"/>
              <a:ext cx="7120926" cy="366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50F7448D-2486-B4DF-558F-C1825BE222FC}"/>
              </a:ext>
            </a:extLst>
          </p:cNvPr>
          <p:cNvSpPr>
            <a:spLocks noGrp="1"/>
          </p:cNvSpPr>
          <p:nvPr>
            <p:ph type="title"/>
          </p:nvPr>
        </p:nvSpPr>
        <p:spPr>
          <a:xfrm>
            <a:off x="0" y="0"/>
            <a:ext cx="9144000" cy="869430"/>
          </a:xfrm>
        </p:spPr>
        <p:txBody>
          <a:bodyPr>
            <a:noAutofit/>
          </a:bodyPr>
          <a:lstStyle/>
          <a:p>
            <a:pPr algn="ctr"/>
            <a:r>
              <a:rPr lang="en-US" sz="6700" b="1" dirty="0">
                <a:latin typeface="Rockwell" panose="02060603020205020403" pitchFamily="18" charset="0"/>
              </a:rPr>
              <a:t>Verdict</a:t>
            </a:r>
          </a:p>
        </p:txBody>
      </p:sp>
      <p:pic>
        <p:nvPicPr>
          <p:cNvPr id="2050" name="Picture 2" descr="Itching ears? Or render unto God the things that are God's | Dr. Jessica  Ann Hughes">
            <a:extLst>
              <a:ext uri="{FF2B5EF4-FFF2-40B4-BE49-F238E27FC236}">
                <a16:creationId xmlns:a16="http://schemas.microsoft.com/office/drawing/2014/main" id="{7CF0E7E1-0819-80F2-CB4F-8D877714C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1" y="2089484"/>
            <a:ext cx="5489171" cy="4627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92BB9AA-71F9-6088-0F87-15074602403E}"/>
              </a:ext>
            </a:extLst>
          </p:cNvPr>
          <p:cNvSpPr>
            <a:spLocks noGrp="1"/>
          </p:cNvSpPr>
          <p:nvPr>
            <p:ph idx="1"/>
          </p:nvPr>
        </p:nvSpPr>
        <p:spPr>
          <a:xfrm>
            <a:off x="57150" y="876056"/>
            <a:ext cx="9001790" cy="1132854"/>
          </a:xfrm>
          <a:ln w="38100">
            <a:solidFill>
              <a:schemeClr val="tx1"/>
            </a:solidFill>
          </a:ln>
        </p:spPr>
        <p:txBody>
          <a:bodyPr>
            <a:noAutofit/>
          </a:bodyPr>
          <a:lstStyle/>
          <a:p>
            <a:pPr algn="l"/>
            <a:r>
              <a:rPr lang="en-US" sz="2400" b="1" dirty="0">
                <a:latin typeface="Rockwell" panose="02060603020205020403" pitchFamily="18" charset="0"/>
              </a:rPr>
              <a:t>Mic 2:11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11</a:t>
            </a:r>
            <a:r>
              <a:rPr lang="en-US" sz="2400" dirty="0">
                <a:solidFill>
                  <a:srgbClr val="000000"/>
                </a:solidFill>
                <a:effectLst/>
                <a:latin typeface="Rockwell" panose="02060603020205020403" pitchFamily="18" charset="0"/>
                <a:ea typeface="Calibri" panose="020F0502020204030204" pitchFamily="34" charset="0"/>
              </a:rPr>
              <a:t>If a man walking after wind and falsehood had told lies and said, ‘I will speak out to you concerning wine and liquor,’ He would be spokesman to this people.</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sp>
        <p:nvSpPr>
          <p:cNvPr id="10" name="TextBox 9">
            <a:extLst>
              <a:ext uri="{FF2B5EF4-FFF2-40B4-BE49-F238E27FC236}">
                <a16:creationId xmlns:a16="http://schemas.microsoft.com/office/drawing/2014/main" id="{7828D2B5-D8CD-6BBD-1DAF-A5D57C523EE3}"/>
              </a:ext>
            </a:extLst>
          </p:cNvPr>
          <p:cNvSpPr txBox="1"/>
          <p:nvPr/>
        </p:nvSpPr>
        <p:spPr>
          <a:xfrm>
            <a:off x="5735783" y="2198638"/>
            <a:ext cx="3319318" cy="4154984"/>
          </a:xfrm>
          <a:prstGeom prst="rect">
            <a:avLst/>
          </a:prstGeom>
          <a:noFill/>
          <a:ln w="38100">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Isa 6:10</a:t>
            </a:r>
            <a:r>
              <a:rPr lang="en-US" sz="2400" dirty="0">
                <a:effectLst/>
                <a:latin typeface="Rockwell" panose="02060603020205020403" pitchFamily="18" charset="0"/>
                <a:ea typeface="Calibri" panose="020F0502020204030204" pitchFamily="34" charset="0"/>
              </a:rPr>
              <a:t> – “</a:t>
            </a:r>
            <a:r>
              <a:rPr lang="en-US" sz="2400" dirty="0">
                <a:solidFill>
                  <a:srgbClr val="000000"/>
                </a:solidFill>
                <a:effectLst/>
                <a:latin typeface="Rockwell" panose="02060603020205020403" pitchFamily="18" charset="0"/>
                <a:ea typeface="Calibri" panose="020F0502020204030204" pitchFamily="34" charset="0"/>
              </a:rPr>
              <a:t>Render the hearts of this people insensitive, their ears dull, and their eyes dim, otherwise they might see with their eyes, hear with their ears, understand with their hearts, and return and be healed.</a:t>
            </a:r>
            <a:r>
              <a:rPr lang="en-US" sz="2400" dirty="0">
                <a:effectLst/>
                <a:latin typeface="Rockwell" panose="02060603020205020403" pitchFamily="18" charset="0"/>
                <a:ea typeface="Calibri" panose="020F0502020204030204" pitchFamily="34" charset="0"/>
              </a:rPr>
              <a:t>”</a:t>
            </a:r>
            <a:endParaRPr lang="en-US" sz="2400" dirty="0">
              <a:latin typeface="Rockwell" panose="02060603020205020403" pitchFamily="18" charset="0"/>
            </a:endParaRPr>
          </a:p>
        </p:txBody>
      </p:sp>
      <p:grpSp>
        <p:nvGrpSpPr>
          <p:cNvPr id="9" name="Group 8">
            <a:extLst>
              <a:ext uri="{FF2B5EF4-FFF2-40B4-BE49-F238E27FC236}">
                <a16:creationId xmlns:a16="http://schemas.microsoft.com/office/drawing/2014/main" id="{C40805CA-AD63-275A-4596-11768FDD17FC}"/>
              </a:ext>
            </a:extLst>
          </p:cNvPr>
          <p:cNvGrpSpPr/>
          <p:nvPr/>
        </p:nvGrpSpPr>
        <p:grpSpPr>
          <a:xfrm>
            <a:off x="5727700" y="1549400"/>
            <a:ext cx="3001125" cy="1473200"/>
            <a:chOff x="5727700" y="1549400"/>
            <a:chExt cx="3001125" cy="1473200"/>
          </a:xfrm>
        </p:grpSpPr>
        <p:sp>
          <p:nvSpPr>
            <p:cNvPr id="11" name="Oval 10">
              <a:extLst>
                <a:ext uri="{FF2B5EF4-FFF2-40B4-BE49-F238E27FC236}">
                  <a16:creationId xmlns:a16="http://schemas.microsoft.com/office/drawing/2014/main" id="{EDA6BF25-C1ED-08F1-29AB-CD99E2A0372D}"/>
                </a:ext>
              </a:extLst>
            </p:cNvPr>
            <p:cNvSpPr/>
            <p:nvPr/>
          </p:nvSpPr>
          <p:spPr>
            <a:xfrm>
              <a:off x="6988925" y="2616200"/>
              <a:ext cx="1739900" cy="406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4F0D6B-7560-DEA0-3C58-F4E6159E89C7}"/>
                </a:ext>
              </a:extLst>
            </p:cNvPr>
            <p:cNvSpPr/>
            <p:nvPr/>
          </p:nvSpPr>
          <p:spPr>
            <a:xfrm>
              <a:off x="5727700" y="1549400"/>
              <a:ext cx="1739900" cy="406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52119B2-2110-9036-5854-4C90E0715344}"/>
                </a:ext>
              </a:extLst>
            </p:cNvPr>
            <p:cNvCxnSpPr>
              <a:stCxn id="12" idx="4"/>
              <a:endCxn id="11" idx="0"/>
            </p:cNvCxnSpPr>
            <p:nvPr/>
          </p:nvCxnSpPr>
          <p:spPr>
            <a:xfrm>
              <a:off x="6597650" y="1955800"/>
              <a:ext cx="1261225"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22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15464</TotalTime>
  <Words>5028</Words>
  <Application>Microsoft Office PowerPoint</Application>
  <PresentationFormat>On-screen Show (4:3)</PresentationFormat>
  <Paragraphs>115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Rockwell</vt:lpstr>
      <vt:lpstr>Wingdings</vt:lpstr>
      <vt:lpstr>Office Theme</vt:lpstr>
      <vt:lpstr>PowerPoint Presentation</vt:lpstr>
      <vt:lpstr>Crime &amp; Punishment</vt:lpstr>
      <vt:lpstr>Crime &amp; Punishment</vt:lpstr>
      <vt:lpstr>Crime &amp; Punishment</vt:lpstr>
      <vt:lpstr>Pushback</vt:lpstr>
      <vt:lpstr>Pushback</vt:lpstr>
      <vt:lpstr>Further Accusation</vt:lpstr>
      <vt:lpstr>Verdict</vt:lpstr>
      <vt:lpstr>Verdict</vt:lpstr>
      <vt:lpstr>Protection</vt:lpstr>
      <vt:lpstr>Protection</vt:lpstr>
      <vt:lpstr>Protection</vt:lpstr>
      <vt:lpstr>Breakthrough</vt:lpstr>
      <vt:lpstr>Breakthrough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2023-05-01T21:37:49Z</dcterms:created>
  <dcterms:modified xsi:type="dcterms:W3CDTF">2023-05-17T22:56:47Z</dcterms:modified>
</cp:coreProperties>
</file>