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64" r:id="rId3"/>
    <p:sldId id="262" r:id="rId4"/>
    <p:sldId id="267" r:id="rId5"/>
    <p:sldId id="268" r:id="rId6"/>
    <p:sldId id="271" r:id="rId7"/>
    <p:sldId id="273" r:id="rId8"/>
    <p:sldId id="272" r:id="rId9"/>
    <p:sldId id="274" r:id="rId10"/>
    <p:sldId id="27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53768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32528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102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4037700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8782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940808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4282629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41041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36992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86249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13B299-450F-4220-B31C-93AEB1687C26}"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33915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13B299-450F-4220-B31C-93AEB1687C26}" type="datetimeFigureOut">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00432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13B299-450F-4220-B31C-93AEB1687C26}" type="datetimeFigureOut">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81848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3B299-450F-4220-B31C-93AEB1687C26}" type="datetimeFigureOut">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594675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13B299-450F-4220-B31C-93AEB1687C26}"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328596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13B299-450F-4220-B31C-93AEB1687C26}"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16022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13B299-450F-4220-B31C-93AEB1687C26}" type="datetimeFigureOut">
              <a:rPr lang="en-US" smtClean="0"/>
              <a:t>11/7/2020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7C9C9FE-18C7-4006-8048-DCC5C350D607}" type="slidenum">
              <a:rPr lang="en-US" smtClean="0"/>
              <a:t>‹#›</a:t>
            </a:fld>
            <a:endParaRPr lang="en-US"/>
          </a:p>
        </p:txBody>
      </p:sp>
    </p:spTree>
    <p:extLst>
      <p:ext uri="{BB962C8B-B14F-4D97-AF65-F5344CB8AC3E}">
        <p14:creationId xmlns:p14="http://schemas.microsoft.com/office/powerpoint/2010/main" val="319956294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66B18-3501-4C35-85EC-2959460004F3}"/>
              </a:ext>
            </a:extLst>
          </p:cNvPr>
          <p:cNvSpPr>
            <a:spLocks noGrp="1"/>
          </p:cNvSpPr>
          <p:nvPr>
            <p:ph type="ctrTitle"/>
          </p:nvPr>
        </p:nvSpPr>
        <p:spPr>
          <a:xfrm>
            <a:off x="-16933" y="2404534"/>
            <a:ext cx="7766936" cy="1646302"/>
          </a:xfrm>
        </p:spPr>
        <p:txBody>
          <a:bodyPr>
            <a:normAutofit/>
          </a:bodyPr>
          <a:lstStyle/>
          <a:p>
            <a:r>
              <a:rPr lang="en-US" dirty="0"/>
              <a:t>Psalms</a:t>
            </a:r>
          </a:p>
        </p:txBody>
      </p:sp>
      <p:sp>
        <p:nvSpPr>
          <p:cNvPr id="3" name="Subtitle 2">
            <a:extLst>
              <a:ext uri="{FF2B5EF4-FFF2-40B4-BE49-F238E27FC236}">
                <a16:creationId xmlns:a16="http://schemas.microsoft.com/office/drawing/2014/main" id="{F3EDCE5F-2A20-4627-BEC3-AE84A5D6FB4B}"/>
              </a:ext>
            </a:extLst>
          </p:cNvPr>
          <p:cNvSpPr>
            <a:spLocks noGrp="1"/>
          </p:cNvSpPr>
          <p:nvPr>
            <p:ph type="subTitle" idx="1"/>
          </p:nvPr>
        </p:nvSpPr>
        <p:spPr>
          <a:xfrm>
            <a:off x="-16933" y="4050834"/>
            <a:ext cx="7766936" cy="1096899"/>
          </a:xfrm>
        </p:spPr>
        <p:txBody>
          <a:bodyPr>
            <a:normAutofit/>
          </a:bodyPr>
          <a:lstStyle/>
          <a:p>
            <a:r>
              <a:rPr lang="en-US" dirty="0">
                <a:solidFill>
                  <a:schemeClr val="tx1"/>
                </a:solidFill>
              </a:rPr>
              <a:t>Book 2 – Psalms 42 - 72</a:t>
            </a:r>
          </a:p>
        </p:txBody>
      </p:sp>
    </p:spTree>
    <p:extLst>
      <p:ext uri="{BB962C8B-B14F-4D97-AF65-F5344CB8AC3E}">
        <p14:creationId xmlns:p14="http://schemas.microsoft.com/office/powerpoint/2010/main" val="33014724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834887" y="251791"/>
            <a:ext cx="6915113" cy="1320800"/>
          </a:xfrm>
        </p:spPr>
        <p:txBody>
          <a:bodyPr/>
          <a:lstStyle/>
          <a:p>
            <a:pPr algn="ctr"/>
            <a:r>
              <a:rPr lang="en-US" dirty="0">
                <a:solidFill>
                  <a:schemeClr val="accent2">
                    <a:lumMod val="50000"/>
                  </a:schemeClr>
                </a:solidFill>
              </a:rPr>
              <a:t>Psalm 67 </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291546" y="912191"/>
            <a:ext cx="8435009" cy="5294244"/>
          </a:xfrm>
        </p:spPr>
        <p:txBody>
          <a:bodyPr>
            <a:normAutofit/>
          </a:bodyPr>
          <a:lstStyle/>
          <a:p>
            <a:pPr marL="0" indent="0">
              <a:buNone/>
            </a:pPr>
            <a:endParaRPr lang="en-US" dirty="0"/>
          </a:p>
          <a:p>
            <a:r>
              <a:rPr lang="en-US" sz="2800" dirty="0"/>
              <a:t>Bless us (vs1)</a:t>
            </a:r>
          </a:p>
          <a:p>
            <a:r>
              <a:rPr lang="en-US" sz="2800" dirty="0">
                <a:solidFill>
                  <a:schemeClr val="accent2">
                    <a:lumMod val="75000"/>
                  </a:schemeClr>
                </a:solidFill>
              </a:rPr>
              <a:t>So the Earth will know (vs 2)</a:t>
            </a:r>
          </a:p>
          <a:p>
            <a:r>
              <a:rPr lang="en-US" sz="2800" dirty="0">
                <a:solidFill>
                  <a:schemeClr val="accent5">
                    <a:lumMod val="75000"/>
                  </a:schemeClr>
                </a:solidFill>
              </a:rPr>
              <a:t>Praise God (vs 3)</a:t>
            </a:r>
          </a:p>
          <a:p>
            <a:r>
              <a:rPr lang="en-US" sz="2800" dirty="0">
                <a:solidFill>
                  <a:srgbClr val="FF0000"/>
                </a:solidFill>
              </a:rPr>
              <a:t>Nations Rejoice (vs 4)</a:t>
            </a:r>
          </a:p>
          <a:p>
            <a:r>
              <a:rPr lang="en-US" sz="2800" dirty="0">
                <a:solidFill>
                  <a:schemeClr val="accent5">
                    <a:lumMod val="75000"/>
                  </a:schemeClr>
                </a:solidFill>
              </a:rPr>
              <a:t>Praise God (vs 5)</a:t>
            </a:r>
          </a:p>
          <a:p>
            <a:r>
              <a:rPr lang="en-US" sz="2800" dirty="0">
                <a:solidFill>
                  <a:schemeClr val="accent2">
                    <a:lumMod val="75000"/>
                  </a:schemeClr>
                </a:solidFill>
              </a:rPr>
              <a:t>The Earth is blessed (vs 6)</a:t>
            </a:r>
          </a:p>
          <a:p>
            <a:r>
              <a:rPr lang="en-US" sz="2800" dirty="0"/>
              <a:t>God will bless us (vs 7)</a:t>
            </a:r>
          </a:p>
        </p:txBody>
      </p:sp>
    </p:spTree>
    <p:extLst>
      <p:ext uri="{BB962C8B-B14F-4D97-AF65-F5344CB8AC3E}">
        <p14:creationId xmlns:p14="http://schemas.microsoft.com/office/powerpoint/2010/main" val="10506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874643" y="251791"/>
            <a:ext cx="6875358" cy="1320800"/>
          </a:xfrm>
        </p:spPr>
        <p:txBody>
          <a:bodyPr/>
          <a:lstStyle/>
          <a:p>
            <a:r>
              <a:rPr lang="en-US" dirty="0">
                <a:solidFill>
                  <a:schemeClr val="accent2">
                    <a:lumMod val="50000"/>
                  </a:schemeClr>
                </a:solidFill>
              </a:rPr>
              <a:t>Arrangement of the Psalms</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556591" y="1364974"/>
            <a:ext cx="7712766" cy="5241235"/>
          </a:xfrm>
        </p:spPr>
        <p:txBody>
          <a:bodyPr>
            <a:normAutofit/>
          </a:bodyPr>
          <a:lstStyle/>
          <a:p>
            <a:r>
              <a:rPr lang="en-US" dirty="0"/>
              <a:t>The Psalms were originally collected into 5 “books” according to the material found in them</a:t>
            </a:r>
          </a:p>
          <a:p>
            <a:r>
              <a:rPr lang="en-US" dirty="0"/>
              <a:t>Book I (Psalm 1 &amp; 2, 3 – 41) </a:t>
            </a:r>
          </a:p>
          <a:p>
            <a:pPr marL="0" indent="0">
              <a:buNone/>
            </a:pPr>
            <a:endParaRPr lang="en-US" dirty="0"/>
          </a:p>
          <a:p>
            <a:r>
              <a:rPr lang="en-US" b="1" dirty="0"/>
              <a:t>Book II (Psalm 42 – 72) 57-72 tonight</a:t>
            </a:r>
          </a:p>
          <a:p>
            <a:endParaRPr lang="en-US" dirty="0"/>
          </a:p>
          <a:p>
            <a:r>
              <a:rPr lang="en-US" dirty="0"/>
              <a:t>Book III (Psalm 73 – 89)</a:t>
            </a:r>
          </a:p>
          <a:p>
            <a:endParaRPr lang="en-US" dirty="0"/>
          </a:p>
          <a:p>
            <a:r>
              <a:rPr lang="en-US" dirty="0"/>
              <a:t>Book IV (Psalm 90 – 106)</a:t>
            </a:r>
          </a:p>
          <a:p>
            <a:endParaRPr lang="en-US" dirty="0"/>
          </a:p>
          <a:p>
            <a:r>
              <a:rPr lang="en-US" dirty="0"/>
              <a:t>Book V (Psalm 107 – 150)</a:t>
            </a:r>
          </a:p>
        </p:txBody>
      </p:sp>
    </p:spTree>
    <p:extLst>
      <p:ext uri="{BB962C8B-B14F-4D97-AF65-F5344CB8AC3E}">
        <p14:creationId xmlns:p14="http://schemas.microsoft.com/office/powerpoint/2010/main" val="105066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 whiteboard&#10;&#10;Description automatically generated">
            <a:extLst>
              <a:ext uri="{FF2B5EF4-FFF2-40B4-BE49-F238E27FC236}">
                <a16:creationId xmlns:a16="http://schemas.microsoft.com/office/drawing/2014/main" id="{8D3C553C-7631-487A-80B6-4871742146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574" y="1623102"/>
            <a:ext cx="6281530" cy="5234898"/>
          </a:xfrm>
          <a:prstGeom prst="rect">
            <a:avLst/>
          </a:prstGeom>
        </p:spPr>
      </p:pic>
      <p:sp>
        <p:nvSpPr>
          <p:cNvPr id="4" name="TextBox 3">
            <a:extLst>
              <a:ext uri="{FF2B5EF4-FFF2-40B4-BE49-F238E27FC236}">
                <a16:creationId xmlns:a16="http://schemas.microsoft.com/office/drawing/2014/main" id="{8A1D2624-27C4-4094-9927-AC95347E0844}"/>
              </a:ext>
            </a:extLst>
          </p:cNvPr>
          <p:cNvSpPr txBox="1"/>
          <p:nvPr/>
        </p:nvSpPr>
        <p:spPr>
          <a:xfrm>
            <a:off x="450574" y="145774"/>
            <a:ext cx="6281530" cy="1477328"/>
          </a:xfrm>
          <a:prstGeom prst="rect">
            <a:avLst/>
          </a:prstGeom>
          <a:noFill/>
        </p:spPr>
        <p:txBody>
          <a:bodyPr wrap="square" rtlCol="0">
            <a:spAutoFit/>
          </a:bodyPr>
          <a:lstStyle/>
          <a:p>
            <a:r>
              <a:rPr lang="en-US" b="0" i="0" dirty="0">
                <a:solidFill>
                  <a:schemeClr val="tx1">
                    <a:lumMod val="85000"/>
                    <a:lumOff val="15000"/>
                  </a:schemeClr>
                </a:solidFill>
                <a:effectLst/>
                <a:latin typeface="Helvetica Neue"/>
              </a:rPr>
              <a:t>Book II is Psalms 42-72 and includes poems written by the Sons of Korah, David, Asaph and Solomon. These psalms continue the cry for help and many of the poems are written when David was in exile running from King Saul paralleling the book of Exodus.</a:t>
            </a:r>
            <a:endParaRPr lang="en-US" dirty="0">
              <a:solidFill>
                <a:schemeClr val="tx1">
                  <a:lumMod val="85000"/>
                  <a:lumOff val="15000"/>
                </a:schemeClr>
              </a:solidFill>
            </a:endParaRPr>
          </a:p>
        </p:txBody>
      </p:sp>
    </p:spTree>
    <p:extLst>
      <p:ext uri="{BB962C8B-B14F-4D97-AF65-F5344CB8AC3E}">
        <p14:creationId xmlns:p14="http://schemas.microsoft.com/office/powerpoint/2010/main" val="2763786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683025" y="251791"/>
            <a:ext cx="6066975" cy="1320800"/>
          </a:xfrm>
        </p:spPr>
        <p:txBody>
          <a:bodyPr/>
          <a:lstStyle/>
          <a:p>
            <a:r>
              <a:rPr lang="en-US" dirty="0">
                <a:solidFill>
                  <a:schemeClr val="accent2">
                    <a:lumMod val="50000"/>
                  </a:schemeClr>
                </a:solidFill>
              </a:rPr>
              <a:t>Psalms Book 1 Summary</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291548" y="993912"/>
            <a:ext cx="8435009" cy="5612297"/>
          </a:xfrm>
        </p:spPr>
        <p:txBody>
          <a:bodyPr>
            <a:normAutofit/>
          </a:bodyPr>
          <a:lstStyle/>
          <a:p>
            <a:r>
              <a:rPr lang="en-US" dirty="0"/>
              <a:t>Psalm 57:5 “Be exalted, O God, above the heavens!  Let Your glory be over all the earth!</a:t>
            </a:r>
          </a:p>
          <a:p>
            <a:r>
              <a:rPr lang="en-US" sz="1800" dirty="0"/>
              <a:t>Psalm 58:6 “O God, break the teeth in their mouths; tear out the fangs of the young lions, O Lord!</a:t>
            </a:r>
          </a:p>
          <a:p>
            <a:r>
              <a:rPr lang="en-US" dirty="0"/>
              <a:t>Psalm 59:1 “Deliver me from my enemies, O my God; protect me from those who rise up against me”</a:t>
            </a:r>
          </a:p>
          <a:p>
            <a:r>
              <a:rPr lang="en-US" dirty="0"/>
              <a:t>Psalm 60:1 “O God, you have rejected us, broken our defenses; you have been angry; oh, restore us.”</a:t>
            </a:r>
          </a:p>
          <a:p>
            <a:r>
              <a:rPr lang="en-US" dirty="0"/>
              <a:t>Psalm 61:5a “For you, O God, have heard my vows”</a:t>
            </a:r>
          </a:p>
          <a:p>
            <a:r>
              <a:rPr lang="en-US" dirty="0"/>
              <a:t>Psalm 62:7 “On God rests my salvation and my glory; my mighty rock, my refuge is God”</a:t>
            </a:r>
          </a:p>
          <a:p>
            <a:r>
              <a:rPr lang="en-US" dirty="0"/>
              <a:t>Psalm 63:1bc “my soul thirsts for You; my flesh faints for You, as in a dry and weary land where there is no water.”</a:t>
            </a:r>
          </a:p>
          <a:p>
            <a:r>
              <a:rPr lang="en-US" dirty="0"/>
              <a:t>Psalm 64:1 “Hear my voice, O God, in my complaint; preserve my life from dread of the enemy.”</a:t>
            </a:r>
          </a:p>
        </p:txBody>
      </p:sp>
    </p:spTree>
    <p:extLst>
      <p:ext uri="{BB962C8B-B14F-4D97-AF65-F5344CB8AC3E}">
        <p14:creationId xmlns:p14="http://schemas.microsoft.com/office/powerpoint/2010/main" val="3373600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683025" y="251791"/>
            <a:ext cx="6066975" cy="1320800"/>
          </a:xfrm>
        </p:spPr>
        <p:txBody>
          <a:bodyPr/>
          <a:lstStyle/>
          <a:p>
            <a:r>
              <a:rPr lang="en-US" dirty="0">
                <a:solidFill>
                  <a:schemeClr val="accent2">
                    <a:lumMod val="50000"/>
                  </a:schemeClr>
                </a:solidFill>
              </a:rPr>
              <a:t>Psalms Book 1 Summary</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291548" y="993912"/>
            <a:ext cx="8435009" cy="5612297"/>
          </a:xfrm>
        </p:spPr>
        <p:txBody>
          <a:bodyPr>
            <a:normAutofit/>
          </a:bodyPr>
          <a:lstStyle/>
          <a:p>
            <a:r>
              <a:rPr lang="en-US" dirty="0"/>
              <a:t>Psalm 65:2 “Oh You who hear prayer, to you shall all flesh come.”</a:t>
            </a:r>
          </a:p>
          <a:p>
            <a:r>
              <a:rPr lang="en-US" dirty="0"/>
              <a:t>Psalm 66:1a “Shout for joy to God, all the earth”</a:t>
            </a:r>
          </a:p>
          <a:p>
            <a:r>
              <a:rPr lang="en-US" dirty="0"/>
              <a:t>Psalm 67:4a “Let the nations be glad and sing for joy,”</a:t>
            </a:r>
          </a:p>
          <a:p>
            <a:r>
              <a:rPr lang="en-US" dirty="0"/>
              <a:t>Psalm 68:18a “You ascend on high, leading a host of captives in your train”</a:t>
            </a:r>
          </a:p>
          <a:p>
            <a:r>
              <a:rPr lang="en-US" dirty="0"/>
              <a:t>Psalm 69:1 “Save me, O God! For the waters have come up to my neck.”</a:t>
            </a:r>
          </a:p>
          <a:p>
            <a:r>
              <a:rPr lang="en-US" dirty="0"/>
              <a:t>Psalm 70:5a “But I am poor and needy; hasten to me, O God!”</a:t>
            </a:r>
          </a:p>
          <a:p>
            <a:r>
              <a:rPr lang="en-US" dirty="0"/>
              <a:t>Psalm 71:2 “In your righteousness deliver me and rescue me; incline your ear to me, and save me!”</a:t>
            </a:r>
          </a:p>
          <a:p>
            <a:r>
              <a:rPr lang="en-US" dirty="0"/>
              <a:t>Psalm 72:7 “In his days may the righteous flourish, and peace abound, </a:t>
            </a:r>
            <a:r>
              <a:rPr lang="en-US" dirty="0" err="1"/>
              <a:t>til</a:t>
            </a:r>
            <a:r>
              <a:rPr lang="en-US" dirty="0"/>
              <a:t> the moon be no more!”</a:t>
            </a:r>
          </a:p>
        </p:txBody>
      </p:sp>
    </p:spTree>
    <p:extLst>
      <p:ext uri="{BB962C8B-B14F-4D97-AF65-F5344CB8AC3E}">
        <p14:creationId xmlns:p14="http://schemas.microsoft.com/office/powerpoint/2010/main" val="1017160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834887" y="251791"/>
            <a:ext cx="6915113" cy="1320800"/>
          </a:xfrm>
        </p:spPr>
        <p:txBody>
          <a:bodyPr/>
          <a:lstStyle/>
          <a:p>
            <a:pPr algn="ctr"/>
            <a:r>
              <a:rPr lang="en-US" dirty="0">
                <a:solidFill>
                  <a:schemeClr val="accent2">
                    <a:lumMod val="50000"/>
                  </a:schemeClr>
                </a:solidFill>
              </a:rPr>
              <a:t>Psalm 72</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291548" y="1311965"/>
            <a:ext cx="8435009" cy="5294244"/>
          </a:xfrm>
        </p:spPr>
        <p:txBody>
          <a:bodyPr>
            <a:normAutofit/>
          </a:bodyPr>
          <a:lstStyle/>
          <a:p>
            <a:r>
              <a:rPr lang="en-US" dirty="0"/>
              <a:t>Prayer for the King.  2 layers to this Psalm.</a:t>
            </a:r>
          </a:p>
          <a:p>
            <a:pPr lvl="1"/>
            <a:r>
              <a:rPr lang="en-US" sz="1800" dirty="0"/>
              <a:t>David’s prayer for his son, Solomon</a:t>
            </a:r>
          </a:p>
          <a:p>
            <a:pPr lvl="1"/>
            <a:r>
              <a:rPr lang="en-US" sz="1800" dirty="0"/>
              <a:t>Prophecy for the future Messiah and His Kingdom</a:t>
            </a:r>
          </a:p>
          <a:p>
            <a:endParaRPr lang="en-US" dirty="0"/>
          </a:p>
          <a:p>
            <a:r>
              <a:rPr lang="en-US" dirty="0"/>
              <a:t>His son’s Righteousness (3 times)</a:t>
            </a:r>
          </a:p>
          <a:p>
            <a:r>
              <a:rPr lang="en-US" dirty="0"/>
              <a:t>Long Life (health) for his son</a:t>
            </a:r>
          </a:p>
          <a:p>
            <a:r>
              <a:rPr lang="en-US" dirty="0"/>
              <a:t>To be a man others would pray for continually</a:t>
            </a:r>
          </a:p>
          <a:p>
            <a:r>
              <a:rPr lang="en-US" dirty="0"/>
              <a:t>Many other Kingly \ Godly characteristics</a:t>
            </a:r>
          </a:p>
          <a:p>
            <a:endParaRPr lang="en-US" dirty="0"/>
          </a:p>
          <a:p>
            <a:r>
              <a:rPr lang="en-US" dirty="0"/>
              <a:t>Reflected in Solomon’s request</a:t>
            </a:r>
          </a:p>
          <a:p>
            <a:pPr lvl="1"/>
            <a:r>
              <a:rPr lang="en-US" sz="1800" dirty="0"/>
              <a:t>II Chronicles 1:9-12</a:t>
            </a:r>
          </a:p>
          <a:p>
            <a:endParaRPr lang="en-US" sz="2000" dirty="0"/>
          </a:p>
          <a:p>
            <a:endParaRPr lang="en-US" dirty="0"/>
          </a:p>
        </p:txBody>
      </p:sp>
      <p:pic>
        <p:nvPicPr>
          <p:cNvPr id="5" name="Picture 4" descr="A picture containing text, person&#10;&#10;Description automatically generated">
            <a:extLst>
              <a:ext uri="{FF2B5EF4-FFF2-40B4-BE49-F238E27FC236}">
                <a16:creationId xmlns:a16="http://schemas.microsoft.com/office/drawing/2014/main" id="{8F9E0936-D2FD-4F90-BBD1-FC97E54305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2443" y="4480063"/>
            <a:ext cx="4692531" cy="2377937"/>
          </a:xfrm>
          <a:prstGeom prst="rect">
            <a:avLst/>
          </a:prstGeom>
        </p:spPr>
      </p:pic>
    </p:spTree>
    <p:extLst>
      <p:ext uri="{BB962C8B-B14F-4D97-AF65-F5344CB8AC3E}">
        <p14:creationId xmlns:p14="http://schemas.microsoft.com/office/powerpoint/2010/main" val="68621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834887" y="251791"/>
            <a:ext cx="6915113" cy="1320800"/>
          </a:xfrm>
        </p:spPr>
        <p:txBody>
          <a:bodyPr/>
          <a:lstStyle/>
          <a:p>
            <a:pPr algn="ctr"/>
            <a:r>
              <a:rPr lang="en-US" dirty="0">
                <a:solidFill>
                  <a:schemeClr val="accent2">
                    <a:lumMod val="50000"/>
                  </a:schemeClr>
                </a:solidFill>
              </a:rPr>
              <a:t>Psalm 72</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291548" y="1311965"/>
            <a:ext cx="8435009" cy="5294244"/>
          </a:xfrm>
        </p:spPr>
        <p:txBody>
          <a:bodyPr>
            <a:normAutofit/>
          </a:bodyPr>
          <a:lstStyle/>
          <a:p>
            <a:r>
              <a:rPr lang="en-US" dirty="0"/>
              <a:t>Prayer for a Righteous King (1-7)</a:t>
            </a:r>
          </a:p>
          <a:p>
            <a:pPr lvl="1"/>
            <a:r>
              <a:rPr lang="en-US" sz="1800" dirty="0"/>
              <a:t>Jesus is the Righteous King </a:t>
            </a:r>
            <a:r>
              <a:rPr lang="en-US" sz="1800" dirty="0" err="1"/>
              <a:t>fortold</a:t>
            </a:r>
            <a:endParaRPr lang="en-US" sz="1800" dirty="0"/>
          </a:p>
          <a:p>
            <a:pPr lvl="1"/>
            <a:r>
              <a:rPr lang="en-US" sz="1800" dirty="0"/>
              <a:t>Jeremiah 23:5-6 (sound familiar?)</a:t>
            </a:r>
          </a:p>
          <a:p>
            <a:r>
              <a:rPr lang="en-US" dirty="0"/>
              <a:t>Prayer for a Sovereign King (8-14)</a:t>
            </a:r>
          </a:p>
          <a:p>
            <a:pPr lvl="1"/>
            <a:r>
              <a:rPr lang="en-US" sz="1800" dirty="0"/>
              <a:t>Already had a plan for all peoples</a:t>
            </a:r>
          </a:p>
          <a:p>
            <a:pPr lvl="1"/>
            <a:r>
              <a:rPr lang="en-US" sz="1800" dirty="0"/>
              <a:t>All the earth, all nations, all kings</a:t>
            </a:r>
          </a:p>
          <a:p>
            <a:r>
              <a:rPr lang="en-US" dirty="0"/>
              <a:t>Prayer for an Everlasting King (15-20)</a:t>
            </a:r>
          </a:p>
          <a:p>
            <a:pPr lvl="1"/>
            <a:r>
              <a:rPr lang="en-US" sz="1800" dirty="0"/>
              <a:t>Luke 1:31-33 His kingdom will have no end</a:t>
            </a:r>
          </a:p>
          <a:p>
            <a:pPr lvl="1"/>
            <a:r>
              <a:rPr lang="en-US" sz="1800" dirty="0"/>
              <a:t>Echoes of the great commission</a:t>
            </a:r>
          </a:p>
          <a:p>
            <a:endParaRPr lang="en-US" dirty="0"/>
          </a:p>
          <a:p>
            <a:pPr marL="0" indent="0">
              <a:buNone/>
            </a:pPr>
            <a:r>
              <a:rPr lang="en-US" dirty="0"/>
              <a:t>The perfect reign of the one true kingdom is right now and will stand forever. </a:t>
            </a:r>
          </a:p>
          <a:p>
            <a:pPr marL="0" indent="0">
              <a:buNone/>
            </a:pPr>
            <a:r>
              <a:rPr lang="en-US" dirty="0"/>
              <a:t>II Peter 1:11 – eternal kingdom of Jesus </a:t>
            </a:r>
          </a:p>
        </p:txBody>
      </p:sp>
      <p:pic>
        <p:nvPicPr>
          <p:cNvPr id="5" name="Picture 4" descr="Logo&#10;&#10;Description automatically generated">
            <a:extLst>
              <a:ext uri="{FF2B5EF4-FFF2-40B4-BE49-F238E27FC236}">
                <a16:creationId xmlns:a16="http://schemas.microsoft.com/office/drawing/2014/main" id="{62940818-EFF6-4598-8811-790BACCA72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9409" y="912191"/>
            <a:ext cx="3187148" cy="3187148"/>
          </a:xfrm>
          <a:prstGeom prst="rect">
            <a:avLst/>
          </a:prstGeom>
        </p:spPr>
      </p:pic>
    </p:spTree>
    <p:extLst>
      <p:ext uri="{BB962C8B-B14F-4D97-AF65-F5344CB8AC3E}">
        <p14:creationId xmlns:p14="http://schemas.microsoft.com/office/powerpoint/2010/main" val="1209282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834887" y="251791"/>
            <a:ext cx="6915113" cy="1320800"/>
          </a:xfrm>
        </p:spPr>
        <p:txBody>
          <a:bodyPr/>
          <a:lstStyle/>
          <a:p>
            <a:pPr algn="ctr"/>
            <a:r>
              <a:rPr lang="en-US" dirty="0">
                <a:solidFill>
                  <a:schemeClr val="accent2">
                    <a:lumMod val="50000"/>
                  </a:schemeClr>
                </a:solidFill>
              </a:rPr>
              <a:t>Psalm 69 </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291548" y="1311965"/>
            <a:ext cx="8435009" cy="5294244"/>
          </a:xfrm>
        </p:spPr>
        <p:txBody>
          <a:bodyPr>
            <a:normAutofit/>
          </a:bodyPr>
          <a:lstStyle/>
          <a:p>
            <a:r>
              <a:rPr lang="en-US" dirty="0"/>
              <a:t>Three requests – distress of David &amp; the Messiah (1-6)</a:t>
            </a:r>
          </a:p>
          <a:p>
            <a:r>
              <a:rPr lang="en-US" dirty="0"/>
              <a:t>Reproach of David &amp; the Messiah (7-12)</a:t>
            </a:r>
          </a:p>
          <a:p>
            <a:r>
              <a:rPr lang="en-US" dirty="0"/>
              <a:t>Reproach of the Messiah (13-21)</a:t>
            </a:r>
          </a:p>
          <a:p>
            <a:r>
              <a:rPr lang="en-US" dirty="0"/>
              <a:t>Judgement upon the crucifiers, Judas (22-28)</a:t>
            </a:r>
          </a:p>
          <a:p>
            <a:pPr lvl="1"/>
            <a:r>
              <a:rPr lang="en-US" sz="1800" dirty="0"/>
              <a:t>Acts 1:20 quotes vs 25</a:t>
            </a:r>
          </a:p>
          <a:p>
            <a:r>
              <a:rPr lang="en-US" sz="2000" dirty="0"/>
              <a:t>Prayer and praise to God for salvation (29-33)</a:t>
            </a:r>
          </a:p>
          <a:p>
            <a:r>
              <a:rPr lang="en-US" sz="2000" dirty="0"/>
              <a:t>Israel’s restoration under the Messiah (34-36)</a:t>
            </a:r>
          </a:p>
        </p:txBody>
      </p:sp>
    </p:spTree>
    <p:extLst>
      <p:ext uri="{BB962C8B-B14F-4D97-AF65-F5344CB8AC3E}">
        <p14:creationId xmlns:p14="http://schemas.microsoft.com/office/powerpoint/2010/main" val="388592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834887" y="251791"/>
            <a:ext cx="6915113" cy="1320800"/>
          </a:xfrm>
        </p:spPr>
        <p:txBody>
          <a:bodyPr/>
          <a:lstStyle/>
          <a:p>
            <a:pPr algn="ctr"/>
            <a:r>
              <a:rPr lang="en-US" dirty="0">
                <a:solidFill>
                  <a:schemeClr val="accent2">
                    <a:lumMod val="50000"/>
                  </a:schemeClr>
                </a:solidFill>
              </a:rPr>
              <a:t>Psalm 61 </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291546" y="912191"/>
            <a:ext cx="8435009" cy="5294244"/>
          </a:xfrm>
        </p:spPr>
        <p:txBody>
          <a:bodyPr>
            <a:normAutofit/>
          </a:bodyPr>
          <a:lstStyle/>
          <a:p>
            <a:pPr marL="0" indent="0">
              <a:buNone/>
            </a:pPr>
            <a:endParaRPr lang="en-US" dirty="0"/>
          </a:p>
          <a:p>
            <a:r>
              <a:rPr lang="en-US" sz="2000" dirty="0"/>
              <a:t>Rock (vs 2) – immovable </a:t>
            </a:r>
          </a:p>
          <a:p>
            <a:r>
              <a:rPr lang="en-US" sz="2000" dirty="0"/>
              <a:t>Refuge (vs 3) - shelter</a:t>
            </a:r>
          </a:p>
          <a:p>
            <a:r>
              <a:rPr lang="en-US" sz="2000" dirty="0"/>
              <a:t>Tower (vs 3) – safety\defense</a:t>
            </a:r>
          </a:p>
          <a:p>
            <a:r>
              <a:rPr lang="en-US" sz="2000" dirty="0"/>
              <a:t>Tent (vs 4) – God’s presence</a:t>
            </a:r>
          </a:p>
          <a:p>
            <a:r>
              <a:rPr lang="en-US" sz="2000" dirty="0"/>
              <a:t>Wings (vs 4) – Protection</a:t>
            </a:r>
          </a:p>
          <a:p>
            <a:endParaRPr lang="en-US" sz="2000" dirty="0"/>
          </a:p>
          <a:p>
            <a:r>
              <a:rPr lang="en-US" sz="2000" dirty="0"/>
              <a:t>Ends the Psalm in praise</a:t>
            </a:r>
          </a:p>
        </p:txBody>
      </p:sp>
      <p:pic>
        <p:nvPicPr>
          <p:cNvPr id="5" name="Picture 4" descr="Text&#10;&#10;Description automatically generated">
            <a:extLst>
              <a:ext uri="{FF2B5EF4-FFF2-40B4-BE49-F238E27FC236}">
                <a16:creationId xmlns:a16="http://schemas.microsoft.com/office/drawing/2014/main" id="{677E1CF9-CF08-43C0-804F-3B4FD180FC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817" y="4658760"/>
            <a:ext cx="7434469" cy="2099849"/>
          </a:xfrm>
          <a:prstGeom prst="rect">
            <a:avLst/>
          </a:prstGeom>
        </p:spPr>
      </p:pic>
    </p:spTree>
    <p:extLst>
      <p:ext uri="{BB962C8B-B14F-4D97-AF65-F5344CB8AC3E}">
        <p14:creationId xmlns:p14="http://schemas.microsoft.com/office/powerpoint/2010/main" val="32879100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8191</TotalTime>
  <Words>766</Words>
  <Application>Microsoft Office PowerPoint</Application>
  <PresentationFormat>On-screen Show (4:3)</PresentationFormat>
  <Paragraphs>83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 Neue</vt:lpstr>
      <vt:lpstr>Trebuchet MS</vt:lpstr>
      <vt:lpstr>Wingdings 3</vt:lpstr>
      <vt:lpstr>Facet</vt:lpstr>
      <vt:lpstr>Psalms</vt:lpstr>
      <vt:lpstr>Arrangement of the Psalms</vt:lpstr>
      <vt:lpstr>PowerPoint Presentation</vt:lpstr>
      <vt:lpstr>Psalms Book 1 Summary</vt:lpstr>
      <vt:lpstr>Psalms Book 1 Summary</vt:lpstr>
      <vt:lpstr>Psalm 72</vt:lpstr>
      <vt:lpstr>Psalm 72</vt:lpstr>
      <vt:lpstr>Psalm 69 </vt:lpstr>
      <vt:lpstr>Psalm 61 </vt:lpstr>
      <vt:lpstr>Psalm 67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Psalms</dc:title>
  <dc:creator>Matt Hall</dc:creator>
  <cp:lastModifiedBy>Matt Hall</cp:lastModifiedBy>
  <cp:revision>103</cp:revision>
  <dcterms:created xsi:type="dcterms:W3CDTF">2020-10-04T02:31:39Z</dcterms:created>
  <dcterms:modified xsi:type="dcterms:W3CDTF">2020-11-08T21:44:25Z</dcterms:modified>
</cp:coreProperties>
</file>