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9" r:id="rId3"/>
    <p:sldId id="338" r:id="rId4"/>
    <p:sldId id="340" r:id="rId5"/>
    <p:sldId id="331" r:id="rId6"/>
    <p:sldId id="333" r:id="rId7"/>
    <p:sldId id="334" r:id="rId8"/>
    <p:sldId id="335" r:id="rId9"/>
    <p:sldId id="336" r:id="rId10"/>
    <p:sldId id="33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377" autoAdjust="0"/>
  </p:normalViewPr>
  <p:slideViewPr>
    <p:cSldViewPr snapToGrid="0">
      <p:cViewPr varScale="1">
        <p:scale>
          <a:sx n="78" d="100"/>
          <a:sy n="78" d="100"/>
        </p:scale>
        <p:origin x="-62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34B9D-F6DF-4573-959C-C2B9B6E7947B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0D828-7E9F-4860-8CD8-1B1B5B7A8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1168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0D828-7E9F-4860-8CD8-1B1B5B7A84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119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DD93-B85C-41D6-83AC-A345029363EE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26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C7DE-6D4E-4C64-9467-241425F196D7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359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EBD-D187-4F72-9121-91F8C3F9E12C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18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0600-7E8E-4D78-AD1B-8C69FFA355CB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22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123-228A-4B78-92FE-3088CC22F8D7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109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DB5D-C6C4-4B5B-B16A-02C6721BC529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701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05A5-70F6-4C5A-B1B2-767DD34F74B2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49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3EF2-73B3-4C4D-B3AA-5662F0C4A4BE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90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C6B6-1E9A-4A4A-8494-DA483D9A2F5A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49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5CF3-DC7C-4345-B9BE-52793D260116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7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8CF3-1F4E-4A86-9DA7-C9C307063BA8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779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9111-074B-44B5-971C-0DE6B1276EAE}" type="datetime1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7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Adult 2 Class</a:t>
            </a:r>
            <a:br>
              <a:rPr lang="en-US" b="1" dirty="0" smtClean="0"/>
            </a:br>
            <a:r>
              <a:rPr lang="en-US" b="1" dirty="0" smtClean="0"/>
              <a:t>Romans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Dec. 15,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0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6:20-23 Compare the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6:20-21  A life given to sin is death.</a:t>
            </a:r>
          </a:p>
          <a:p>
            <a:r>
              <a:rPr lang="en-US" dirty="0" smtClean="0"/>
              <a:t>6:22 A life devoted to God is sanctified &amp; results in eternal life.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u="sng" dirty="0" smtClean="0"/>
              <a:t>Summary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“For the wages of sin is death, but the free gift of God is eternal life in Christ Jesus our Lord.”  Romans 3:23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Justification, Grace &amp; Baptism in Romans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chapters 1-5, justification by faith is set forth. (see 5:1)</a:t>
            </a:r>
          </a:p>
          <a:p>
            <a:r>
              <a:rPr lang="en-US" dirty="0" smtClean="0"/>
              <a:t>Baptism has gone unmentioned in these chapters.</a:t>
            </a:r>
          </a:p>
          <a:p>
            <a:r>
              <a:rPr lang="en-US" dirty="0" smtClean="0"/>
              <a:t>Rom 3:24 said justification is </a:t>
            </a:r>
            <a:r>
              <a:rPr lang="en-US" u="sng" dirty="0" smtClean="0"/>
              <a:t>a gift by God’s grace through Christ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Romans 11:6  says “…if it is by grace, it is no longer on the basis of works, otherwise grace is no longer grace.”</a:t>
            </a:r>
          </a:p>
          <a:p>
            <a:pPr lvl="1"/>
            <a:r>
              <a:rPr lang="en-US" i="1" dirty="0" smtClean="0"/>
              <a:t>Some conclude “faith only” salvation by the grace of God from these verses.</a:t>
            </a:r>
          </a:p>
          <a:p>
            <a:endParaRPr lang="en-US" dirty="0" smtClean="0"/>
          </a:p>
          <a:p>
            <a:r>
              <a:rPr lang="en-US" dirty="0" smtClean="0"/>
              <a:t>Romans 6:1-11 will show baptism as vitally important to our death to sin and fellowship with Christ. It is an act of “obedience from the heart” (6:17).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Romans 6:1– Does Grace Encourage Sin?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conclusions in 5:20-21</a:t>
            </a:r>
          </a:p>
          <a:p>
            <a:pPr lvl="1"/>
            <a:r>
              <a:rPr lang="en-US" dirty="0" smtClean="0"/>
              <a:t> “…where sin increased, grace abounded all the more, (v. 20)</a:t>
            </a:r>
          </a:p>
          <a:p>
            <a:pPr lvl="1"/>
            <a:r>
              <a:rPr lang="en-US" dirty="0" smtClean="0"/>
              <a:t>That, as sin reigned in death, even so grace might reign through righteousness to eternal life through Jesus Christ our Lord.” (v. 21)</a:t>
            </a:r>
          </a:p>
          <a:p>
            <a:r>
              <a:rPr lang="en-US" dirty="0" smtClean="0"/>
              <a:t>Grace is subject to abuse from 2 directions:</a:t>
            </a:r>
          </a:p>
          <a:p>
            <a:pPr lvl="1"/>
            <a:r>
              <a:rPr lang="en-US" dirty="0" smtClean="0"/>
              <a:t>Libertines make human pleasure the rule of life or worship. (cf. Jude 4)</a:t>
            </a:r>
          </a:p>
          <a:p>
            <a:pPr lvl="1"/>
            <a:r>
              <a:rPr lang="en-US" dirty="0" smtClean="0"/>
              <a:t>Legalists conclude justification by grace encourages </a:t>
            </a:r>
            <a:r>
              <a:rPr lang="en-US" dirty="0" smtClean="0"/>
              <a:t>sin. (6:1)</a:t>
            </a:r>
            <a:endParaRPr lang="en-US" dirty="0" smtClean="0"/>
          </a:p>
          <a:p>
            <a:pPr lvl="1"/>
            <a:r>
              <a:rPr lang="en-US" dirty="0" smtClean="0"/>
              <a:t>Can churches of Christ be subject to either or both abuses?</a:t>
            </a:r>
          </a:p>
          <a:p>
            <a:r>
              <a:rPr lang="en-US" dirty="0" smtClean="0"/>
              <a:t> The apostle answers with the action of baptism (6:2-7).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Death associated with baptism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6:2 “Death to sin” is freedom from “death in sin.” </a:t>
            </a:r>
          </a:p>
          <a:p>
            <a:pPr lvl="1"/>
            <a:r>
              <a:rPr lang="en-US" dirty="0" smtClean="0"/>
              <a:t>Formerly, Christians were “</a:t>
            </a:r>
            <a:r>
              <a:rPr lang="en-US" u="sng" dirty="0" smtClean="0"/>
              <a:t>dead in</a:t>
            </a:r>
            <a:r>
              <a:rPr lang="en-US" dirty="0" smtClean="0"/>
              <a:t> trespasses and sins” (Eph. 2:1-5).</a:t>
            </a:r>
          </a:p>
          <a:p>
            <a:pPr lvl="1"/>
            <a:r>
              <a:rPr lang="en-US" dirty="0" smtClean="0"/>
              <a:t>Baptism for remission of sins renders us </a:t>
            </a:r>
            <a:r>
              <a:rPr lang="en-US" u="sng" dirty="0" smtClean="0"/>
              <a:t>dead to sin</a:t>
            </a:r>
            <a:r>
              <a:rPr lang="en-US" dirty="0" smtClean="0"/>
              <a:t> (Rom. 6:2 &amp; 11)</a:t>
            </a:r>
          </a:p>
          <a:p>
            <a:pPr lvl="1"/>
            <a:r>
              <a:rPr lang="en-US" dirty="0" smtClean="0"/>
              <a:t>“</a:t>
            </a:r>
            <a:r>
              <a:rPr lang="en-US" u="sng" dirty="0" smtClean="0"/>
              <a:t>I have been crucified </a:t>
            </a:r>
            <a:r>
              <a:rPr lang="en-US" dirty="0" smtClean="0"/>
              <a:t>with Christ; and </a:t>
            </a:r>
            <a:r>
              <a:rPr lang="en-US" u="sng" dirty="0" smtClean="0"/>
              <a:t>it is no longer I who live</a:t>
            </a:r>
            <a:r>
              <a:rPr lang="en-US" dirty="0" smtClean="0"/>
              <a:t>, but Christ lives in me; and the [life] which I now live in the flesh I live by faith in the Son of God, who loved me, and delivered Himself up for me.” Galatians 2:20</a:t>
            </a:r>
          </a:p>
          <a:p>
            <a:r>
              <a:rPr lang="en-US" dirty="0" smtClean="0"/>
              <a:t>6:3 “Or </a:t>
            </a:r>
            <a:r>
              <a:rPr lang="en-US" u="sng" dirty="0" smtClean="0"/>
              <a:t>are ye ignorant </a:t>
            </a:r>
            <a:r>
              <a:rPr lang="en-US" dirty="0" smtClean="0"/>
              <a:t>that all who were baptized into Christ Jesus were baptized into His death.” (American Standard, 1901)</a:t>
            </a:r>
          </a:p>
          <a:p>
            <a:pPr lvl="1"/>
            <a:r>
              <a:rPr lang="en-US" i="1" dirty="0" smtClean="0"/>
              <a:t> </a:t>
            </a:r>
            <a:r>
              <a:rPr lang="en-US" dirty="0" smtClean="0"/>
              <a:t>Paul knows they were baptized, but he questions their recognition of baptism into Christ’s death.</a:t>
            </a:r>
          </a:p>
          <a:p>
            <a:pPr lvl="1"/>
            <a:r>
              <a:rPr lang="en-US" i="1" dirty="0" smtClean="0"/>
              <a:t>If this is known, we should </a:t>
            </a:r>
            <a:r>
              <a:rPr lang="en-US" i="1" u="sng" dirty="0" smtClean="0"/>
              <a:t>not </a:t>
            </a:r>
            <a:r>
              <a:rPr lang="en-US" i="1" u="sng" dirty="0" smtClean="0"/>
              <a:t>continue in sin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Rom. 6:3-11 Fellowship in the Death &amp; Life of Christ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Baptism into Christ’s death (v. 3)</a:t>
            </a:r>
          </a:p>
          <a:p>
            <a:pPr lvl="1"/>
            <a:r>
              <a:rPr lang="en-US" dirty="0" smtClean="0"/>
              <a:t>A burial with Him for a “walk in the newness of life.” (v. 4)</a:t>
            </a:r>
          </a:p>
          <a:p>
            <a:pPr lvl="1"/>
            <a:r>
              <a:rPr lang="en-US" dirty="0" smtClean="0"/>
              <a:t>New life corresponds with His resurrection (vv. 4-5).</a:t>
            </a:r>
          </a:p>
          <a:p>
            <a:pPr lvl="1"/>
            <a:r>
              <a:rPr lang="en-US" dirty="0" smtClean="0"/>
              <a:t>Our old self was “crucified with [Him]” to free us from sin (vv. 5-7).</a:t>
            </a:r>
          </a:p>
          <a:p>
            <a:pPr lvl="2"/>
            <a:r>
              <a:rPr lang="en-US" dirty="0" smtClean="0"/>
              <a:t>“old self” of v. 6 means “old man” </a:t>
            </a:r>
            <a:r>
              <a:rPr lang="en-US" i="1" dirty="0" smtClean="0"/>
              <a:t>NOT </a:t>
            </a:r>
            <a:r>
              <a:rPr lang="en-US" dirty="0" smtClean="0"/>
              <a:t>“old nature” (cf. Romans 7:18).</a:t>
            </a:r>
          </a:p>
          <a:p>
            <a:pPr lvl="2"/>
            <a:r>
              <a:rPr lang="en-US" u="sng" dirty="0" smtClean="0"/>
              <a:t>Slavery to sin is ended </a:t>
            </a:r>
            <a:r>
              <a:rPr lang="en-US" dirty="0" smtClean="0"/>
              <a:t>(v. 6) and </a:t>
            </a:r>
            <a:r>
              <a:rPr lang="en-US" u="sng" dirty="0" smtClean="0"/>
              <a:t>freedom requires diligence</a:t>
            </a:r>
            <a:r>
              <a:rPr lang="en-US" dirty="0" smtClean="0"/>
              <a:t> (v. 7).   (cf. 1 Peter 4:1-2)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“</a:t>
            </a:r>
            <a:r>
              <a:rPr lang="en-US" dirty="0" smtClean="0"/>
              <a:t>If then you have been raised up with Christ, keep seeking the things above, where Christ is, seated at the right hand of God. </a:t>
            </a:r>
            <a:r>
              <a:rPr lang="en-US" baseline="30000" dirty="0" smtClean="0"/>
              <a:t>2</a:t>
            </a:r>
            <a:r>
              <a:rPr lang="en-US" dirty="0" smtClean="0"/>
              <a:t>Set your mind on the things above, not on the things that are on earth. </a:t>
            </a:r>
            <a:r>
              <a:rPr lang="en-US" baseline="30000" dirty="0" smtClean="0"/>
              <a:t>3</a:t>
            </a:r>
            <a:r>
              <a:rPr lang="en-US" dirty="0" smtClean="0"/>
              <a:t>For you have died and your life is hidden with Christ in God. </a:t>
            </a:r>
            <a:r>
              <a:rPr lang="en-US" baseline="30000" dirty="0" smtClean="0"/>
              <a:t>4</a:t>
            </a:r>
            <a:r>
              <a:rPr lang="en-US" dirty="0" smtClean="0"/>
              <a:t>When Christ, who is our life, is revealed, then you also will be revealed with Him in glory.”                               						Colossians 3:1-4, NASB 1977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(Rom. 6:3-7 corresponds with Col. 3:3.  Romans 6:8-10 corresponds with Col. 3:4.)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Romans </a:t>
            </a:r>
            <a:r>
              <a:rPr lang="en-US" b="1" dirty="0" smtClean="0"/>
              <a:t>6:12-13 </a:t>
            </a:r>
            <a:r>
              <a:rPr lang="en-US" b="1" dirty="0" smtClean="0"/>
              <a:t>“Therefore do not…&amp; do not”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6:12  Do not let sin reign in your body</a:t>
            </a:r>
          </a:p>
          <a:p>
            <a:pPr lvl="1"/>
            <a:r>
              <a:rPr lang="en-US" dirty="0" smtClean="0"/>
              <a:t>The lower animals follow base instincts, but we are made in God’s image.</a:t>
            </a:r>
          </a:p>
          <a:p>
            <a:pPr lvl="1"/>
            <a:r>
              <a:rPr lang="en-US" dirty="0" smtClean="0"/>
              <a:t>Maintain fellowship with God:</a:t>
            </a:r>
          </a:p>
          <a:p>
            <a:pPr lvl="2"/>
            <a:r>
              <a:rPr lang="en-US" dirty="0" smtClean="0"/>
              <a:t>Pray without ceasing (1</a:t>
            </a:r>
            <a:r>
              <a:rPr lang="en-US" baseline="30000" dirty="0" smtClean="0"/>
              <a:t>st</a:t>
            </a:r>
            <a:r>
              <a:rPr lang="en-US" dirty="0" smtClean="0"/>
              <a:t> Thessalonians 5:17).</a:t>
            </a:r>
          </a:p>
          <a:p>
            <a:pPr lvl="2"/>
            <a:r>
              <a:rPr lang="en-US" dirty="0" smtClean="0"/>
              <a:t>Avoid situations which entice sin (Matthew 26:41).</a:t>
            </a:r>
          </a:p>
          <a:p>
            <a:pPr lvl="2"/>
            <a:r>
              <a:rPr lang="en-US" dirty="0" smtClean="0"/>
              <a:t>Flee youthful lusts (2</a:t>
            </a:r>
            <a:r>
              <a:rPr lang="en-US" baseline="30000" dirty="0" smtClean="0"/>
              <a:t>nd</a:t>
            </a:r>
            <a:r>
              <a:rPr lang="en-US" dirty="0" smtClean="0"/>
              <a:t> Timothy 2:12).</a:t>
            </a:r>
          </a:p>
          <a:p>
            <a:pPr lvl="2"/>
            <a:r>
              <a:rPr lang="en-US" dirty="0" smtClean="0"/>
              <a:t>View trials as opportunity for spiritual growth (Romans 5:3-5, James 1:2-4).</a:t>
            </a:r>
          </a:p>
          <a:p>
            <a:pPr lvl="2"/>
            <a:r>
              <a:rPr lang="en-US" dirty="0" smtClean="0"/>
              <a:t>Encourage one another (Hebrews 4:12-13).</a:t>
            </a:r>
          </a:p>
          <a:p>
            <a:pPr lvl="2"/>
            <a:r>
              <a:rPr lang="en-US" dirty="0" smtClean="0"/>
              <a:t>Feed upon the Word of God (Jeremiah 15:16).</a:t>
            </a:r>
          </a:p>
          <a:p>
            <a:r>
              <a:rPr lang="en-US" dirty="0" smtClean="0"/>
              <a:t>6:13 </a:t>
            </a:r>
            <a:r>
              <a:rPr lang="en-US" dirty="0" smtClean="0"/>
              <a:t>Do not continue in sin – </a:t>
            </a:r>
            <a:r>
              <a:rPr lang="en-US" dirty="0" smtClean="0"/>
              <a:t>“present yourself” to God</a:t>
            </a:r>
          </a:p>
          <a:p>
            <a:pPr lvl="1"/>
            <a:r>
              <a:rPr lang="en-US" dirty="0" smtClean="0"/>
              <a:t>Bodily implication!</a:t>
            </a:r>
          </a:p>
          <a:p>
            <a:pPr lvl="1"/>
            <a:r>
              <a:rPr lang="en-US" dirty="0" smtClean="0"/>
              <a:t>Galatians 2:20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6:14 The dominion of sin is broken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"For </a:t>
            </a:r>
            <a:r>
              <a:rPr lang="en-US" dirty="0" smtClean="0"/>
              <a:t>sin shall not be master over you, for you are not under law, but under grace</a:t>
            </a:r>
            <a:r>
              <a:rPr lang="en-US" dirty="0" smtClean="0"/>
              <a:t>."</a:t>
            </a:r>
            <a:endParaRPr lang="en-US" dirty="0" smtClean="0"/>
          </a:p>
          <a:p>
            <a:pPr lvl="1"/>
            <a:r>
              <a:rPr lang="en-US" dirty="0" smtClean="0"/>
              <a:t>SHEPHERD: Sin will tempt and harass and ensnare</a:t>
            </a:r>
            <a:r>
              <a:rPr lang="en-US" dirty="0" smtClean="0"/>
              <a:t>...</a:t>
            </a:r>
            <a:r>
              <a:rPr lang="en-US" u="sng" dirty="0" smtClean="0"/>
              <a:t>it </a:t>
            </a:r>
            <a:r>
              <a:rPr lang="en-US" u="sng" dirty="0" smtClean="0"/>
              <a:t>shall have no authority over you; it shall not be your lord and master;</a:t>
            </a:r>
            <a:r>
              <a:rPr lang="en-US" dirty="0" smtClean="0"/>
              <a:t> disposing of you at will, and, as it were, of right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"</a:t>
            </a:r>
            <a:r>
              <a:rPr lang="en-US" dirty="0" smtClean="0"/>
              <a:t>for ye are not under </a:t>
            </a:r>
            <a:r>
              <a:rPr lang="en-US" dirty="0" smtClean="0"/>
              <a:t>law…"  </a:t>
            </a:r>
            <a:r>
              <a:rPr lang="en-US" dirty="0" smtClean="0"/>
              <a:t>- </a:t>
            </a:r>
            <a:r>
              <a:rPr lang="en-US" dirty="0" smtClean="0"/>
              <a:t>does not mean we have no law (cf. 1 Cor. 9:21). </a:t>
            </a:r>
          </a:p>
          <a:p>
            <a:pPr lvl="1"/>
            <a:r>
              <a:rPr lang="en-US" dirty="0" smtClean="0"/>
              <a:t>“but under grace” qualifies our position.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Life under grace</a:t>
            </a:r>
          </a:p>
          <a:p>
            <a:pPr lvl="1"/>
            <a:r>
              <a:rPr lang="en-US" dirty="0" smtClean="0"/>
              <a:t>All past sins we forgiven in baptism. (6:7, Acts 2:38, 22:16, etc.)</a:t>
            </a:r>
          </a:p>
          <a:p>
            <a:pPr lvl="1"/>
            <a:r>
              <a:rPr lang="en-US" dirty="0" smtClean="0"/>
              <a:t>Continual cleansing </a:t>
            </a:r>
            <a:r>
              <a:rPr lang="en-US" dirty="0" smtClean="0"/>
              <a:t>from sin is available for those who keep on walking in the light (1 John 1:7).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6:15-16 Does grace encourage sin?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6:15 modifies the question of 6:1.  “May it never be!”</a:t>
            </a:r>
          </a:p>
          <a:p>
            <a:r>
              <a:rPr lang="en-US" dirty="0" smtClean="0"/>
              <a:t>6:16 If we sin willfully we become the slave of sin.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6:17-19 True discipleship…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6:17 … exchanges slavery to sin with obedience to God from the heart</a:t>
            </a:r>
          </a:p>
          <a:p>
            <a:r>
              <a:rPr lang="en-US" dirty="0" smtClean="0"/>
              <a:t>6:18 … thereby becoming bound to righteous living.</a:t>
            </a:r>
          </a:p>
          <a:p>
            <a:r>
              <a:rPr lang="en-US" dirty="0" smtClean="0"/>
              <a:t>6:19 … body given to lawlessness is now given to righteousness.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47280</TotalTime>
  <Words>1008</Words>
  <Application>Microsoft Office PowerPoint</Application>
  <PresentationFormat>Custom</PresentationFormat>
  <Paragraphs>84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Adult 2 Class Romans </vt:lpstr>
      <vt:lpstr>Justification, Grace &amp; Baptism in Romans</vt:lpstr>
      <vt:lpstr>Romans 6:1– Does Grace Encourage Sin?</vt:lpstr>
      <vt:lpstr>Death associated with baptism</vt:lpstr>
      <vt:lpstr>Rom. 6:3-11 Fellowship in the Death &amp; Life of Christ </vt:lpstr>
      <vt:lpstr>Romans 6:12-13 “Therefore do not…&amp; do not”</vt:lpstr>
      <vt:lpstr>Romans 6:14 The dominion of sin is broken</vt:lpstr>
      <vt:lpstr>Romans 6:15-16 Does grace encourage sin?</vt:lpstr>
      <vt:lpstr>Romans 6:17-19 True discipleship…</vt:lpstr>
      <vt:lpstr>Romans 6:20-23 Compare the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Williams</dc:creator>
  <cp:lastModifiedBy>Branson </cp:lastModifiedBy>
  <cp:revision>547</cp:revision>
  <dcterms:created xsi:type="dcterms:W3CDTF">2019-03-01T02:55:49Z</dcterms:created>
  <dcterms:modified xsi:type="dcterms:W3CDTF">2020-01-30T16:19:25Z</dcterms:modified>
</cp:coreProperties>
</file>