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4" r:id="rId3"/>
    <p:sldId id="271" r:id="rId4"/>
    <p:sldId id="270" r:id="rId5"/>
    <p:sldId id="281" r:id="rId6"/>
    <p:sldId id="256" r:id="rId7"/>
    <p:sldId id="282" r:id="rId8"/>
    <p:sldId id="265" r:id="rId9"/>
    <p:sldId id="283" r:id="rId10"/>
    <p:sldId id="286" r:id="rId11"/>
    <p:sldId id="284" r:id="rId12"/>
    <p:sldId id="285" r:id="rId13"/>
    <p:sldId id="288" r:id="rId14"/>
    <p:sldId id="289" r:id="rId15"/>
    <p:sldId id="290" r:id="rId16"/>
    <p:sldId id="291" r:id="rId17"/>
    <p:sldId id="292" r:id="rId18"/>
    <p:sldId id="287" r:id="rId19"/>
    <p:sldId id="293" r:id="rId20"/>
    <p:sldId id="29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4D793-B454-4E07-8378-97FE0242F661}" v="1487" dt="2023-07-19T21:00:29.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523" autoAdjust="0"/>
  </p:normalViewPr>
  <p:slideViewPr>
    <p:cSldViewPr snapToGrid="0">
      <p:cViewPr varScale="1">
        <p:scale>
          <a:sx n="49" d="100"/>
          <a:sy n="49" d="100"/>
        </p:scale>
        <p:origin x="33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H" userId="7863155b6774aad0" providerId="LiveId" clId="{26CE5A1F-4D52-4F47-A37E-3919778BDBEF}"/>
    <pc:docChg chg="delSld modSld">
      <pc:chgData name="R H" userId="7863155b6774aad0" providerId="LiveId" clId="{26CE5A1F-4D52-4F47-A37E-3919778BDBEF}" dt="2023-06-22T21:42:10.657" v="10" actId="47"/>
      <pc:docMkLst>
        <pc:docMk/>
      </pc:docMkLst>
      <pc:sldChg chg="modNotesTx">
        <pc:chgData name="R H" userId="7863155b6774aad0" providerId="LiveId" clId="{26CE5A1F-4D52-4F47-A37E-3919778BDBEF}" dt="2023-06-22T21:41:24.551" v="0" actId="20577"/>
        <pc:sldMkLst>
          <pc:docMk/>
          <pc:sldMk cId="3671187851" sldId="256"/>
        </pc:sldMkLst>
      </pc:sldChg>
      <pc:sldChg chg="modNotesTx">
        <pc:chgData name="R H" userId="7863155b6774aad0" providerId="LiveId" clId="{26CE5A1F-4D52-4F47-A37E-3919778BDBEF}" dt="2023-06-22T21:41:47.828" v="6" actId="20577"/>
        <pc:sldMkLst>
          <pc:docMk/>
          <pc:sldMk cId="1701426757" sldId="265"/>
        </pc:sldMkLst>
      </pc:sldChg>
      <pc:sldChg chg="del modNotesTx">
        <pc:chgData name="R H" userId="7863155b6774aad0" providerId="LiveId" clId="{26CE5A1F-4D52-4F47-A37E-3919778BDBEF}" dt="2023-06-22T21:42:06.416" v="7" actId="47"/>
        <pc:sldMkLst>
          <pc:docMk/>
          <pc:sldMk cId="2882272968" sldId="266"/>
        </pc:sldMkLst>
      </pc:sldChg>
      <pc:sldChg chg="del">
        <pc:chgData name="R H" userId="7863155b6774aad0" providerId="LiveId" clId="{26CE5A1F-4D52-4F47-A37E-3919778BDBEF}" dt="2023-06-22T21:42:07.537" v="8" actId="47"/>
        <pc:sldMkLst>
          <pc:docMk/>
          <pc:sldMk cId="1584568300" sldId="267"/>
        </pc:sldMkLst>
      </pc:sldChg>
      <pc:sldChg chg="del">
        <pc:chgData name="R H" userId="7863155b6774aad0" providerId="LiveId" clId="{26CE5A1F-4D52-4F47-A37E-3919778BDBEF}" dt="2023-06-22T21:42:09.266" v="9" actId="47"/>
        <pc:sldMkLst>
          <pc:docMk/>
          <pc:sldMk cId="1579587445" sldId="268"/>
        </pc:sldMkLst>
      </pc:sldChg>
      <pc:sldChg chg="del">
        <pc:chgData name="R H" userId="7863155b6774aad0" providerId="LiveId" clId="{26CE5A1F-4D52-4F47-A37E-3919778BDBEF}" dt="2023-06-22T21:42:10.657" v="10" actId="47"/>
        <pc:sldMkLst>
          <pc:docMk/>
          <pc:sldMk cId="876865283" sldId="269"/>
        </pc:sldMkLst>
      </pc:sldChg>
    </pc:docChg>
  </pc:docChgLst>
  <pc:docChgLst>
    <pc:chgData name="R H" userId="7863155b6774aad0" providerId="LiveId" clId="{E9B4D793-B454-4E07-8378-97FE0242F661}"/>
    <pc:docChg chg="undo custSel addSld delSld modSld sldOrd">
      <pc:chgData name="R H" userId="7863155b6774aad0" providerId="LiveId" clId="{E9B4D793-B454-4E07-8378-97FE0242F661}" dt="2023-07-19T22:29:35.735" v="26790" actId="20577"/>
      <pc:docMkLst>
        <pc:docMk/>
      </pc:docMkLst>
      <pc:sldChg chg="addSp modSp modTransition modNotesTx">
        <pc:chgData name="R H" userId="7863155b6774aad0" providerId="LiveId" clId="{E9B4D793-B454-4E07-8378-97FE0242F661}" dt="2023-07-19T22:27:54.708" v="26741" actId="6549"/>
        <pc:sldMkLst>
          <pc:docMk/>
          <pc:sldMk cId="3671187851" sldId="256"/>
        </pc:sldMkLst>
        <pc:picChg chg="add mod">
          <ac:chgData name="R H" userId="7863155b6774aad0" providerId="LiveId" clId="{E9B4D793-B454-4E07-8378-97FE0242F661}" dt="2023-07-15T00:10:35.027" v="6124" actId="1076"/>
          <ac:picMkLst>
            <pc:docMk/>
            <pc:sldMk cId="3671187851" sldId="256"/>
            <ac:picMk id="5122" creationId="{4BAE5292-43C3-F181-831A-26A14705C6EC}"/>
          </ac:picMkLst>
        </pc:picChg>
      </pc:sldChg>
      <pc:sldChg chg="modTransition modNotesTx">
        <pc:chgData name="R H" userId="7863155b6774aad0" providerId="LiveId" clId="{E9B4D793-B454-4E07-8378-97FE0242F661}" dt="2023-07-19T22:19:23.162" v="26534" actId="6549"/>
        <pc:sldMkLst>
          <pc:docMk/>
          <pc:sldMk cId="3615075058" sldId="257"/>
        </pc:sldMkLst>
      </pc:sldChg>
      <pc:sldChg chg="addSp delSp modSp add del">
        <pc:chgData name="R H" userId="7863155b6774aad0" providerId="LiveId" clId="{E9B4D793-B454-4E07-8378-97FE0242F661}" dt="2023-07-15T01:02:53.715" v="11887"/>
        <pc:sldMkLst>
          <pc:docMk/>
          <pc:sldMk cId="1810507521" sldId="263"/>
        </pc:sldMkLst>
        <pc:picChg chg="add del mod">
          <ac:chgData name="R H" userId="7863155b6774aad0" providerId="LiveId" clId="{E9B4D793-B454-4E07-8378-97FE0242F661}" dt="2023-07-15T01:02:52.839" v="11886" actId="14100"/>
          <ac:picMkLst>
            <pc:docMk/>
            <pc:sldMk cId="1810507521" sldId="263"/>
            <ac:picMk id="7170" creationId="{00000000-0000-0000-0000-000000000000}"/>
          </ac:picMkLst>
        </pc:picChg>
      </pc:sldChg>
      <pc:sldChg chg="addSp delSp modSp mod modTransition delAnim modAnim modNotesTx">
        <pc:chgData name="R H" userId="7863155b6774aad0" providerId="LiveId" clId="{E9B4D793-B454-4E07-8378-97FE0242F661}" dt="2023-07-19T22:21:21.130" v="26600" actId="33524"/>
        <pc:sldMkLst>
          <pc:docMk/>
          <pc:sldMk cId="3897713765" sldId="264"/>
        </pc:sldMkLst>
        <pc:spChg chg="add del mod">
          <ac:chgData name="R H" userId="7863155b6774aad0" providerId="LiveId" clId="{E9B4D793-B454-4E07-8378-97FE0242F661}" dt="2023-07-14T16:46:53.617" v="4103" actId="478"/>
          <ac:spMkLst>
            <pc:docMk/>
            <pc:sldMk cId="3897713765" sldId="264"/>
            <ac:spMk id="3" creationId="{7250D9B7-1E49-BFCC-4C6C-3080AFA0654A}"/>
          </ac:spMkLst>
        </pc:spChg>
        <pc:spChg chg="add mod">
          <ac:chgData name="R H" userId="7863155b6774aad0" providerId="LiveId" clId="{E9B4D793-B454-4E07-8378-97FE0242F661}" dt="2023-07-14T16:47:21.558" v="4146" actId="255"/>
          <ac:spMkLst>
            <pc:docMk/>
            <pc:sldMk cId="3897713765" sldId="264"/>
            <ac:spMk id="6" creationId="{667E624D-AD04-ECCE-9E79-54AE0B98B211}"/>
          </ac:spMkLst>
        </pc:spChg>
        <pc:spChg chg="mod">
          <ac:chgData name="R H" userId="7863155b6774aad0" providerId="LiveId" clId="{E9B4D793-B454-4E07-8378-97FE0242F661}" dt="2023-07-13T14:36:58.473" v="7" actId="20577"/>
          <ac:spMkLst>
            <pc:docMk/>
            <pc:sldMk cId="3897713765" sldId="264"/>
            <ac:spMk id="8" creationId="{7753A5DD-8E66-44F7-AB56-7A8702F3AE2E}"/>
          </ac:spMkLst>
        </pc:spChg>
        <pc:graphicFrameChg chg="add mod">
          <ac:chgData name="R H" userId="7863155b6774aad0" providerId="LiveId" clId="{E9B4D793-B454-4E07-8378-97FE0242F661}" dt="2023-07-13T14:45:20.623" v="1792"/>
          <ac:graphicFrameMkLst>
            <pc:docMk/>
            <pc:sldMk cId="3897713765" sldId="264"/>
            <ac:graphicFrameMk id="2" creationId="{B4479147-BC24-D644-6015-EDEF7012A2D7}"/>
          </ac:graphicFrameMkLst>
        </pc:graphicFrameChg>
        <pc:picChg chg="add del mod">
          <ac:chgData name="R H" userId="7863155b6774aad0" providerId="LiveId" clId="{E9B4D793-B454-4E07-8378-97FE0242F661}" dt="2023-07-14T16:47:33.050" v="4147" actId="478"/>
          <ac:picMkLst>
            <pc:docMk/>
            <pc:sldMk cId="3897713765" sldId="264"/>
            <ac:picMk id="1026" creationId="{A61C1115-953E-9B6C-0526-6516F24B1BDF}"/>
          </ac:picMkLst>
        </pc:picChg>
      </pc:sldChg>
      <pc:sldChg chg="addSp delSp modSp mod ord modTransition setBg modAnim modNotesTx">
        <pc:chgData name="R H" userId="7863155b6774aad0" providerId="LiveId" clId="{E9B4D793-B454-4E07-8378-97FE0242F661}" dt="2023-07-19T16:01:49.433" v="25056" actId="11"/>
        <pc:sldMkLst>
          <pc:docMk/>
          <pc:sldMk cId="1701426757" sldId="265"/>
        </pc:sldMkLst>
        <pc:spChg chg="add mod">
          <ac:chgData name="R H" userId="7863155b6774aad0" providerId="LiveId" clId="{E9B4D793-B454-4E07-8378-97FE0242F661}" dt="2023-07-19T16:01:49.433" v="25056" actId="11"/>
          <ac:spMkLst>
            <pc:docMk/>
            <pc:sldMk cId="1701426757" sldId="265"/>
            <ac:spMk id="2" creationId="{780EDB85-EEA8-C5BC-4802-09D16CE48F49}"/>
          </ac:spMkLst>
        </pc:spChg>
        <pc:spChg chg="add del">
          <ac:chgData name="R H" userId="7863155b6774aad0" providerId="LiveId" clId="{E9B4D793-B454-4E07-8378-97FE0242F661}" dt="2023-07-09T01:43:47.740" v="2" actId="26606"/>
          <ac:spMkLst>
            <pc:docMk/>
            <pc:sldMk cId="1701426757" sldId="265"/>
            <ac:spMk id="1031" creationId="{42A4FC2C-047E-45A5-965D-8E1E3BF09BC6}"/>
          </ac:spMkLst>
        </pc:spChg>
        <pc:picChg chg="add mod">
          <ac:chgData name="R H" userId="7863155b6774aad0" providerId="LiveId" clId="{E9B4D793-B454-4E07-8378-97FE0242F661}" dt="2023-07-15T00:42:40.461" v="10292" actId="14100"/>
          <ac:picMkLst>
            <pc:docMk/>
            <pc:sldMk cId="1701426757" sldId="265"/>
            <ac:picMk id="1026" creationId="{50E5D431-E4C1-19B4-184F-FABC9CD9C937}"/>
          </ac:picMkLst>
        </pc:picChg>
      </pc:sldChg>
      <pc:sldChg chg="addSp modSp modTransition modAnim modNotesTx">
        <pc:chgData name="R H" userId="7863155b6774aad0" providerId="LiveId" clId="{E9B4D793-B454-4E07-8378-97FE0242F661}" dt="2023-07-19T22:24:00.293" v="26614" actId="20577"/>
        <pc:sldMkLst>
          <pc:docMk/>
          <pc:sldMk cId="148599968" sldId="270"/>
        </pc:sldMkLst>
        <pc:spChg chg="add mod">
          <ac:chgData name="R H" userId="7863155b6774aad0" providerId="LiveId" clId="{E9B4D793-B454-4E07-8378-97FE0242F661}" dt="2023-07-14T16:57:48.582" v="5045"/>
          <ac:spMkLst>
            <pc:docMk/>
            <pc:sldMk cId="148599968" sldId="270"/>
            <ac:spMk id="2" creationId="{205E37A8-8B0A-2504-CDCF-646F5AB79C74}"/>
          </ac:spMkLst>
        </pc:spChg>
        <pc:picChg chg="add mod">
          <ac:chgData name="R H" userId="7863155b6774aad0" providerId="LiveId" clId="{E9B4D793-B454-4E07-8378-97FE0242F661}" dt="2023-07-14T23:49:56.730" v="5058" actId="14100"/>
          <ac:picMkLst>
            <pc:docMk/>
            <pc:sldMk cId="148599968" sldId="270"/>
            <ac:picMk id="4098" creationId="{EA1C2254-BB95-0A78-B6B8-6FB9E1FB4355}"/>
          </ac:picMkLst>
        </pc:picChg>
      </pc:sldChg>
      <pc:sldChg chg="addSp delSp modSp add modTransition modAnim modNotesTx">
        <pc:chgData name="R H" userId="7863155b6774aad0" providerId="LiveId" clId="{E9B4D793-B454-4E07-8378-97FE0242F661}" dt="2023-07-19T22:22:57.737" v="26604" actId="20577"/>
        <pc:sldMkLst>
          <pc:docMk/>
          <pc:sldMk cId="906232881" sldId="271"/>
        </pc:sldMkLst>
        <pc:spChg chg="add mod">
          <ac:chgData name="R H" userId="7863155b6774aad0" providerId="LiveId" clId="{E9B4D793-B454-4E07-8378-97FE0242F661}" dt="2023-07-14T16:46:41.801" v="4101" actId="255"/>
          <ac:spMkLst>
            <pc:docMk/>
            <pc:sldMk cId="906232881" sldId="271"/>
            <ac:spMk id="3" creationId="{1AEA25E5-124A-8BE7-1CCB-B0453CE03FC0}"/>
          </ac:spMkLst>
        </pc:spChg>
        <pc:picChg chg="del">
          <ac:chgData name="R H" userId="7863155b6774aad0" providerId="LiveId" clId="{E9B4D793-B454-4E07-8378-97FE0242F661}" dt="2023-07-14T16:47:35.998" v="4148" actId="478"/>
          <ac:picMkLst>
            <pc:docMk/>
            <pc:sldMk cId="906232881" sldId="271"/>
            <ac:picMk id="1026" creationId="{A61C1115-953E-9B6C-0526-6516F24B1BDF}"/>
          </ac:picMkLst>
        </pc:picChg>
      </pc:sldChg>
      <pc:sldChg chg="addSp delSp modSp add mod modTransition modAnim modNotesTx">
        <pc:chgData name="R H" userId="7863155b6774aad0" providerId="LiveId" clId="{E9B4D793-B454-4E07-8378-97FE0242F661}" dt="2023-07-19T22:24:51.981" v="26667" actId="6549"/>
        <pc:sldMkLst>
          <pc:docMk/>
          <pc:sldMk cId="2872234298" sldId="281"/>
        </pc:sldMkLst>
        <pc:spChg chg="mod">
          <ac:chgData name="R H" userId="7863155b6774aad0" providerId="LiveId" clId="{E9B4D793-B454-4E07-8378-97FE0242F661}" dt="2023-07-14T16:52:06.463" v="4246" actId="1076"/>
          <ac:spMkLst>
            <pc:docMk/>
            <pc:sldMk cId="2872234298" sldId="281"/>
            <ac:spMk id="5" creationId="{EC76661F-CF21-AA4F-CC92-9313A486D5C6}"/>
          </ac:spMkLst>
        </pc:spChg>
        <pc:picChg chg="add mod">
          <ac:chgData name="R H" userId="7863155b6774aad0" providerId="LiveId" clId="{E9B4D793-B454-4E07-8378-97FE0242F661}" dt="2023-07-19T15:49:47.232" v="24287" actId="14100"/>
          <ac:picMkLst>
            <pc:docMk/>
            <pc:sldMk cId="2872234298" sldId="281"/>
            <ac:picMk id="2" creationId="{053A23A8-4A7C-7AFA-AC1E-C3E97FC11F2C}"/>
          </ac:picMkLst>
        </pc:picChg>
        <pc:picChg chg="del">
          <ac:chgData name="R H" userId="7863155b6774aad0" providerId="LiveId" clId="{E9B4D793-B454-4E07-8378-97FE0242F661}" dt="2023-07-13T14:50:40.788" v="1827" actId="478"/>
          <ac:picMkLst>
            <pc:docMk/>
            <pc:sldMk cId="2872234298" sldId="281"/>
            <ac:picMk id="2" creationId="{A75EDFAB-0DF2-E54A-870C-EC1DA27B027F}"/>
          </ac:picMkLst>
        </pc:picChg>
        <pc:picChg chg="del">
          <ac:chgData name="R H" userId="7863155b6774aad0" providerId="LiveId" clId="{E9B4D793-B454-4E07-8378-97FE0242F661}" dt="2023-07-13T14:50:40.788" v="1827" actId="478"/>
          <ac:picMkLst>
            <pc:docMk/>
            <pc:sldMk cId="2872234298" sldId="281"/>
            <ac:picMk id="1028" creationId="{30A7222A-E00E-F02B-43BD-4DA37BA0FB04}"/>
          </ac:picMkLst>
        </pc:picChg>
        <pc:picChg chg="del">
          <ac:chgData name="R H" userId="7863155b6774aad0" providerId="LiveId" clId="{E9B4D793-B454-4E07-8378-97FE0242F661}" dt="2023-07-13T14:50:40.788" v="1827" actId="478"/>
          <ac:picMkLst>
            <pc:docMk/>
            <pc:sldMk cId="2872234298" sldId="281"/>
            <ac:picMk id="1030" creationId="{D0DDBFA5-00A9-A813-623C-36E8E2B6341F}"/>
          </ac:picMkLst>
        </pc:picChg>
        <pc:picChg chg="add mod">
          <ac:chgData name="R H" userId="7863155b6774aad0" providerId="LiveId" clId="{E9B4D793-B454-4E07-8378-97FE0242F661}" dt="2023-07-19T15:44:23.910" v="23895" actId="14100"/>
          <ac:picMkLst>
            <pc:docMk/>
            <pc:sldMk cId="2872234298" sldId="281"/>
            <ac:picMk id="2050" creationId="{E171774D-CE2D-35F8-983D-EE9C1F8EBE3D}"/>
          </ac:picMkLst>
        </pc:picChg>
        <pc:picChg chg="add mod">
          <ac:chgData name="R H" userId="7863155b6774aad0" providerId="LiveId" clId="{E9B4D793-B454-4E07-8378-97FE0242F661}" dt="2023-07-14T17:02:12.851" v="5050" actId="14100"/>
          <ac:picMkLst>
            <pc:docMk/>
            <pc:sldMk cId="2872234298" sldId="281"/>
            <ac:picMk id="2052" creationId="{7202FF75-FE58-0DBA-C99B-DED9DE3F1DCE}"/>
          </ac:picMkLst>
        </pc:picChg>
      </pc:sldChg>
      <pc:sldChg chg="addSp delSp modSp add mod modNotesTx">
        <pc:chgData name="R H" userId="7863155b6774aad0" providerId="LiveId" clId="{E9B4D793-B454-4E07-8378-97FE0242F661}" dt="2023-07-19T22:29:35.735" v="26790" actId="20577"/>
        <pc:sldMkLst>
          <pc:docMk/>
          <pc:sldMk cId="1508929485" sldId="282"/>
        </pc:sldMkLst>
        <pc:spChg chg="mod">
          <ac:chgData name="R H" userId="7863155b6774aad0" providerId="LiveId" clId="{E9B4D793-B454-4E07-8378-97FE0242F661}" dt="2023-07-15T00:28:08.903" v="8714" actId="20577"/>
          <ac:spMkLst>
            <pc:docMk/>
            <pc:sldMk cId="1508929485" sldId="282"/>
            <ac:spMk id="5" creationId="{EC76661F-CF21-AA4F-CC92-9313A486D5C6}"/>
          </ac:spMkLst>
        </pc:spChg>
        <pc:picChg chg="add mod">
          <ac:chgData name="R H" userId="7863155b6774aad0" providerId="LiveId" clId="{E9B4D793-B454-4E07-8378-97FE0242F661}" dt="2023-07-17T18:48:24.236" v="21468" actId="14100"/>
          <ac:picMkLst>
            <pc:docMk/>
            <pc:sldMk cId="1508929485" sldId="282"/>
            <ac:picMk id="2050" creationId="{37C41EC6-4D81-EB18-EB53-E3A8DE51B07F}"/>
          </ac:picMkLst>
        </pc:picChg>
        <pc:picChg chg="del">
          <ac:chgData name="R H" userId="7863155b6774aad0" providerId="LiveId" clId="{E9B4D793-B454-4E07-8378-97FE0242F661}" dt="2023-07-15T00:27:46.181" v="8689" actId="478"/>
          <ac:picMkLst>
            <pc:docMk/>
            <pc:sldMk cId="1508929485" sldId="282"/>
            <ac:picMk id="2050" creationId="{E171774D-CE2D-35F8-983D-EE9C1F8EBE3D}"/>
          </ac:picMkLst>
        </pc:picChg>
        <pc:picChg chg="del">
          <ac:chgData name="R H" userId="7863155b6774aad0" providerId="LiveId" clId="{E9B4D793-B454-4E07-8378-97FE0242F661}" dt="2023-07-15T00:27:46.181" v="8689" actId="478"/>
          <ac:picMkLst>
            <pc:docMk/>
            <pc:sldMk cId="1508929485" sldId="282"/>
            <ac:picMk id="2052" creationId="{7202FF75-FE58-0DBA-C99B-DED9DE3F1DCE}"/>
          </ac:picMkLst>
        </pc:picChg>
        <pc:picChg chg="add mod">
          <ac:chgData name="R H" userId="7863155b6774aad0" providerId="LiveId" clId="{E9B4D793-B454-4E07-8378-97FE0242F661}" dt="2023-07-17T18:57:57.910" v="21993" actId="14100"/>
          <ac:picMkLst>
            <pc:docMk/>
            <pc:sldMk cId="1508929485" sldId="282"/>
            <ac:picMk id="2052" creationId="{AEAE4F68-F546-ECDC-559B-F4F67F156FDD}"/>
          </ac:picMkLst>
        </pc:picChg>
      </pc:sldChg>
      <pc:sldChg chg="addSp delSp modSp add mod modAnim modNotesTx">
        <pc:chgData name="R H" userId="7863155b6774aad0" providerId="LiveId" clId="{E9B4D793-B454-4E07-8378-97FE0242F661}" dt="2023-07-19T16:04:37.924" v="25204" actId="20577"/>
        <pc:sldMkLst>
          <pc:docMk/>
          <pc:sldMk cId="1508711225" sldId="283"/>
        </pc:sldMkLst>
        <pc:spChg chg="mod">
          <ac:chgData name="R H" userId="7863155b6774aad0" providerId="LiveId" clId="{E9B4D793-B454-4E07-8378-97FE0242F661}" dt="2023-07-15T00:45:54.365" v="10467" actId="14100"/>
          <ac:spMkLst>
            <pc:docMk/>
            <pc:sldMk cId="1508711225" sldId="283"/>
            <ac:spMk id="9" creationId="{8225D910-3FA8-425B-899C-357573A6688C}"/>
          </ac:spMkLst>
        </pc:spChg>
        <pc:spChg chg="mod">
          <ac:chgData name="R H" userId="7863155b6774aad0" providerId="LiveId" clId="{E9B4D793-B454-4E07-8378-97FE0242F661}" dt="2023-07-19T16:02:02.151" v="25057" actId="20577"/>
          <ac:spMkLst>
            <pc:docMk/>
            <pc:sldMk cId="1508711225" sldId="283"/>
            <ac:spMk id="11" creationId="{2DAEF1C4-21D0-4C9C-A6DE-E388CBAD5A9D}"/>
          </ac:spMkLst>
        </pc:spChg>
        <pc:spChg chg="mod">
          <ac:chgData name="R H" userId="7863155b6774aad0" providerId="LiveId" clId="{E9B4D793-B454-4E07-8378-97FE0242F661}" dt="2023-07-18T00:30:13.845" v="22483" actId="20577"/>
          <ac:spMkLst>
            <pc:docMk/>
            <pc:sldMk cId="1508711225" sldId="283"/>
            <ac:spMk id="13" creationId="{1DB99A26-77DC-445A-8885-E917E5B8C48A}"/>
          </ac:spMkLst>
        </pc:spChg>
        <pc:picChg chg="add mod">
          <ac:chgData name="R H" userId="7863155b6774aad0" providerId="LiveId" clId="{E9B4D793-B454-4E07-8378-97FE0242F661}" dt="2023-07-15T01:20:15.652" v="13182"/>
          <ac:picMkLst>
            <pc:docMk/>
            <pc:sldMk cId="1508711225" sldId="283"/>
            <ac:picMk id="2" creationId="{0A6D5624-6AB2-93D2-AD9D-BDE87A0CA0DE}"/>
          </ac:picMkLst>
        </pc:picChg>
        <pc:picChg chg="add mod">
          <ac:chgData name="R H" userId="7863155b6774aad0" providerId="LiveId" clId="{E9B4D793-B454-4E07-8378-97FE0242F661}" dt="2023-07-15T01:20:28.367" v="13184" actId="14100"/>
          <ac:picMkLst>
            <pc:docMk/>
            <pc:sldMk cId="1508711225" sldId="283"/>
            <ac:picMk id="4" creationId="{E270D0FB-1C64-3012-E362-6D3BFCDA5357}"/>
          </ac:picMkLst>
        </pc:picChg>
        <pc:picChg chg="del">
          <ac:chgData name="R H" userId="7863155b6774aad0" providerId="LiveId" clId="{E9B4D793-B454-4E07-8378-97FE0242F661}" dt="2023-07-15T00:28:33.154" v="8717" actId="478"/>
          <ac:picMkLst>
            <pc:docMk/>
            <pc:sldMk cId="1508711225" sldId="283"/>
            <ac:picMk id="1026" creationId="{BD965EBD-0D0B-CC3F-52D2-37BA13FE2F13}"/>
          </ac:picMkLst>
        </pc:picChg>
        <pc:picChg chg="del">
          <ac:chgData name="R H" userId="7863155b6774aad0" providerId="LiveId" clId="{E9B4D793-B454-4E07-8378-97FE0242F661}" dt="2023-07-15T00:28:34.741" v="8718" actId="478"/>
          <ac:picMkLst>
            <pc:docMk/>
            <pc:sldMk cId="1508711225" sldId="283"/>
            <ac:picMk id="1028" creationId="{2C5FA35A-CF74-DEBD-87B5-C77E343E6D68}"/>
          </ac:picMkLst>
        </pc:picChg>
      </pc:sldChg>
      <pc:sldChg chg="addSp delSp modSp add mod modAnim modNotesTx">
        <pc:chgData name="R H" userId="7863155b6774aad0" providerId="LiveId" clId="{E9B4D793-B454-4E07-8378-97FE0242F661}" dt="2023-07-19T16:12:59.787" v="25312" actId="20577"/>
        <pc:sldMkLst>
          <pc:docMk/>
          <pc:sldMk cId="2090587793" sldId="284"/>
        </pc:sldMkLst>
        <pc:spChg chg="add del mod">
          <ac:chgData name="R H" userId="7863155b6774aad0" providerId="LiveId" clId="{E9B4D793-B454-4E07-8378-97FE0242F661}" dt="2023-07-15T01:15:30.923" v="12916" actId="478"/>
          <ac:spMkLst>
            <pc:docMk/>
            <pc:sldMk cId="2090587793" sldId="284"/>
            <ac:spMk id="4" creationId="{B0953341-3801-A4C0-D943-ABA350D93AC9}"/>
          </ac:spMkLst>
        </pc:spChg>
        <pc:spChg chg="add mod">
          <ac:chgData name="R H" userId="7863155b6774aad0" providerId="LiveId" clId="{E9B4D793-B454-4E07-8378-97FE0242F661}" dt="2023-07-18T00:30:38.281" v="22488" actId="20577"/>
          <ac:spMkLst>
            <pc:docMk/>
            <pc:sldMk cId="2090587793" sldId="284"/>
            <ac:spMk id="5" creationId="{41C0822C-0170-76AA-094E-0B6F61CF2CBC}"/>
          </ac:spMkLst>
        </pc:spChg>
        <pc:spChg chg="mod">
          <ac:chgData name="R H" userId="7863155b6774aad0" providerId="LiveId" clId="{E9B4D793-B454-4E07-8378-97FE0242F661}" dt="2023-07-15T01:07:49.592" v="12389" actId="255"/>
          <ac:spMkLst>
            <pc:docMk/>
            <pc:sldMk cId="2090587793" sldId="284"/>
            <ac:spMk id="11" creationId="{2DAEF1C4-21D0-4C9C-A6DE-E388CBAD5A9D}"/>
          </ac:spMkLst>
        </pc:spChg>
        <pc:spChg chg="mod">
          <ac:chgData name="R H" userId="7863155b6774aad0" providerId="LiveId" clId="{E9B4D793-B454-4E07-8378-97FE0242F661}" dt="2023-07-18T00:30:18.085" v="22486" actId="20577"/>
          <ac:spMkLst>
            <pc:docMk/>
            <pc:sldMk cId="2090587793" sldId="284"/>
            <ac:spMk id="13" creationId="{1DB99A26-77DC-445A-8885-E917E5B8C48A}"/>
          </ac:spMkLst>
        </pc:spChg>
        <pc:picChg chg="add del mod">
          <ac:chgData name="R H" userId="7863155b6774aad0" providerId="LiveId" clId="{E9B4D793-B454-4E07-8378-97FE0242F661}" dt="2023-07-15T01:02:58.239" v="11889" actId="21"/>
          <ac:picMkLst>
            <pc:docMk/>
            <pc:sldMk cId="2090587793" sldId="284"/>
            <ac:picMk id="2" creationId="{1267A7D3-4481-3E80-4A1D-5214B72FBCCE}"/>
          </ac:picMkLst>
        </pc:picChg>
        <pc:picChg chg="add mod">
          <ac:chgData name="R H" userId="7863155b6774aad0" providerId="LiveId" clId="{E9B4D793-B454-4E07-8378-97FE0242F661}" dt="2023-07-15T01:11:56.922" v="12840" actId="14100"/>
          <ac:picMkLst>
            <pc:docMk/>
            <pc:sldMk cId="2090587793" sldId="284"/>
            <ac:picMk id="9218" creationId="{DD01C0FA-43D4-E949-7D89-D8AEEED87762}"/>
          </ac:picMkLst>
        </pc:picChg>
      </pc:sldChg>
      <pc:sldChg chg="addSp modSp add mod modAnim modNotesTx">
        <pc:chgData name="R H" userId="7863155b6774aad0" providerId="LiveId" clId="{E9B4D793-B454-4E07-8378-97FE0242F661}" dt="2023-07-19T16:14:04.397" v="25337"/>
        <pc:sldMkLst>
          <pc:docMk/>
          <pc:sldMk cId="1001753021" sldId="285"/>
        </pc:sldMkLst>
        <pc:spChg chg="mod">
          <ac:chgData name="R H" userId="7863155b6774aad0" providerId="LiveId" clId="{E9B4D793-B454-4E07-8378-97FE0242F661}" dt="2023-07-15T01:24:00.368" v="13480" actId="14100"/>
          <ac:spMkLst>
            <pc:docMk/>
            <pc:sldMk cId="1001753021" sldId="285"/>
            <ac:spMk id="9" creationId="{8225D910-3FA8-425B-899C-357573A6688C}"/>
          </ac:spMkLst>
        </pc:spChg>
        <pc:spChg chg="mod">
          <ac:chgData name="R H" userId="7863155b6774aad0" providerId="LiveId" clId="{E9B4D793-B454-4E07-8378-97FE0242F661}" dt="2023-07-15T01:25:45.735" v="13549" actId="20577"/>
          <ac:spMkLst>
            <pc:docMk/>
            <pc:sldMk cId="1001753021" sldId="285"/>
            <ac:spMk id="11" creationId="{2DAEF1C4-21D0-4C9C-A6DE-E388CBAD5A9D}"/>
          </ac:spMkLst>
        </pc:spChg>
        <pc:spChg chg="mod">
          <ac:chgData name="R H" userId="7863155b6774aad0" providerId="LiveId" clId="{E9B4D793-B454-4E07-8378-97FE0242F661}" dt="2023-07-18T00:31:32.761" v="22513" actId="20577"/>
          <ac:spMkLst>
            <pc:docMk/>
            <pc:sldMk cId="1001753021" sldId="285"/>
            <ac:spMk id="13" creationId="{1DB99A26-77DC-445A-8885-E917E5B8C48A}"/>
          </ac:spMkLst>
        </pc:spChg>
        <pc:picChg chg="add mod">
          <ac:chgData name="R H" userId="7863155b6774aad0" providerId="LiveId" clId="{E9B4D793-B454-4E07-8378-97FE0242F661}" dt="2023-07-15T01:30:08.783" v="14006" actId="14100"/>
          <ac:picMkLst>
            <pc:docMk/>
            <pc:sldMk cId="1001753021" sldId="285"/>
            <ac:picMk id="11266" creationId="{6E7CB9A9-3553-D58C-DC99-5CD0EB6547A7}"/>
          </ac:picMkLst>
        </pc:picChg>
        <pc:picChg chg="add mod">
          <ac:chgData name="R H" userId="7863155b6774aad0" providerId="LiveId" clId="{E9B4D793-B454-4E07-8378-97FE0242F661}" dt="2023-07-15T01:32:23.278" v="14018" actId="14100"/>
          <ac:picMkLst>
            <pc:docMk/>
            <pc:sldMk cId="1001753021" sldId="285"/>
            <ac:picMk id="11268" creationId="{6063D994-1D66-C5C9-970A-2673F760CB71}"/>
          </ac:picMkLst>
        </pc:picChg>
      </pc:sldChg>
      <pc:sldChg chg="addSp modSp add mod modAnim modNotesTx">
        <pc:chgData name="R H" userId="7863155b6774aad0" providerId="LiveId" clId="{E9B4D793-B454-4E07-8378-97FE0242F661}" dt="2023-07-19T16:07:29.939" v="25267"/>
        <pc:sldMkLst>
          <pc:docMk/>
          <pc:sldMk cId="3706730320" sldId="286"/>
        </pc:sldMkLst>
        <pc:spChg chg="mod">
          <ac:chgData name="R H" userId="7863155b6774aad0" providerId="LiveId" clId="{E9B4D793-B454-4E07-8378-97FE0242F661}" dt="2023-07-15T00:57:09.742" v="11373" actId="20577"/>
          <ac:spMkLst>
            <pc:docMk/>
            <pc:sldMk cId="3706730320" sldId="286"/>
            <ac:spMk id="5" creationId="{EC76661F-CF21-AA4F-CC92-9313A486D5C6}"/>
          </ac:spMkLst>
        </pc:spChg>
        <pc:picChg chg="add mod">
          <ac:chgData name="R H" userId="7863155b6774aad0" providerId="LiveId" clId="{E9B4D793-B454-4E07-8378-97FE0242F661}" dt="2023-07-15T01:06:23.956" v="12333" actId="14100"/>
          <ac:picMkLst>
            <pc:docMk/>
            <pc:sldMk cId="3706730320" sldId="286"/>
            <ac:picMk id="2" creationId="{79EB9869-52F9-0ADB-A53D-3FAA5C2C569F}"/>
          </ac:picMkLst>
        </pc:picChg>
        <pc:picChg chg="add mod">
          <ac:chgData name="R H" userId="7863155b6774aad0" providerId="LiveId" clId="{E9B4D793-B454-4E07-8378-97FE0242F661}" dt="2023-07-15T01:06:12.225" v="12331" actId="14100"/>
          <ac:picMkLst>
            <pc:docMk/>
            <pc:sldMk cId="3706730320" sldId="286"/>
            <ac:picMk id="3" creationId="{68159892-4167-923F-C7D0-51E66760AB0B}"/>
          </ac:picMkLst>
        </pc:picChg>
        <pc:picChg chg="mod">
          <ac:chgData name="R H" userId="7863155b6774aad0" providerId="LiveId" clId="{E9B4D793-B454-4E07-8378-97FE0242F661}" dt="2023-07-15T01:03:37.739" v="11898" actId="14100"/>
          <ac:picMkLst>
            <pc:docMk/>
            <pc:sldMk cId="3706730320" sldId="286"/>
            <ac:picMk id="1026" creationId="{9D11108A-63FE-7AD8-31AB-AA3CB4B1A39C}"/>
          </ac:picMkLst>
        </pc:picChg>
        <pc:picChg chg="add mod">
          <ac:chgData name="R H" userId="7863155b6774aad0" providerId="LiveId" clId="{E9B4D793-B454-4E07-8378-97FE0242F661}" dt="2023-07-15T01:05:58.369" v="12326" actId="14100"/>
          <ac:picMkLst>
            <pc:docMk/>
            <pc:sldMk cId="3706730320" sldId="286"/>
            <ac:picMk id="6146" creationId="{C20FBB40-09A1-E1E6-2BC5-1A0AA8D97797}"/>
          </ac:picMkLst>
        </pc:picChg>
      </pc:sldChg>
      <pc:sldChg chg="addSp delSp modSp add mod ord modAnim modNotesTx">
        <pc:chgData name="R H" userId="7863155b6774aad0" providerId="LiveId" clId="{E9B4D793-B454-4E07-8378-97FE0242F661}" dt="2023-07-19T20:52:27.622" v="25878" actId="20577"/>
        <pc:sldMkLst>
          <pc:docMk/>
          <pc:sldMk cId="963040583" sldId="287"/>
        </pc:sldMkLst>
        <pc:spChg chg="mod">
          <ac:chgData name="R H" userId="7863155b6774aad0" providerId="LiveId" clId="{E9B4D793-B454-4E07-8378-97FE0242F661}" dt="2023-07-15T01:09:27.762" v="12525" actId="20577"/>
          <ac:spMkLst>
            <pc:docMk/>
            <pc:sldMk cId="963040583" sldId="287"/>
            <ac:spMk id="5" creationId="{EC76661F-CF21-AA4F-CC92-9313A486D5C6}"/>
          </ac:spMkLst>
        </pc:spChg>
        <pc:picChg chg="del">
          <ac:chgData name="R H" userId="7863155b6774aad0" providerId="LiveId" clId="{E9B4D793-B454-4E07-8378-97FE0242F661}" dt="2023-07-15T01:09:30.485" v="12526" actId="478"/>
          <ac:picMkLst>
            <pc:docMk/>
            <pc:sldMk cId="963040583" sldId="287"/>
            <ac:picMk id="2" creationId="{79EB9869-52F9-0ADB-A53D-3FAA5C2C569F}"/>
          </ac:picMkLst>
        </pc:picChg>
        <pc:picChg chg="del">
          <ac:chgData name="R H" userId="7863155b6774aad0" providerId="LiveId" clId="{E9B4D793-B454-4E07-8378-97FE0242F661}" dt="2023-07-15T01:09:30.485" v="12526" actId="478"/>
          <ac:picMkLst>
            <pc:docMk/>
            <pc:sldMk cId="963040583" sldId="287"/>
            <ac:picMk id="3" creationId="{68159892-4167-923F-C7D0-51E66760AB0B}"/>
          </ac:picMkLst>
        </pc:picChg>
        <pc:picChg chg="del">
          <ac:chgData name="R H" userId="7863155b6774aad0" providerId="LiveId" clId="{E9B4D793-B454-4E07-8378-97FE0242F661}" dt="2023-07-15T01:09:30.485" v="12526" actId="478"/>
          <ac:picMkLst>
            <pc:docMk/>
            <pc:sldMk cId="963040583" sldId="287"/>
            <ac:picMk id="6146" creationId="{C20FBB40-09A1-E1E6-2BC5-1A0AA8D97797}"/>
          </ac:picMkLst>
        </pc:picChg>
        <pc:picChg chg="add del mod">
          <ac:chgData name="R H" userId="7863155b6774aad0" providerId="LiveId" clId="{E9B4D793-B454-4E07-8378-97FE0242F661}" dt="2023-07-15T02:21:06.318" v="18878" actId="478"/>
          <ac:picMkLst>
            <pc:docMk/>
            <pc:sldMk cId="963040583" sldId="287"/>
            <ac:picMk id="10242" creationId="{F598F72E-8234-2DA3-0EAB-E7EB87B25977}"/>
          </ac:picMkLst>
        </pc:picChg>
        <pc:picChg chg="add mod">
          <ac:chgData name="R H" userId="7863155b6774aad0" providerId="LiveId" clId="{E9B4D793-B454-4E07-8378-97FE0242F661}" dt="2023-07-15T02:21:20.694" v="18884" actId="14100"/>
          <ac:picMkLst>
            <pc:docMk/>
            <pc:sldMk cId="963040583" sldId="287"/>
            <ac:picMk id="10244" creationId="{910E1CBE-D519-E0CB-3946-67B4ABCCA83D}"/>
          </ac:picMkLst>
        </pc:picChg>
        <pc:picChg chg="add mod">
          <ac:chgData name="R H" userId="7863155b6774aad0" providerId="LiveId" clId="{E9B4D793-B454-4E07-8378-97FE0242F661}" dt="2023-07-15T02:23:13.787" v="18892" actId="14100"/>
          <ac:picMkLst>
            <pc:docMk/>
            <pc:sldMk cId="963040583" sldId="287"/>
            <ac:picMk id="10246" creationId="{997DEF3D-0AC7-7A85-4F04-D1721845ABA6}"/>
          </ac:picMkLst>
        </pc:picChg>
      </pc:sldChg>
      <pc:sldChg chg="addSp modSp add mod modAnim modNotesTx">
        <pc:chgData name="R H" userId="7863155b6774aad0" providerId="LiveId" clId="{E9B4D793-B454-4E07-8378-97FE0242F661}" dt="2023-07-19T16:15:19.968" v="25365"/>
        <pc:sldMkLst>
          <pc:docMk/>
          <pc:sldMk cId="211286677" sldId="288"/>
        </pc:sldMkLst>
        <pc:spChg chg="mod">
          <ac:chgData name="R H" userId="7863155b6774aad0" providerId="LiveId" clId="{E9B4D793-B454-4E07-8378-97FE0242F661}" dt="2023-07-15T01:56:15.255" v="16263" actId="14100"/>
          <ac:spMkLst>
            <pc:docMk/>
            <pc:sldMk cId="211286677" sldId="288"/>
            <ac:spMk id="9" creationId="{8225D910-3FA8-425B-899C-357573A6688C}"/>
          </ac:spMkLst>
        </pc:spChg>
        <pc:spChg chg="mod">
          <ac:chgData name="R H" userId="7863155b6774aad0" providerId="LiveId" clId="{E9B4D793-B454-4E07-8378-97FE0242F661}" dt="2023-07-15T01:56:24.948" v="16281" actId="20577"/>
          <ac:spMkLst>
            <pc:docMk/>
            <pc:sldMk cId="211286677" sldId="288"/>
            <ac:spMk id="11" creationId="{2DAEF1C4-21D0-4C9C-A6DE-E388CBAD5A9D}"/>
          </ac:spMkLst>
        </pc:spChg>
        <pc:spChg chg="mod">
          <ac:chgData name="R H" userId="7863155b6774aad0" providerId="LiveId" clId="{E9B4D793-B454-4E07-8378-97FE0242F661}" dt="2023-07-18T00:32:51.697" v="22667" actId="14100"/>
          <ac:spMkLst>
            <pc:docMk/>
            <pc:sldMk cId="211286677" sldId="288"/>
            <ac:spMk id="13" creationId="{1DB99A26-77DC-445A-8885-E917E5B8C48A}"/>
          </ac:spMkLst>
        </pc:spChg>
        <pc:picChg chg="add mod">
          <ac:chgData name="R H" userId="7863155b6774aad0" providerId="LiveId" clId="{E9B4D793-B454-4E07-8378-97FE0242F661}" dt="2023-07-18T00:34:47.515" v="22673" actId="1076"/>
          <ac:picMkLst>
            <pc:docMk/>
            <pc:sldMk cId="211286677" sldId="288"/>
            <ac:picMk id="3074" creationId="{21EA1F43-2913-F5F2-30B7-1F38A948B78F}"/>
          </ac:picMkLst>
        </pc:picChg>
        <pc:picChg chg="add mod">
          <ac:chgData name="R H" userId="7863155b6774aad0" providerId="LiveId" clId="{E9B4D793-B454-4E07-8378-97FE0242F661}" dt="2023-07-18T00:34:51.692" v="22674" actId="1076"/>
          <ac:picMkLst>
            <pc:docMk/>
            <pc:sldMk cId="211286677" sldId="288"/>
            <ac:picMk id="12290" creationId="{9BCA7E08-3113-FFB0-FFC5-5A193B31D6E3}"/>
          </ac:picMkLst>
        </pc:picChg>
      </pc:sldChg>
      <pc:sldChg chg="addSp modSp add mod modAnim modNotesTx">
        <pc:chgData name="R H" userId="7863155b6774aad0" providerId="LiveId" clId="{E9B4D793-B454-4E07-8378-97FE0242F661}" dt="2023-07-19T16:16:27.631" v="25380"/>
        <pc:sldMkLst>
          <pc:docMk/>
          <pc:sldMk cId="1836683238" sldId="289"/>
        </pc:sldMkLst>
        <pc:spChg chg="mod">
          <ac:chgData name="R H" userId="7863155b6774aad0" providerId="LiveId" clId="{E9B4D793-B454-4E07-8378-97FE0242F661}" dt="2023-07-15T01:39:59.042" v="14672" actId="20577"/>
          <ac:spMkLst>
            <pc:docMk/>
            <pc:sldMk cId="1836683238" sldId="289"/>
            <ac:spMk id="11" creationId="{2DAEF1C4-21D0-4C9C-A6DE-E388CBAD5A9D}"/>
          </ac:spMkLst>
        </pc:spChg>
        <pc:spChg chg="mod">
          <ac:chgData name="R H" userId="7863155b6774aad0" providerId="LiveId" clId="{E9B4D793-B454-4E07-8378-97FE0242F661}" dt="2023-07-18T00:35:48.528" v="22679" actId="14100"/>
          <ac:spMkLst>
            <pc:docMk/>
            <pc:sldMk cId="1836683238" sldId="289"/>
            <ac:spMk id="13" creationId="{1DB99A26-77DC-445A-8885-E917E5B8C48A}"/>
          </ac:spMkLst>
        </pc:spChg>
        <pc:picChg chg="add mod">
          <ac:chgData name="R H" userId="7863155b6774aad0" providerId="LiveId" clId="{E9B4D793-B454-4E07-8378-97FE0242F661}" dt="2023-07-15T01:44:47.961" v="15446" actId="14100"/>
          <ac:picMkLst>
            <pc:docMk/>
            <pc:sldMk cId="1836683238" sldId="289"/>
            <ac:picMk id="13314" creationId="{BFCC76DF-9D2E-42D2-BA2A-4A255CA8A7C0}"/>
          </ac:picMkLst>
        </pc:picChg>
        <pc:picChg chg="add mod">
          <ac:chgData name="R H" userId="7863155b6774aad0" providerId="LiveId" clId="{E9B4D793-B454-4E07-8378-97FE0242F661}" dt="2023-07-18T00:35:56.067" v="22680" actId="14100"/>
          <ac:picMkLst>
            <pc:docMk/>
            <pc:sldMk cId="1836683238" sldId="289"/>
            <ac:picMk id="13316" creationId="{2AD55738-C828-63AE-E5D6-34A618D53AAF}"/>
          </ac:picMkLst>
        </pc:picChg>
      </pc:sldChg>
      <pc:sldChg chg="addSp modSp add mod modAnim modNotesTx">
        <pc:chgData name="R H" userId="7863155b6774aad0" providerId="LiveId" clId="{E9B4D793-B454-4E07-8378-97FE0242F661}" dt="2023-07-19T16:18:07.154" v="25413"/>
        <pc:sldMkLst>
          <pc:docMk/>
          <pc:sldMk cId="2484954564" sldId="290"/>
        </pc:sldMkLst>
        <pc:spChg chg="mod">
          <ac:chgData name="R H" userId="7863155b6774aad0" providerId="LiveId" clId="{E9B4D793-B454-4E07-8378-97FE0242F661}" dt="2023-07-15T01:48:01.277" v="15582" actId="14100"/>
          <ac:spMkLst>
            <pc:docMk/>
            <pc:sldMk cId="2484954564" sldId="290"/>
            <ac:spMk id="9" creationId="{8225D910-3FA8-425B-899C-357573A6688C}"/>
          </ac:spMkLst>
        </pc:spChg>
        <pc:spChg chg="mod">
          <ac:chgData name="R H" userId="7863155b6774aad0" providerId="LiveId" clId="{E9B4D793-B454-4E07-8378-97FE0242F661}" dt="2023-07-15T01:55:57.589" v="16259" actId="20577"/>
          <ac:spMkLst>
            <pc:docMk/>
            <pc:sldMk cId="2484954564" sldId="290"/>
            <ac:spMk id="11" creationId="{2DAEF1C4-21D0-4C9C-A6DE-E388CBAD5A9D}"/>
          </ac:spMkLst>
        </pc:spChg>
        <pc:spChg chg="mod">
          <ac:chgData name="R H" userId="7863155b6774aad0" providerId="LiveId" clId="{E9B4D793-B454-4E07-8378-97FE0242F661}" dt="2023-07-18T00:36:03.327" v="22683" actId="20577"/>
          <ac:spMkLst>
            <pc:docMk/>
            <pc:sldMk cId="2484954564" sldId="290"/>
            <ac:spMk id="13" creationId="{1DB99A26-77DC-445A-8885-E917E5B8C48A}"/>
          </ac:spMkLst>
        </pc:spChg>
        <pc:picChg chg="add mod">
          <ac:chgData name="R H" userId="7863155b6774aad0" providerId="LiveId" clId="{E9B4D793-B454-4E07-8378-97FE0242F661}" dt="2023-07-15T01:49:42.875" v="15592" actId="14100"/>
          <ac:picMkLst>
            <pc:docMk/>
            <pc:sldMk cId="2484954564" sldId="290"/>
            <ac:picMk id="14338" creationId="{F5042CBD-6F62-61EF-C123-1D6AEE103063}"/>
          </ac:picMkLst>
        </pc:picChg>
        <pc:picChg chg="add mod">
          <ac:chgData name="R H" userId="7863155b6774aad0" providerId="LiveId" clId="{E9B4D793-B454-4E07-8378-97FE0242F661}" dt="2023-07-15T01:54:51.918" v="16197" actId="14100"/>
          <ac:picMkLst>
            <pc:docMk/>
            <pc:sldMk cId="2484954564" sldId="290"/>
            <ac:picMk id="14340" creationId="{C0102FF2-515F-C3F6-38A3-3E55453CEF95}"/>
          </ac:picMkLst>
        </pc:picChg>
      </pc:sldChg>
      <pc:sldChg chg="addSp modSp add mod modAnim modNotesTx">
        <pc:chgData name="R H" userId="7863155b6774aad0" providerId="LiveId" clId="{E9B4D793-B454-4E07-8378-97FE0242F661}" dt="2023-07-19T20:46:58.888" v="25702"/>
        <pc:sldMkLst>
          <pc:docMk/>
          <pc:sldMk cId="1921927377" sldId="291"/>
        </pc:sldMkLst>
        <pc:spChg chg="mod">
          <ac:chgData name="R H" userId="7863155b6774aad0" providerId="LiveId" clId="{E9B4D793-B454-4E07-8378-97FE0242F661}" dt="2023-07-15T02:07:34.867" v="17592" actId="20577"/>
          <ac:spMkLst>
            <pc:docMk/>
            <pc:sldMk cId="1921927377" sldId="291"/>
            <ac:spMk id="11" creationId="{2DAEF1C4-21D0-4C9C-A6DE-E388CBAD5A9D}"/>
          </ac:spMkLst>
        </pc:spChg>
        <pc:spChg chg="mod">
          <ac:chgData name="R H" userId="7863155b6774aad0" providerId="LiveId" clId="{E9B4D793-B454-4E07-8378-97FE0242F661}" dt="2023-07-18T00:38:00.151" v="22822" actId="20577"/>
          <ac:spMkLst>
            <pc:docMk/>
            <pc:sldMk cId="1921927377" sldId="291"/>
            <ac:spMk id="13" creationId="{1DB99A26-77DC-445A-8885-E917E5B8C48A}"/>
          </ac:spMkLst>
        </pc:spChg>
        <pc:picChg chg="add mod">
          <ac:chgData name="R H" userId="7863155b6774aad0" providerId="LiveId" clId="{E9B4D793-B454-4E07-8378-97FE0242F661}" dt="2023-07-15T02:03:31.474" v="17086" actId="14100"/>
          <ac:picMkLst>
            <pc:docMk/>
            <pc:sldMk cId="1921927377" sldId="291"/>
            <ac:picMk id="15362" creationId="{7B1C7339-CE04-7D3E-62D1-D3124B807C5F}"/>
          </ac:picMkLst>
        </pc:picChg>
        <pc:picChg chg="add mod">
          <ac:chgData name="R H" userId="7863155b6774aad0" providerId="LiveId" clId="{E9B4D793-B454-4E07-8378-97FE0242F661}" dt="2023-07-15T02:03:23.849" v="17085" actId="14100"/>
          <ac:picMkLst>
            <pc:docMk/>
            <pc:sldMk cId="1921927377" sldId="291"/>
            <ac:picMk id="15364" creationId="{2ACDBAE0-0C62-4DA4-C50B-8BB37BE38AFF}"/>
          </ac:picMkLst>
        </pc:picChg>
      </pc:sldChg>
      <pc:sldChg chg="addSp delSp modSp add mod modAnim modNotesTx">
        <pc:chgData name="R H" userId="7863155b6774aad0" providerId="LiveId" clId="{E9B4D793-B454-4E07-8378-97FE0242F661}" dt="2023-07-19T20:49:54.668" v="25830" actId="20577"/>
        <pc:sldMkLst>
          <pc:docMk/>
          <pc:sldMk cId="76061619" sldId="292"/>
        </pc:sldMkLst>
        <pc:spChg chg="add mod">
          <ac:chgData name="R H" userId="7863155b6774aad0" providerId="LiveId" clId="{E9B4D793-B454-4E07-8378-97FE0242F661}" dt="2023-07-15T02:08:30.445" v="17637" actId="14100"/>
          <ac:spMkLst>
            <pc:docMk/>
            <pc:sldMk cId="76061619" sldId="292"/>
            <ac:spMk id="2" creationId="{70966E5A-A2F1-A148-A2DD-4AA7258E1917}"/>
          </ac:spMkLst>
        </pc:spChg>
        <pc:spChg chg="add mod">
          <ac:chgData name="R H" userId="7863155b6774aad0" providerId="LiveId" clId="{E9B4D793-B454-4E07-8378-97FE0242F661}" dt="2023-07-15T02:08:18.201" v="17635" actId="255"/>
          <ac:spMkLst>
            <pc:docMk/>
            <pc:sldMk cId="76061619" sldId="292"/>
            <ac:spMk id="4" creationId="{C1D876BE-E0F3-A464-C5DA-8BCB102058CD}"/>
          </ac:spMkLst>
        </pc:spChg>
        <pc:spChg chg="del">
          <ac:chgData name="R H" userId="7863155b6774aad0" providerId="LiveId" clId="{E9B4D793-B454-4E07-8378-97FE0242F661}" dt="2023-07-15T02:06:47.032" v="17549" actId="478"/>
          <ac:spMkLst>
            <pc:docMk/>
            <pc:sldMk cId="76061619" sldId="292"/>
            <ac:spMk id="9" creationId="{8225D910-3FA8-425B-899C-357573A6688C}"/>
          </ac:spMkLst>
        </pc:spChg>
        <pc:spChg chg="mod">
          <ac:chgData name="R H" userId="7863155b6774aad0" providerId="LiveId" clId="{E9B4D793-B454-4E07-8378-97FE0242F661}" dt="2023-07-15T02:12:57.095" v="18387" actId="313"/>
          <ac:spMkLst>
            <pc:docMk/>
            <pc:sldMk cId="76061619" sldId="292"/>
            <ac:spMk id="13" creationId="{1DB99A26-77DC-445A-8885-E917E5B8C48A}"/>
          </ac:spMkLst>
        </pc:spChg>
        <pc:picChg chg="add mod">
          <ac:chgData name="R H" userId="7863155b6774aad0" providerId="LiveId" clId="{E9B4D793-B454-4E07-8378-97FE0242F661}" dt="2023-07-15T02:14:35.248" v="18395" actId="14100"/>
          <ac:picMkLst>
            <pc:docMk/>
            <pc:sldMk cId="76061619" sldId="292"/>
            <ac:picMk id="16386" creationId="{4CBE9C60-CD3A-DA8A-2754-4742DDA6F79D}"/>
          </ac:picMkLst>
        </pc:picChg>
      </pc:sldChg>
      <pc:sldChg chg="addSp delSp modSp add mod delAnim modAnim modNotesTx">
        <pc:chgData name="R H" userId="7863155b6774aad0" providerId="LiveId" clId="{E9B4D793-B454-4E07-8378-97FE0242F661}" dt="2023-07-19T20:53:30.417" v="25906" actId="20577"/>
        <pc:sldMkLst>
          <pc:docMk/>
          <pc:sldMk cId="317646138" sldId="293"/>
        </pc:sldMkLst>
        <pc:spChg chg="mod">
          <ac:chgData name="R H" userId="7863155b6774aad0" providerId="LiveId" clId="{E9B4D793-B454-4E07-8378-97FE0242F661}" dt="2023-07-15T02:28:49.149" v="19816" actId="14100"/>
          <ac:spMkLst>
            <pc:docMk/>
            <pc:sldMk cId="317646138" sldId="293"/>
            <ac:spMk id="9" creationId="{8225D910-3FA8-425B-899C-357573A6688C}"/>
          </ac:spMkLst>
        </pc:spChg>
        <pc:spChg chg="mod">
          <ac:chgData name="R H" userId="7863155b6774aad0" providerId="LiveId" clId="{E9B4D793-B454-4E07-8378-97FE0242F661}" dt="2023-07-15T02:28:39.930" v="19814" actId="20577"/>
          <ac:spMkLst>
            <pc:docMk/>
            <pc:sldMk cId="317646138" sldId="293"/>
            <ac:spMk id="11" creationId="{2DAEF1C4-21D0-4C9C-A6DE-E388CBAD5A9D}"/>
          </ac:spMkLst>
        </pc:spChg>
        <pc:spChg chg="del">
          <ac:chgData name="R H" userId="7863155b6774aad0" providerId="LiveId" clId="{E9B4D793-B454-4E07-8378-97FE0242F661}" dt="2023-07-15T02:29:22.487" v="19817" actId="478"/>
          <ac:spMkLst>
            <pc:docMk/>
            <pc:sldMk cId="317646138" sldId="293"/>
            <ac:spMk id="13" creationId="{1DB99A26-77DC-445A-8885-E917E5B8C48A}"/>
          </ac:spMkLst>
        </pc:spChg>
        <pc:picChg chg="add mod">
          <ac:chgData name="R H" userId="7863155b6774aad0" providerId="LiveId" clId="{E9B4D793-B454-4E07-8378-97FE0242F661}" dt="2023-07-18T00:44:31.745" v="22957" actId="14100"/>
          <ac:picMkLst>
            <pc:docMk/>
            <pc:sldMk cId="317646138" sldId="293"/>
            <ac:picMk id="4098" creationId="{AD701E73-7F1C-AAC3-E260-E8AACE4AD675}"/>
          </ac:picMkLst>
        </pc:picChg>
        <pc:picChg chg="add mod">
          <ac:chgData name="R H" userId="7863155b6774aad0" providerId="LiveId" clId="{E9B4D793-B454-4E07-8378-97FE0242F661}" dt="2023-07-15T02:29:57.607" v="19827" actId="14100"/>
          <ac:picMkLst>
            <pc:docMk/>
            <pc:sldMk cId="317646138" sldId="293"/>
            <ac:picMk id="17410" creationId="{BE2ADCE9-4AB9-6BDC-AA49-1A54FD94E79C}"/>
          </ac:picMkLst>
        </pc:picChg>
        <pc:picChg chg="add del mod">
          <ac:chgData name="R H" userId="7863155b6774aad0" providerId="LiveId" clId="{E9B4D793-B454-4E07-8378-97FE0242F661}" dt="2023-07-15T02:41:14.943" v="20661" actId="21"/>
          <ac:picMkLst>
            <pc:docMk/>
            <pc:sldMk cId="317646138" sldId="293"/>
            <ac:picMk id="17412" creationId="{90494F26-124C-5497-CDD7-B93213E6D819}"/>
          </ac:picMkLst>
        </pc:picChg>
      </pc:sldChg>
      <pc:sldChg chg="addSp delSp modSp add mod modAnim modNotesTx">
        <pc:chgData name="R H" userId="7863155b6774aad0" providerId="LiveId" clId="{E9B4D793-B454-4E07-8378-97FE0242F661}" dt="2023-07-19T21:00:53.901" v="26373" actId="20577"/>
        <pc:sldMkLst>
          <pc:docMk/>
          <pc:sldMk cId="97972406" sldId="294"/>
        </pc:sldMkLst>
        <pc:spChg chg="mod">
          <ac:chgData name="R H" userId="7863155b6774aad0" providerId="LiveId" clId="{E9B4D793-B454-4E07-8378-97FE0242F661}" dt="2023-07-19T21:00:29.283" v="26356" actId="20577"/>
          <ac:spMkLst>
            <pc:docMk/>
            <pc:sldMk cId="97972406" sldId="294"/>
            <ac:spMk id="5" creationId="{EC76661F-CF21-AA4F-CC92-9313A486D5C6}"/>
          </ac:spMkLst>
        </pc:spChg>
        <pc:picChg chg="add mod">
          <ac:chgData name="R H" userId="7863155b6774aad0" providerId="LiveId" clId="{E9B4D793-B454-4E07-8378-97FE0242F661}" dt="2023-07-15T02:41:46.062" v="20695" actId="14100"/>
          <ac:picMkLst>
            <pc:docMk/>
            <pc:sldMk cId="97972406" sldId="294"/>
            <ac:picMk id="2" creationId="{5BCF3B0F-7B1C-EE3F-B88D-A69EEFD2AFE7}"/>
          </ac:picMkLst>
        </pc:picChg>
        <pc:picChg chg="add mod">
          <ac:chgData name="R H" userId="7863155b6774aad0" providerId="LiveId" clId="{E9B4D793-B454-4E07-8378-97FE0242F661}" dt="2023-07-19T20:57:15.998" v="26170" actId="14100"/>
          <ac:picMkLst>
            <pc:docMk/>
            <pc:sldMk cId="97972406" sldId="294"/>
            <ac:picMk id="5122" creationId="{7799B38F-983F-C36D-CE1F-FA3CB351B3E9}"/>
          </ac:picMkLst>
        </pc:picChg>
        <pc:picChg chg="add mod">
          <ac:chgData name="R H" userId="7863155b6774aad0" providerId="LiveId" clId="{E9B4D793-B454-4E07-8378-97FE0242F661}" dt="2023-07-19T20:58:35.365" v="26290" actId="14100"/>
          <ac:picMkLst>
            <pc:docMk/>
            <pc:sldMk cId="97972406" sldId="294"/>
            <ac:picMk id="5124" creationId="{F37C742D-27B1-FEAA-FD6C-4E11D13D83D8}"/>
          </ac:picMkLst>
        </pc:picChg>
        <pc:picChg chg="del">
          <ac:chgData name="R H" userId="7863155b6774aad0" providerId="LiveId" clId="{E9B4D793-B454-4E07-8378-97FE0242F661}" dt="2023-07-15T02:41:18.073" v="20662" actId="478"/>
          <ac:picMkLst>
            <pc:docMk/>
            <pc:sldMk cId="97972406" sldId="294"/>
            <ac:picMk id="10244" creationId="{910E1CBE-D519-E0CB-3946-67B4ABCCA83D}"/>
          </ac:picMkLst>
        </pc:picChg>
        <pc:picChg chg="del">
          <ac:chgData name="R H" userId="7863155b6774aad0" providerId="LiveId" clId="{E9B4D793-B454-4E07-8378-97FE0242F661}" dt="2023-07-15T02:41:18.073" v="20662" actId="478"/>
          <ac:picMkLst>
            <pc:docMk/>
            <pc:sldMk cId="97972406" sldId="294"/>
            <ac:picMk id="10246" creationId="{997DEF3D-0AC7-7A85-4F04-D1721845AB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76AF7-1BA7-4DAD-BF29-FBF3ECF1D152}" type="datetimeFigureOut">
              <a:rPr lang="en-US" smtClean="0"/>
              <a:t>7/19/2023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2C0F8-64E3-4AF0-B28F-960CD66BF7FC}" type="slidenum">
              <a:rPr lang="en-US" smtClean="0"/>
              <a:t>‹#›</a:t>
            </a:fld>
            <a:endParaRPr lang="en-US"/>
          </a:p>
        </p:txBody>
      </p:sp>
    </p:spTree>
    <p:extLst>
      <p:ext uri="{BB962C8B-B14F-4D97-AF65-F5344CB8AC3E}">
        <p14:creationId xmlns:p14="http://schemas.microsoft.com/office/powerpoint/2010/main" val="420077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Song of Solomon introduces us to a Shulamite girl who is beautiful in both her appearance and her character. But she’s in a Cinderella situation in which her brothers have forced her to take care of vineyards. Solomon’s nobles have taken notice of her and whisked her away to meet him. But there’s conflict – while Solomon is trying to charm her, she can’t stop thinking about the mutual love she shares w/a shepherd. And yet, we learned in our last study that there were some relationship snags between the Shulamite and the shepherd that needed untangling, and that between that and her seemingly bad home environment, the prospect of becoming Solomon’s next bride is slightly enticing.</a:t>
            </a:r>
          </a:p>
          <a:p>
            <a:endParaRPr lang="en-US" sz="1200" dirty="0">
              <a:latin typeface="+mn-lt"/>
            </a:endParaRPr>
          </a:p>
          <a:p>
            <a:r>
              <a:rPr lang="en-US" sz="1200" dirty="0">
                <a:latin typeface="+mn-lt"/>
              </a:rPr>
              <a:t>So, what we’re seeing in this book is not only what real romantic love is supposed to be, but what it’s </a:t>
            </a:r>
            <a:r>
              <a:rPr lang="en-US" sz="1200" u="sng" dirty="0">
                <a:latin typeface="+mn-lt"/>
              </a:rPr>
              <a:t>not</a:t>
            </a:r>
            <a:r>
              <a:rPr lang="en-US" sz="1200" dirty="0">
                <a:latin typeface="+mn-lt"/>
              </a:rPr>
              <a:t> supposed to be, and we’re also seeing some of the dynamics involved in it that can make it such a challenge. But these are principles that need to be studied and thought through because this kind of love has been the undoing of countless God-fearing people. There are timeless truths presented in this book that are deserving of our sincerest study.</a:t>
            </a:r>
          </a:p>
          <a:p>
            <a:endParaRPr lang="en-US" sz="1200" dirty="0">
              <a:latin typeface="+mn-lt"/>
            </a:endParaRPr>
          </a:p>
          <a:p>
            <a:r>
              <a:rPr lang="en-US" sz="1200" dirty="0">
                <a:latin typeface="+mn-lt"/>
              </a:rPr>
              <a:t>PRAYER</a:t>
            </a:r>
          </a:p>
        </p:txBody>
      </p:sp>
      <p:sp>
        <p:nvSpPr>
          <p:cNvPr id="4" name="Slide Number Placeholder 3"/>
          <p:cNvSpPr>
            <a:spLocks noGrp="1"/>
          </p:cNvSpPr>
          <p:nvPr>
            <p:ph type="sldNum" sz="quarter" idx="5"/>
          </p:nvPr>
        </p:nvSpPr>
        <p:spPr/>
        <p:txBody>
          <a:bodyPr/>
          <a:lstStyle/>
          <a:p>
            <a:fld id="{46FEB268-A5CA-4C0C-B33B-59BD5B358724}" type="slidenum">
              <a:rPr lang="en-US" smtClean="0"/>
              <a:t>1</a:t>
            </a:fld>
            <a:endParaRPr lang="en-US"/>
          </a:p>
        </p:txBody>
      </p:sp>
    </p:spTree>
    <p:extLst>
      <p:ext uri="{BB962C8B-B14F-4D97-AF65-F5344CB8AC3E}">
        <p14:creationId xmlns:p14="http://schemas.microsoft.com/office/powerpoint/2010/main" val="3448934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PRACTICAL APPLICATION</a:t>
            </a:r>
            <a:r>
              <a:rPr lang="en-US" sz="1200" dirty="0">
                <a:effectLst/>
                <a:latin typeface="+mn-lt"/>
                <a:ea typeface="Calibri" panose="020F0502020204030204" pitchFamily="34" charset="0"/>
                <a:cs typeface="Times New Roman" panose="02020603050405020304" pitchFamily="18" charset="0"/>
              </a:rPr>
              <a:t> – </a:t>
            </a:r>
            <a:r>
              <a:rPr lang="en-US" sz="1200" b="1" i="0" dirty="0">
                <a:effectLst/>
                <a:latin typeface="+mn-lt"/>
                <a:ea typeface="Calibri" panose="020F0502020204030204" pitchFamily="34" charset="0"/>
                <a:cs typeface="Times New Roman" panose="02020603050405020304" pitchFamily="18" charset="0"/>
              </a:rPr>
              <a:t>1 Tim 2:9-10</a:t>
            </a:r>
            <a:r>
              <a:rPr lang="en-US" sz="1200" i="0" dirty="0">
                <a:effectLst/>
                <a:latin typeface="+mn-lt"/>
                <a:ea typeface="Calibri" panose="020F0502020204030204" pitchFamily="34" charset="0"/>
                <a:cs typeface="Times New Roman" panose="02020603050405020304" pitchFamily="18" charset="0"/>
              </a:rPr>
              <a:t> – “</a:t>
            </a:r>
            <a:r>
              <a:rPr lang="en-US" b="0" i="0" dirty="0">
                <a:solidFill>
                  <a:srgbClr val="000000"/>
                </a:solidFill>
                <a:effectLst/>
                <a:latin typeface="+mn-lt"/>
              </a:rPr>
              <a:t>Likewise, I want women to adorn themselves with proper clothing, modestly and discreetly, not with braided hair and gold or pearls or costly garments, but rather by means of good works, as is proper for women making a claim to godliness.” </a:t>
            </a: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Here’s a question: modest apparel – what does it </a:t>
            </a:r>
            <a:r>
              <a:rPr lang="en-US" sz="1200" i="0" dirty="0">
                <a:effectLst/>
                <a:latin typeface="+mn-lt"/>
                <a:ea typeface="Calibri" panose="020F0502020204030204" pitchFamily="34" charset="0"/>
                <a:cs typeface="Times New Roman" panose="02020603050405020304" pitchFamily="18" charset="0"/>
              </a:rPr>
              <a:t>reveal and what does it conceal? It reveals your godliness, your humility, your shamefacedness, all wonderful qualities. And what does it conceal? Those parts of your video that are not to be revealed to anyone save your husband.</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Opposite question: </a:t>
            </a:r>
            <a:r>
              <a:rPr lang="en-US" sz="1200" i="0" u="sng" dirty="0">
                <a:effectLst/>
                <a:latin typeface="+mn-lt"/>
                <a:ea typeface="Calibri" panose="020F0502020204030204" pitchFamily="34" charset="0"/>
                <a:cs typeface="Times New Roman" panose="02020603050405020304" pitchFamily="18" charset="0"/>
              </a:rPr>
              <a:t>im</a:t>
            </a:r>
            <a:r>
              <a:rPr lang="en-US" sz="1200" i="0" dirty="0">
                <a:effectLst/>
                <a:latin typeface="+mn-lt"/>
                <a:ea typeface="Calibri" panose="020F0502020204030204" pitchFamily="34" charset="0"/>
                <a:cs typeface="Times New Roman" panose="02020603050405020304" pitchFamily="18" charset="0"/>
              </a:rPr>
              <a:t>modest apparel – what does it reveal and what does it conceal? Well, it absolutely conceals your godliness. You dress like those girls on campus, in tight pants, short shorts that expose the upper legs, low cut shirts that expose the tops of the breast, you are making no distinction between who you claim to serve and the worldliness around you. It doesn’t just dim your light, it completely extinguishes it.</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Modest apparel is intended to reveal your dignity and your strong sense of self-worth. It shows you are confident in your person and that if a man is going to love you, they are going to love you for who you are, and not for the tantalizing previews that revealing clothing exposes. </a:t>
            </a: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10</a:t>
            </a:fld>
            <a:endParaRPr lang="en-US"/>
          </a:p>
        </p:txBody>
      </p:sp>
    </p:spTree>
    <p:extLst>
      <p:ext uri="{BB962C8B-B14F-4D97-AF65-F5344CB8AC3E}">
        <p14:creationId xmlns:p14="http://schemas.microsoft.com/office/powerpoint/2010/main" val="69408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2) Hair – her veil was perhaps not completely covering her hair, though – </a:t>
            </a:r>
            <a:r>
              <a:rPr lang="en-US" sz="1200" b="1" dirty="0">
                <a:effectLst/>
                <a:latin typeface="+mn-lt"/>
                <a:ea typeface="Calibri" panose="020F0502020204030204" pitchFamily="34" charset="0"/>
                <a:cs typeface="Times New Roman" panose="02020603050405020304" pitchFamily="18" charset="0"/>
              </a:rPr>
              <a:t>Song 4:1b</a:t>
            </a:r>
            <a:r>
              <a:rPr lang="en-US" sz="1200" dirty="0">
                <a:effectLst/>
                <a:latin typeface="+mn-lt"/>
                <a:ea typeface="Calibri" panose="020F0502020204030204" pitchFamily="34" charset="0"/>
                <a:cs typeface="Times New Roman" panose="02020603050405020304" pitchFamily="18" charset="0"/>
              </a:rPr>
              <a:t> – Mount Gilead is none for its high, rigged cliffs east of Galilee and Samaria and if you were to stand at a distance and watch a flock of goats descending from it, it would cause those hills to come alive w/flowing, rippling waves. (CLICK) The idea is that her hair majestically flowed down – it was long, lush, and bouncing w/life, perhaps when she walks or turns (Vidal Sassoon). The hair is a very attractive feature of a woman. (CLICK) Paul would agree, when he says in 1 Cor 11:15 that a woman’s hair is her glory, which is why I read somewhere that over her lifetime, a woman will spend ~$55,000 on her hair. (CLICK) “Not ten toke of oxen have the power to draw us like a woman’s hair” – H. W. Longfellow.</a:t>
            </a:r>
          </a:p>
        </p:txBody>
      </p:sp>
      <p:sp>
        <p:nvSpPr>
          <p:cNvPr id="4" name="Slide Number Placeholder 3"/>
          <p:cNvSpPr>
            <a:spLocks noGrp="1"/>
          </p:cNvSpPr>
          <p:nvPr>
            <p:ph type="sldNum" sz="quarter" idx="5"/>
          </p:nvPr>
        </p:nvSpPr>
        <p:spPr/>
        <p:txBody>
          <a:bodyPr/>
          <a:lstStyle/>
          <a:p>
            <a:fld id="{46FEB268-A5CA-4C0C-B33B-59BD5B358724}" type="slidenum">
              <a:rPr lang="en-US" smtClean="0"/>
              <a:t>11</a:t>
            </a:fld>
            <a:endParaRPr lang="en-US"/>
          </a:p>
        </p:txBody>
      </p:sp>
    </p:spTree>
    <p:extLst>
      <p:ext uri="{BB962C8B-B14F-4D97-AF65-F5344CB8AC3E}">
        <p14:creationId xmlns:p14="http://schemas.microsoft.com/office/powerpoint/2010/main" val="2501756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3) Teeth – </a:t>
            </a:r>
            <a:r>
              <a:rPr lang="en-US" sz="1200" b="1" dirty="0">
                <a:effectLst/>
                <a:latin typeface="+mn-lt"/>
                <a:ea typeface="Calibri" panose="020F0502020204030204" pitchFamily="34" charset="0"/>
                <a:cs typeface="Times New Roman" panose="02020603050405020304" pitchFamily="18" charset="0"/>
              </a:rPr>
              <a:t>Song 4:2</a:t>
            </a:r>
            <a:r>
              <a:rPr lang="en-US" sz="1200" dirty="0">
                <a:effectLst/>
                <a:latin typeface="+mn-lt"/>
                <a:ea typeface="Calibri" panose="020F0502020204030204" pitchFamily="34" charset="0"/>
                <a:cs typeface="Times New Roman" panose="02020603050405020304" pitchFamily="18" charset="0"/>
              </a:rPr>
              <a:t> – Without dentists, more people in that day had teeth that were broken, chipped, or removed by the time they were 20, (CLICK) but her teeth were flawless. When ewe lambs were shorn to the skin and then washed, they all look the same, so he’s saying they’re clean, they’re white, and the fact they “bear twins” means there is symmetry, the upper teeth mirroring the lower teeth. Twins among sheep were rare and desirable. (CLICK) “not one among them has lost her young” = they are complete; none are missing. Her face/smile would be perfect for a toothpaste commercial.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12</a:t>
            </a:fld>
            <a:endParaRPr lang="en-US"/>
          </a:p>
        </p:txBody>
      </p:sp>
    </p:spTree>
    <p:extLst>
      <p:ext uri="{BB962C8B-B14F-4D97-AF65-F5344CB8AC3E}">
        <p14:creationId xmlns:p14="http://schemas.microsoft.com/office/powerpoint/2010/main" val="277017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4) Lips/Mouth – </a:t>
            </a:r>
            <a:r>
              <a:rPr lang="en-US" sz="1200" b="1" dirty="0">
                <a:effectLst/>
                <a:latin typeface="+mn-lt"/>
                <a:ea typeface="Calibri" panose="020F0502020204030204" pitchFamily="34" charset="0"/>
                <a:cs typeface="Times New Roman" panose="02020603050405020304" pitchFamily="18" charset="0"/>
              </a:rPr>
              <a:t>Song 4:3</a:t>
            </a:r>
            <a:r>
              <a:rPr lang="en-US" sz="1200" dirty="0">
                <a:effectLst/>
                <a:latin typeface="+mn-lt"/>
                <a:ea typeface="Calibri" panose="020F0502020204030204" pitchFamily="34" charset="0"/>
                <a:cs typeface="Times New Roman" panose="02020603050405020304" pitchFamily="18" charset="0"/>
              </a:rPr>
              <a:t> – (CLICK) this would seem to imply that her lips were thinner rather than fuller, which from what I’ve read was actually considered more attractive in that day, whereas fuller lips are considered more attractive now. Her lips are well-outlined, a beautiful deep red color.</a:t>
            </a:r>
          </a:p>
        </p:txBody>
      </p:sp>
      <p:sp>
        <p:nvSpPr>
          <p:cNvPr id="4" name="Slide Number Placeholder 3"/>
          <p:cNvSpPr>
            <a:spLocks noGrp="1"/>
          </p:cNvSpPr>
          <p:nvPr>
            <p:ph type="sldNum" sz="quarter" idx="5"/>
          </p:nvPr>
        </p:nvSpPr>
        <p:spPr/>
        <p:txBody>
          <a:bodyPr/>
          <a:lstStyle/>
          <a:p>
            <a:fld id="{46FEB268-A5CA-4C0C-B33B-59BD5B358724}" type="slidenum">
              <a:rPr lang="en-US" smtClean="0"/>
              <a:t>13</a:t>
            </a:fld>
            <a:endParaRPr lang="en-US"/>
          </a:p>
        </p:txBody>
      </p:sp>
    </p:spTree>
    <p:extLst>
      <p:ext uri="{BB962C8B-B14F-4D97-AF65-F5344CB8AC3E}">
        <p14:creationId xmlns:p14="http://schemas.microsoft.com/office/powerpoint/2010/main" val="99154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5) Temple/Cheeks – </a:t>
            </a:r>
            <a:r>
              <a:rPr lang="en-US" sz="1200" b="1" dirty="0">
                <a:effectLst/>
                <a:latin typeface="+mn-lt"/>
                <a:ea typeface="Calibri" panose="020F0502020204030204" pitchFamily="34" charset="0"/>
                <a:cs typeface="Times New Roman" panose="02020603050405020304" pitchFamily="18" charset="0"/>
              </a:rPr>
              <a:t>Song 4:3b</a:t>
            </a:r>
            <a:r>
              <a:rPr lang="en-US" sz="1200" dirty="0">
                <a:effectLst/>
                <a:latin typeface="+mn-lt"/>
                <a:ea typeface="Calibri" panose="020F0502020204030204" pitchFamily="34" charset="0"/>
                <a:cs typeface="Times New Roman" panose="02020603050405020304" pitchFamily="18" charset="0"/>
              </a:rPr>
              <a:t> – Most translations have the word “temple”, but there are a few like he ESV that uses “cheeks” as it can mean the side of one’s face. The Hebrew word can mean both so it’s difficult to know what’s intended. (CLICK) Regardless, it’s likely that Solomon is alluding to the blush of her face, the fact that it is full of color, that she has rosy cheeks.</a:t>
            </a:r>
          </a:p>
        </p:txBody>
      </p:sp>
      <p:sp>
        <p:nvSpPr>
          <p:cNvPr id="4" name="Slide Number Placeholder 3"/>
          <p:cNvSpPr>
            <a:spLocks noGrp="1"/>
          </p:cNvSpPr>
          <p:nvPr>
            <p:ph type="sldNum" sz="quarter" idx="5"/>
          </p:nvPr>
        </p:nvSpPr>
        <p:spPr/>
        <p:txBody>
          <a:bodyPr/>
          <a:lstStyle/>
          <a:p>
            <a:fld id="{46FEB268-A5CA-4C0C-B33B-59BD5B358724}" type="slidenum">
              <a:rPr lang="en-US" smtClean="0"/>
              <a:t>14</a:t>
            </a:fld>
            <a:endParaRPr lang="en-US"/>
          </a:p>
        </p:txBody>
      </p:sp>
    </p:spTree>
    <p:extLst>
      <p:ext uri="{BB962C8B-B14F-4D97-AF65-F5344CB8AC3E}">
        <p14:creationId xmlns:p14="http://schemas.microsoft.com/office/powerpoint/2010/main" val="2865178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6) Neck – </a:t>
            </a:r>
            <a:r>
              <a:rPr lang="en-US" sz="1200" b="1" dirty="0">
                <a:effectLst/>
                <a:latin typeface="+mn-lt"/>
                <a:ea typeface="Calibri" panose="020F0502020204030204" pitchFamily="34" charset="0"/>
                <a:cs typeface="Times New Roman" panose="02020603050405020304" pitchFamily="18" charset="0"/>
              </a:rPr>
              <a:t>Song 4:4</a:t>
            </a:r>
            <a:r>
              <a:rPr lang="en-US" sz="1200" dirty="0">
                <a:effectLst/>
                <a:latin typeface="+mn-lt"/>
                <a:ea typeface="Calibri" panose="020F0502020204030204" pitchFamily="34" charset="0"/>
                <a:cs typeface="Times New Roman" panose="02020603050405020304" pitchFamily="18" charset="0"/>
              </a:rPr>
              <a:t> – I don’t think he’s saying, “Baby, you could play linebacker for the Cowboys.” (CLICK) (look at this </a:t>
            </a:r>
            <a:r>
              <a:rPr lang="en-US" sz="1200" dirty="0" err="1">
                <a:effectLst/>
                <a:latin typeface="+mn-lt"/>
                <a:ea typeface="Calibri" panose="020F0502020204030204" pitchFamily="34" charset="0"/>
                <a:cs typeface="Times New Roman" panose="02020603050405020304" pitchFamily="18" charset="0"/>
              </a:rPr>
              <a:t>throatagraph</a:t>
            </a:r>
            <a:r>
              <a:rPr lang="en-US" sz="1200" dirty="0">
                <a:effectLst/>
                <a:latin typeface="+mn-lt"/>
                <a:ea typeface="Calibri" panose="020F0502020204030204" pitchFamily="34" charset="0"/>
                <a:cs typeface="Times New Roman" panose="02020603050405020304" pitchFamily="18" charset="0"/>
              </a:rPr>
              <a:t>). He’s not saying she has a broad, wide neck, rather there is a beautiful symmetry to her neck; (CLICK) it was well proportioned, dignified, and elegant. “built w/rows of stone” = probably saying the same thing as in 1:10, that her neck is perfect for hanging jewelry, layers of necklaces, and that it would enhance her already stunning beauty. Necks were often associated w/character – bent-over neck being humiliation, a stiff neck being stubbornness. Could be that the way she carries herself reflects integrity that all who see her respect. Being “built” up, it could represent inaccessibility. Her neck is made strong and secure by what “protects” it. Could it be he recognizes how strong and secure she is?</a:t>
            </a:r>
          </a:p>
        </p:txBody>
      </p:sp>
      <p:sp>
        <p:nvSpPr>
          <p:cNvPr id="4" name="Slide Number Placeholder 3"/>
          <p:cNvSpPr>
            <a:spLocks noGrp="1"/>
          </p:cNvSpPr>
          <p:nvPr>
            <p:ph type="sldNum" sz="quarter" idx="5"/>
          </p:nvPr>
        </p:nvSpPr>
        <p:spPr/>
        <p:txBody>
          <a:bodyPr/>
          <a:lstStyle/>
          <a:p>
            <a:fld id="{46FEB268-A5CA-4C0C-B33B-59BD5B358724}" type="slidenum">
              <a:rPr lang="en-US" smtClean="0"/>
              <a:t>15</a:t>
            </a:fld>
            <a:endParaRPr lang="en-US"/>
          </a:p>
        </p:txBody>
      </p:sp>
    </p:spTree>
    <p:extLst>
      <p:ext uri="{BB962C8B-B14F-4D97-AF65-F5344CB8AC3E}">
        <p14:creationId xmlns:p14="http://schemas.microsoft.com/office/powerpoint/2010/main" val="961705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But if he was about to talk about her character again, it wouldn’t last – </a:t>
            </a:r>
            <a:r>
              <a:rPr lang="en-US" sz="1200" b="1" dirty="0">
                <a:effectLst/>
                <a:latin typeface="+mn-lt"/>
                <a:ea typeface="Calibri" panose="020F0502020204030204" pitchFamily="34" charset="0"/>
                <a:cs typeface="Times New Roman" panose="02020603050405020304" pitchFamily="18" charset="0"/>
              </a:rPr>
              <a:t>Song 4:5</a:t>
            </a:r>
            <a:r>
              <a:rPr lang="en-US" sz="1200" dirty="0">
                <a:effectLst/>
                <a:latin typeface="+mn-lt"/>
                <a:ea typeface="Calibri" panose="020F0502020204030204" pitchFamily="34" charset="0"/>
                <a:cs typeface="Times New Roman" panose="02020603050405020304" pitchFamily="18" charset="0"/>
              </a:rPr>
              <a:t> – So, t</a:t>
            </a:r>
            <a:r>
              <a:rPr lang="en-US" sz="1200" dirty="0">
                <a:effectLst/>
                <a:latin typeface="+mn-lt"/>
                <a:ea typeface="Calibri" panose="020F0502020204030204" pitchFamily="34" charset="0"/>
              </a:rPr>
              <a:t>he symmetry of her teeth now repeated about her breast. That they’re like twins is him saying that they match, they’re perfect, they’re sprightly. Fawns are innocent, soft and gentle, graceful and beautiful, we get the gist. And I don’t want to belabor this point because this is one of just a few verses in this book that can be a little uncomfortable to talk about, but it’s important to get this context so that the next verse makes sense (so bear w/me through this). Fawn are baby deer who are untouchable, though many would want to touch them if they were to let them near them. My suspicion is that this might be what Solomon’s play is here.</a:t>
            </a:r>
          </a:p>
        </p:txBody>
      </p:sp>
      <p:sp>
        <p:nvSpPr>
          <p:cNvPr id="4" name="Slide Number Placeholder 3"/>
          <p:cNvSpPr>
            <a:spLocks noGrp="1"/>
          </p:cNvSpPr>
          <p:nvPr>
            <p:ph type="sldNum" sz="quarter" idx="5"/>
          </p:nvPr>
        </p:nvSpPr>
        <p:spPr/>
        <p:txBody>
          <a:bodyPr/>
          <a:lstStyle/>
          <a:p>
            <a:fld id="{46FEB268-A5CA-4C0C-B33B-59BD5B358724}" type="slidenum">
              <a:rPr lang="en-US" smtClean="0"/>
              <a:t>16</a:t>
            </a:fld>
            <a:endParaRPr lang="en-US"/>
          </a:p>
        </p:txBody>
      </p:sp>
    </p:spTree>
    <p:extLst>
      <p:ext uri="{BB962C8B-B14F-4D97-AF65-F5344CB8AC3E}">
        <p14:creationId xmlns:p14="http://schemas.microsoft.com/office/powerpoint/2010/main" val="3954435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Why? Because I suspect it’s in this next verse that the Shulamite then speaks up, almost as if to put a stop to where she thinks this might be headed – </a:t>
            </a:r>
            <a:r>
              <a:rPr lang="en-US" sz="1200" b="1" dirty="0">
                <a:effectLst/>
                <a:latin typeface="+mn-lt"/>
                <a:ea typeface="Calibri" panose="020F0502020204030204" pitchFamily="34" charset="0"/>
                <a:cs typeface="Times New Roman" panose="02020603050405020304" pitchFamily="18" charset="0"/>
              </a:rPr>
              <a:t>Song 4:6</a:t>
            </a:r>
            <a:r>
              <a:rPr lang="en-US" sz="1200" b="0" dirty="0">
                <a:effectLst/>
                <a:latin typeface="+mn-lt"/>
                <a:ea typeface="Calibri" panose="020F0502020204030204" pitchFamily="34" charset="0"/>
                <a:cs typeface="Times New Roman" panose="02020603050405020304" pitchFamily="18" charset="0"/>
              </a:rPr>
              <a:t> – It’s almost as i</a:t>
            </a:r>
            <a:r>
              <a:rPr lang="en-US" sz="1200" dirty="0">
                <a:effectLst/>
                <a:latin typeface="+mn-lt"/>
                <a:ea typeface="Calibri" panose="020F0502020204030204" pitchFamily="34" charset="0"/>
              </a:rPr>
              <a:t>f she can tell he’s starting to get suggestive, (CLICK) and so she stops him in his tracks before he can go any further. (CLICK) “Ok, stop right there – I need to go away and be alone”; “I need to sleep on it”; “I need to think about it”.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What she’s referring to by “mountain of myrrh” and “hill of frankincense” are those gardens of that day, calm places where one could retire to in order to meditate and think, just as Jesus did in garden of Gethsemane. Interestingly, this exact same phrase is uttered by her as an encouragement to the shepherd in 2:17 to work hard to overcome those lingering issues that separated them. But there is no such disclaimer to Solomon. And this shows that what obviously had worked for other carnal women wasn’t working for her.</a:t>
            </a:r>
          </a:p>
        </p:txBody>
      </p:sp>
      <p:sp>
        <p:nvSpPr>
          <p:cNvPr id="4" name="Slide Number Placeholder 3"/>
          <p:cNvSpPr>
            <a:spLocks noGrp="1"/>
          </p:cNvSpPr>
          <p:nvPr>
            <p:ph type="sldNum" sz="quarter" idx="5"/>
          </p:nvPr>
        </p:nvSpPr>
        <p:spPr/>
        <p:txBody>
          <a:bodyPr/>
          <a:lstStyle/>
          <a:p>
            <a:fld id="{46FEB268-A5CA-4C0C-B33B-59BD5B358724}" type="slidenum">
              <a:rPr lang="en-US" smtClean="0"/>
              <a:t>17</a:t>
            </a:fld>
            <a:endParaRPr lang="en-US"/>
          </a:p>
        </p:txBody>
      </p:sp>
    </p:spTree>
    <p:extLst>
      <p:ext uri="{BB962C8B-B14F-4D97-AF65-F5344CB8AC3E}">
        <p14:creationId xmlns:p14="http://schemas.microsoft.com/office/powerpoint/2010/main" val="18493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i="0" u="sng" dirty="0">
                <a:effectLst/>
                <a:latin typeface="+mn-lt"/>
                <a:ea typeface="Calibri" panose="020F0502020204030204" pitchFamily="34" charset="0"/>
                <a:cs typeface="Times New Roman" panose="02020603050405020304" pitchFamily="18" charset="0"/>
              </a:rPr>
              <a:t>PRACTICAL APPLICATION</a:t>
            </a:r>
            <a:r>
              <a:rPr lang="en-US" sz="1200" i="0" dirty="0">
                <a:effectLst/>
                <a:latin typeface="+mn-lt"/>
                <a:ea typeface="Calibri" panose="020F0502020204030204" pitchFamily="34" charset="0"/>
                <a:cs typeface="Times New Roman" panose="02020603050405020304" pitchFamily="18" charset="0"/>
              </a:rPr>
              <a:t> – This is a good time to remind us all that if we ever find ourself in a situation in which something is about to get out of hand w/someone of the opposite sex who is not our spouse, flee (CLICK) – </a:t>
            </a:r>
            <a:r>
              <a:rPr lang="en-US" sz="1200" b="1" i="0" dirty="0">
                <a:effectLst/>
                <a:latin typeface="+mn-lt"/>
                <a:ea typeface="Calibri" panose="020F0502020204030204" pitchFamily="34" charset="0"/>
                <a:cs typeface="Times New Roman" panose="02020603050405020304" pitchFamily="18" charset="0"/>
              </a:rPr>
              <a:t>2 Tim 2:22</a:t>
            </a:r>
            <a:r>
              <a:rPr lang="en-US" sz="1200" i="0" dirty="0">
                <a:effectLst/>
                <a:latin typeface="+mn-lt"/>
                <a:ea typeface="Calibri" panose="020F0502020204030204" pitchFamily="34" charset="0"/>
                <a:cs typeface="Times New Roman" panose="02020603050405020304" pitchFamily="18" charset="0"/>
              </a:rPr>
              <a:t> – “</a:t>
            </a:r>
            <a:r>
              <a:rPr lang="en-US" sz="1200" b="0" i="0" dirty="0">
                <a:solidFill>
                  <a:srgbClr val="000000"/>
                </a:solidFill>
                <a:effectLst/>
                <a:latin typeface="+mn-lt"/>
              </a:rPr>
              <a:t>Now flee from youthful lusts and pursue righteousness, faith, love and peace, with those who call on the Lord from a pure heart.</a:t>
            </a:r>
            <a:r>
              <a:rPr lang="en-US" sz="1200" i="0" dirty="0">
                <a:effectLst/>
                <a:latin typeface="+mn-lt"/>
                <a:ea typeface="Calibri" panose="020F0502020204030204" pitchFamily="34" charset="0"/>
                <a:cs typeface="Times New Roman" panose="02020603050405020304" pitchFamily="18" charset="0"/>
              </a:rPr>
              <a:t>” In Gen 39, what did Joseph do when Potiphar’s wife grabbed him to lay w/him? Well, here’s what he didn’t do – he didn’t sit her down and try to teach her about God’s word. This wasn’t the time for personal work. He didn’t try to reason with her. There was no, “Listen Mrs. Potiphar, before you jump the gun let’s think about the consequences of your actions here.”  He didn’t say, “Mrs. Potiphar, before you do anything rash, can we sit here and pray together about this?” And you know what else he didn’t do? He didn’t yell “No!” “No means no, we’re not doing this.” Because there were no words that was going to get him out of this situation. Joseph knew that when sexual temptation rises to this kind of level, it is not something that you just stay and battle out. The text tells us when she grabbed his garment, he slipped out of it, leaving the garment in her hand, and fled outside. (CLICK) </a:t>
            </a:r>
            <a:r>
              <a:rPr lang="en-US" sz="1200" b="1" i="0" dirty="0">
                <a:effectLst/>
                <a:latin typeface="+mn-lt"/>
                <a:ea typeface="Calibri" panose="020F0502020204030204" pitchFamily="34" charset="0"/>
                <a:cs typeface="Times New Roman" panose="02020603050405020304" pitchFamily="18" charset="0"/>
              </a:rPr>
              <a:t>Prov 6:27</a:t>
            </a:r>
            <a:r>
              <a:rPr lang="en-US" sz="1200" i="0" dirty="0">
                <a:effectLst/>
                <a:latin typeface="+mn-lt"/>
                <a:ea typeface="Calibri" panose="020F0502020204030204" pitchFamily="34" charset="0"/>
                <a:cs typeface="Times New Roman" panose="02020603050405020304" pitchFamily="18" charset="0"/>
              </a:rPr>
              <a:t> – Don’t play w/fire. The Shulamite is a great example that when Solomon’s eyes started drifting further and further south, it was time to end the conversation. Let this be an example to us all.</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18</a:t>
            </a:fld>
            <a:endParaRPr lang="en-US"/>
          </a:p>
        </p:txBody>
      </p:sp>
    </p:spTree>
    <p:extLst>
      <p:ext uri="{BB962C8B-B14F-4D97-AF65-F5344CB8AC3E}">
        <p14:creationId xmlns:p14="http://schemas.microsoft.com/office/powerpoint/2010/main" val="1742139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But before she leaves – </a:t>
            </a:r>
            <a:r>
              <a:rPr lang="en-US" sz="1200" b="1" dirty="0">
                <a:effectLst/>
                <a:latin typeface="+mn-lt"/>
                <a:ea typeface="Calibri" panose="020F0502020204030204" pitchFamily="34" charset="0"/>
                <a:cs typeface="Times New Roman" panose="02020603050405020304" pitchFamily="18" charset="0"/>
              </a:rPr>
              <a:t>Song 4:7</a:t>
            </a:r>
            <a:r>
              <a:rPr lang="en-US" sz="1200" b="0" dirty="0">
                <a:effectLst/>
                <a:latin typeface="+mn-lt"/>
                <a:ea typeface="Calibri" panose="020F0502020204030204" pitchFamily="34" charset="0"/>
                <a:cs typeface="Times New Roman" panose="02020603050405020304" pitchFamily="18" charset="0"/>
              </a:rPr>
              <a:t> – In other words, “Baby, you’re perfect”. And if I’m here (CLICK), I’m thinking, “Yeah, I heard you the first time.” But what’s interesting is that the phrase “no spot in you” is typically used in the OT (CLICK) for animals that were acceptable sacrifices. So, while we can certainly read into that the fact that he is saying she is truly flawless, that he would use the language typically reserved for an animal sacrifice makes you wonder, again, how much he really is interested in her as a person rather than an object of lust.</a:t>
            </a:r>
          </a:p>
        </p:txBody>
      </p:sp>
      <p:sp>
        <p:nvSpPr>
          <p:cNvPr id="4" name="Slide Number Placeholder 3"/>
          <p:cNvSpPr>
            <a:spLocks noGrp="1"/>
          </p:cNvSpPr>
          <p:nvPr>
            <p:ph type="sldNum" sz="quarter" idx="5"/>
          </p:nvPr>
        </p:nvSpPr>
        <p:spPr/>
        <p:txBody>
          <a:bodyPr/>
          <a:lstStyle/>
          <a:p>
            <a:fld id="{46FEB268-A5CA-4C0C-B33B-59BD5B358724}" type="slidenum">
              <a:rPr lang="en-US" smtClean="0"/>
              <a:t>19</a:t>
            </a:fld>
            <a:endParaRPr lang="en-US"/>
          </a:p>
        </p:txBody>
      </p:sp>
    </p:spTree>
    <p:extLst>
      <p:ext uri="{BB962C8B-B14F-4D97-AF65-F5344CB8AC3E}">
        <p14:creationId xmlns:p14="http://schemas.microsoft.com/office/powerpoint/2010/main" val="53092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Chapter 3 begins w/the Shulamite recounting a dream she had to the Daughters of Jerusalem, the first of 2 dreams from this book. </a:t>
            </a:r>
            <a:r>
              <a:rPr lang="en-US" sz="1200" dirty="0">
                <a:effectLst/>
                <a:latin typeface="+mn-lt"/>
                <a:ea typeface="Calibri" panose="020F0502020204030204" pitchFamily="34" charset="0"/>
                <a:cs typeface="Times New Roman" panose="02020603050405020304" pitchFamily="18" charset="0"/>
              </a:rPr>
              <a:t>While being courted by Solomon during the day, her heart was courting the shepherd at night. A characteristic of love is someone being on your mind day and night, and that often spills into one’s dreams.</a:t>
            </a:r>
            <a:endParaRPr lang="en-US" sz="1200" b="0" dirty="0">
              <a:latin typeface="+mn-lt"/>
            </a:endParaRPr>
          </a:p>
          <a:p>
            <a:endParaRPr lang="en-US" sz="1200" b="1" dirty="0">
              <a:latin typeface="+mn-lt"/>
            </a:endParaRPr>
          </a:p>
          <a:p>
            <a:r>
              <a:rPr lang="en-US" sz="1200" b="1" dirty="0">
                <a:latin typeface="+mn-lt"/>
              </a:rPr>
              <a:t>SOS 3:1</a:t>
            </a:r>
            <a:r>
              <a:rPr lang="en-US" sz="1200" b="0" dirty="0">
                <a:latin typeface="+mn-lt"/>
              </a:rPr>
              <a:t> – This is interesting, because chapter 2 ended w/her sending the Shepherd away, basically saying, “I’m not ready yet”. But now, it appears that the separation is bothering her, and she’s concerned about the possibility of losing him. (CLICK) So, this dream is reflective of her concerns and insecurities. </a:t>
            </a:r>
          </a:p>
          <a:p>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Song 3:2</a:t>
            </a:r>
            <a:r>
              <a:rPr lang="en-US" sz="1200" b="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 She’s so bent on finding the shepherd, she gets up in the middle of the night to go looking for him in the streets, putting herself in danger, because nothing can satisfy her but his actual presence. This not only emphasizes the urgency and the depth of her seeking, (CLICK) but also the fact that for someone who is a little reluctant to take risks, she has it in her to do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Song 3:3</a:t>
            </a:r>
            <a:r>
              <a:rPr lang="en-US" sz="1200" dirty="0">
                <a:effectLst/>
                <a:latin typeface="+mn-lt"/>
                <a:ea typeface="Calibri" panose="020F0502020204030204" pitchFamily="34" charset="0"/>
                <a:cs typeface="Times New Roman" panose="02020603050405020304" pitchFamily="18" charset="0"/>
              </a:rPr>
              <a:t> – This is funny because she assumes everyone knows him as well as she does. “He is so important to me, surely the whole world knows him!” Love disorients our senses and our rationality. It takes possession of our hearts and minds and can’t be quenched even by a flood (8:6-7). But they don’t answer her, and I’d suggest that their lack of an answer is the answer – they have not seen him. So, the reasonable thing to do would be to go home, but she is undeterred from the object of her desire.</a:t>
            </a:r>
          </a:p>
        </p:txBody>
      </p:sp>
      <p:sp>
        <p:nvSpPr>
          <p:cNvPr id="4" name="Slide Number Placeholder 3"/>
          <p:cNvSpPr>
            <a:spLocks noGrp="1"/>
          </p:cNvSpPr>
          <p:nvPr>
            <p:ph type="sldNum" sz="quarter" idx="5"/>
          </p:nvPr>
        </p:nvSpPr>
        <p:spPr/>
        <p:txBody>
          <a:bodyPr/>
          <a:lstStyle/>
          <a:p>
            <a:fld id="{46FEB268-A5CA-4C0C-B33B-59BD5B358724}" type="slidenum">
              <a:rPr lang="en-US" smtClean="0"/>
              <a:t>2</a:t>
            </a:fld>
            <a:endParaRPr lang="en-US"/>
          </a:p>
        </p:txBody>
      </p:sp>
    </p:spTree>
    <p:extLst>
      <p:ext uri="{BB962C8B-B14F-4D97-AF65-F5344CB8AC3E}">
        <p14:creationId xmlns:p14="http://schemas.microsoft.com/office/powerpoint/2010/main" val="2355169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i="0" u="sng" dirty="0">
                <a:effectLst/>
                <a:latin typeface="+mn-lt"/>
                <a:ea typeface="Calibri" panose="020F0502020204030204" pitchFamily="34" charset="0"/>
                <a:cs typeface="Times New Roman" panose="02020603050405020304" pitchFamily="18" charset="0"/>
              </a:rPr>
              <a:t>PRACTICAL APPLICATION</a:t>
            </a:r>
            <a:r>
              <a:rPr lang="en-US" sz="1200" i="0" dirty="0">
                <a:effectLst/>
                <a:latin typeface="+mn-lt"/>
                <a:ea typeface="Calibri" panose="020F0502020204030204" pitchFamily="34" charset="0"/>
                <a:cs typeface="Times New Roman" panose="02020603050405020304" pitchFamily="18" charset="0"/>
              </a:rPr>
              <a:t> – And men, this is something we need to be constantly reminded of, and that is that women are not be treated as sexual objects. </a:t>
            </a:r>
            <a:r>
              <a:rPr lang="en-US" sz="1200" b="0" dirty="0">
                <a:effectLst/>
                <a:latin typeface="+mn-lt"/>
                <a:ea typeface="Calibri" panose="020F0502020204030204" pitchFamily="34" charset="0"/>
                <a:cs typeface="Times New Roman" panose="02020603050405020304" pitchFamily="18" charset="0"/>
              </a:rPr>
              <a:t>They are human beings made in the image of God, they are someone’s daughter, someone’s wife, a ransomed life Jesus paid for on the cross, and they do not deserve to be objectified by us, but to be personified and dignified (CLICK) – </a:t>
            </a:r>
            <a:r>
              <a:rPr lang="en-US" sz="1200" b="1" dirty="0">
                <a:effectLst/>
                <a:latin typeface="+mn-lt"/>
                <a:ea typeface="Calibri" panose="020F0502020204030204" pitchFamily="34" charset="0"/>
                <a:cs typeface="Times New Roman" panose="02020603050405020304" pitchFamily="18" charset="0"/>
              </a:rPr>
              <a:t>1 Tim 2:2</a:t>
            </a:r>
            <a:r>
              <a:rPr lang="en-US" sz="1200" b="0" dirty="0">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0" dirty="0">
                <a:effectLst/>
                <a:latin typeface="+mn-lt"/>
                <a:ea typeface="Calibri" panose="020F0502020204030204" pitchFamily="34" charset="0"/>
                <a:cs typeface="Times New Roman" panose="02020603050405020304" pitchFamily="18" charset="0"/>
              </a:rPr>
              <a:t>And l</a:t>
            </a:r>
            <a:r>
              <a:rPr lang="en-US" sz="1200" dirty="0">
                <a:effectLst/>
                <a:latin typeface="+mn-lt"/>
                <a:ea typeface="Calibri" panose="020F0502020204030204" pitchFamily="34" charset="0"/>
                <a:cs typeface="Times New Roman" panose="02020603050405020304" pitchFamily="18" charset="0"/>
              </a:rPr>
              <a:t>adies, on behalf of the men on this planet, I am sincerely sorry that our lack of self-control has led us to objectifying you. You deserve better from us. Men do have urges, God gave us these urges, which means He obviously intended for us to fulfill these urges. But in what realm? </a:t>
            </a:r>
            <a:r>
              <a:rPr lang="en-US" sz="1200">
                <a:effectLst/>
                <a:latin typeface="+mn-lt"/>
                <a:ea typeface="Calibri" panose="020F0502020204030204" pitchFamily="34" charset="0"/>
                <a:cs typeface="Times New Roman" panose="02020603050405020304" pitchFamily="18" charset="0"/>
              </a:rPr>
              <a:t>(CLICK) </a:t>
            </a:r>
            <a:r>
              <a:rPr lang="en-US" sz="1200" b="1" dirty="0">
                <a:effectLst/>
                <a:latin typeface="+mn-lt"/>
                <a:ea typeface="Calibri" panose="020F0502020204030204" pitchFamily="34" charset="0"/>
                <a:cs typeface="Times New Roman" panose="02020603050405020304" pitchFamily="18" charset="0"/>
              </a:rPr>
              <a:t>Prov 5:18-19</a:t>
            </a:r>
            <a:r>
              <a:rPr lang="en-US" sz="1200" dirty="0">
                <a:effectLst/>
                <a:latin typeface="+mn-lt"/>
                <a:ea typeface="Calibri" panose="020F0502020204030204" pitchFamily="34" charset="0"/>
                <a:cs typeface="Times New Roman" panose="02020603050405020304" pitchFamily="18" charset="0"/>
              </a:rPr>
              <a:t> – “Let </a:t>
            </a:r>
            <a:r>
              <a:rPr lang="en-US" sz="1200" u="sng" dirty="0">
                <a:effectLst/>
                <a:latin typeface="+mn-lt"/>
                <a:ea typeface="Calibri" panose="020F0502020204030204" pitchFamily="34" charset="0"/>
                <a:cs typeface="Times New Roman" panose="02020603050405020304" pitchFamily="18" charset="0"/>
              </a:rPr>
              <a:t>your</a:t>
            </a:r>
            <a:r>
              <a:rPr lang="en-US" sz="1200" dirty="0">
                <a:effectLst/>
                <a:latin typeface="+mn-lt"/>
                <a:ea typeface="Calibri" panose="020F0502020204030204" pitchFamily="34" charset="0"/>
                <a:cs typeface="Times New Roman" panose="02020603050405020304" pitchFamily="18" charset="0"/>
              </a:rPr>
              <a:t> fountain be blessed, and </a:t>
            </a:r>
            <a:r>
              <a:rPr lang="en-US" sz="1200" u="sng" dirty="0">
                <a:effectLst/>
                <a:latin typeface="+mn-lt"/>
                <a:ea typeface="Calibri" panose="020F0502020204030204" pitchFamily="34" charset="0"/>
                <a:cs typeface="Times New Roman" panose="02020603050405020304" pitchFamily="18" charset="0"/>
              </a:rPr>
              <a:t>rejoice with the wife of your youth</a:t>
            </a:r>
            <a:r>
              <a:rPr lang="en-US" sz="1200" dirty="0">
                <a:effectLst/>
                <a:latin typeface="+mn-lt"/>
                <a:ea typeface="Calibri" panose="020F0502020204030204" pitchFamily="34" charset="0"/>
                <a:cs typeface="Times New Roman" panose="02020603050405020304" pitchFamily="18" charset="0"/>
              </a:rPr>
              <a:t>. As a loving deer and a graceful doe, let </a:t>
            </a:r>
            <a:r>
              <a:rPr lang="en-US" sz="1200" u="sng" dirty="0">
                <a:effectLst/>
                <a:latin typeface="+mn-lt"/>
                <a:ea typeface="Calibri" panose="020F0502020204030204" pitchFamily="34" charset="0"/>
                <a:cs typeface="Times New Roman" panose="02020603050405020304" pitchFamily="18" charset="0"/>
              </a:rPr>
              <a:t>her</a:t>
            </a:r>
            <a:r>
              <a:rPr lang="en-US" sz="1200" dirty="0">
                <a:effectLst/>
                <a:latin typeface="+mn-lt"/>
                <a:ea typeface="Calibri" panose="020F0502020204030204" pitchFamily="34" charset="0"/>
                <a:cs typeface="Times New Roman" panose="02020603050405020304" pitchFamily="18" charset="0"/>
              </a:rPr>
              <a:t> breasts satisfy you at all times; and always be enraptured with </a:t>
            </a:r>
            <a:r>
              <a:rPr lang="en-US" sz="1200" u="sng" dirty="0">
                <a:effectLst/>
                <a:latin typeface="+mn-lt"/>
                <a:ea typeface="Calibri" panose="020F0502020204030204" pitchFamily="34" charset="0"/>
                <a:cs typeface="Times New Roman" panose="02020603050405020304" pitchFamily="18" charset="0"/>
              </a:rPr>
              <a:t>her</a:t>
            </a:r>
            <a:r>
              <a:rPr lang="en-US" sz="1200" dirty="0">
                <a:effectLst/>
                <a:latin typeface="+mn-lt"/>
                <a:ea typeface="Calibri" panose="020F0502020204030204" pitchFamily="34" charset="0"/>
                <a:cs typeface="Times New Roman" panose="02020603050405020304" pitchFamily="18" charset="0"/>
              </a:rPr>
              <a:t> love.”</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20</a:t>
            </a:fld>
            <a:endParaRPr lang="en-US"/>
          </a:p>
        </p:txBody>
      </p:sp>
    </p:spTree>
    <p:extLst>
      <p:ext uri="{BB962C8B-B14F-4D97-AF65-F5344CB8AC3E}">
        <p14:creationId xmlns:p14="http://schemas.microsoft.com/office/powerpoint/2010/main" val="206618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And in vs. 4, she finds him – </a:t>
            </a:r>
            <a:r>
              <a:rPr lang="en-US" sz="1200" b="1" dirty="0">
                <a:latin typeface="+mn-lt"/>
              </a:rPr>
              <a:t>Song 3:4a</a:t>
            </a:r>
            <a:r>
              <a:rPr lang="en-US" sz="1200" b="0" dirty="0">
                <a:latin typeface="+mn-lt"/>
              </a:rPr>
              <a:t> – So she goes from yearning for his presence, to panicky searching, to a rushing torrent of relief when she finds him, and now secure in his embrace, she’s calm. Chapter 2 ended w/her saying, “I’m not ready yet, but keeping on fighting for us”. But now the tables have turned. </a:t>
            </a:r>
            <a:r>
              <a:rPr lang="en-US" sz="1200" dirty="0">
                <a:effectLst/>
                <a:latin typeface="+mn-lt"/>
                <a:ea typeface="Calibri" panose="020F0502020204030204" pitchFamily="34" charset="0"/>
                <a:cs typeface="Times New Roman" panose="02020603050405020304" pitchFamily="18" charset="0"/>
              </a:rPr>
              <a:t>The shepherd isn’t the one seeking her; she is seeking him. (CLICK) She’s realizing what she might be losing if she were to choose Solomon over the shepherd. </a:t>
            </a:r>
          </a:p>
          <a:p>
            <a:endParaRPr lang="en-US" sz="1200" dirty="0">
              <a:effectLst/>
              <a:latin typeface="+mn-lt"/>
              <a:ea typeface="Calibri" panose="020F0502020204030204" pitchFamily="34" charset="0"/>
              <a:cs typeface="Times New Roman" panose="02020603050405020304" pitchFamily="18" charset="0"/>
            </a:endParaRPr>
          </a:p>
          <a:p>
            <a:r>
              <a:rPr lang="en-US" sz="1200" dirty="0">
                <a:effectLst/>
                <a:latin typeface="+mn-lt"/>
                <a:ea typeface="Calibri" panose="020F0502020204030204" pitchFamily="34" charset="0"/>
                <a:cs typeface="Times New Roman" panose="02020603050405020304" pitchFamily="18" charset="0"/>
              </a:rPr>
              <a:t>And now notice how hard she’s holding on to him – </a:t>
            </a:r>
            <a:r>
              <a:rPr lang="en-US" sz="1200" b="1" dirty="0">
                <a:effectLst/>
                <a:latin typeface="+mn-lt"/>
                <a:ea typeface="Calibri" panose="020F0502020204030204" pitchFamily="34" charset="0"/>
                <a:cs typeface="Times New Roman" panose="02020603050405020304" pitchFamily="18" charset="0"/>
              </a:rPr>
              <a:t>Song 3:4b</a:t>
            </a:r>
            <a:r>
              <a:rPr lang="en-US" sz="1200" dirty="0">
                <a:effectLst/>
                <a:latin typeface="+mn-lt"/>
                <a:ea typeface="Calibri" panose="020F0502020204030204" pitchFamily="34" charset="0"/>
                <a:cs typeface="Times New Roman" panose="02020603050405020304" pitchFamily="18" charset="0"/>
              </a:rPr>
              <a:t> – (CLICK) She doesn’t let go until she has consummated her marriage w/him in the room where she herself was conceived, stage 2 of the Jewish wedding. </a:t>
            </a:r>
            <a:r>
              <a:rPr lang="en-US" sz="1200" dirty="0">
                <a:solidFill>
                  <a:srgbClr val="000000"/>
                </a:solidFill>
                <a:effectLst/>
                <a:latin typeface="+mn-lt"/>
                <a:ea typeface="Calibri" panose="020F0502020204030204" pitchFamily="34" charset="0"/>
                <a:cs typeface="Times New Roman" panose="02020603050405020304" pitchFamily="18" charset="0"/>
              </a:rPr>
              <a:t>Stage 1 is where the groom and the father of the bride sign a legal contract. In stage two the bride would have 10 maidens as witnesses and the groom would have ten male witnesses. This is seen in the parable of the ten virgins in Matthew 25:1-13. They would be having a party in the house while the bride and groom consummated the marriage, and that’s what she’s saying she wants to happen.</a:t>
            </a:r>
          </a:p>
        </p:txBody>
      </p:sp>
      <p:sp>
        <p:nvSpPr>
          <p:cNvPr id="4" name="Slide Number Placeholder 3"/>
          <p:cNvSpPr>
            <a:spLocks noGrp="1"/>
          </p:cNvSpPr>
          <p:nvPr>
            <p:ph type="sldNum" sz="quarter" idx="5"/>
          </p:nvPr>
        </p:nvSpPr>
        <p:spPr/>
        <p:txBody>
          <a:bodyPr/>
          <a:lstStyle/>
          <a:p>
            <a:fld id="{46FEB268-A5CA-4C0C-B33B-59BD5B358724}" type="slidenum">
              <a:rPr lang="en-US" smtClean="0"/>
              <a:t>3</a:t>
            </a:fld>
            <a:endParaRPr lang="en-US"/>
          </a:p>
        </p:txBody>
      </p:sp>
    </p:spTree>
    <p:extLst>
      <p:ext uri="{BB962C8B-B14F-4D97-AF65-F5344CB8AC3E}">
        <p14:creationId xmlns:p14="http://schemas.microsoft.com/office/powerpoint/2010/main" val="163630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mn-lt"/>
                <a:ea typeface="Calibri" panose="020F0502020204030204" pitchFamily="34" charset="0"/>
              </a:rPr>
              <a:t>But she’s not able to make her dream a reality because as we’re going to see in the next few verses, it appears she’s agreed to go back to Jerusalem w/Solomon to at the very least consider the king’s proposal. So now, she’s going to repeat the chorus we saw in 2:7 – </a:t>
            </a:r>
            <a:r>
              <a:rPr lang="en-US" sz="1200" b="1" dirty="0">
                <a:effectLst/>
                <a:latin typeface="+mn-lt"/>
                <a:ea typeface="Calibri" panose="020F0502020204030204" pitchFamily="34" charset="0"/>
              </a:rPr>
              <a:t>Song 3:5.</a:t>
            </a:r>
          </a:p>
          <a:p>
            <a:endParaRPr lang="en-US" sz="1200" b="1" dirty="0">
              <a:effectLst/>
              <a:latin typeface="+mn-lt"/>
              <a:ea typeface="Calibri" panose="020F0502020204030204" pitchFamily="34" charset="0"/>
            </a:endParaRPr>
          </a:p>
          <a:p>
            <a:r>
              <a:rPr lang="en-US" sz="1200" b="0" dirty="0">
                <a:effectLst/>
                <a:latin typeface="+mn-lt"/>
                <a:ea typeface="Calibri" panose="020F0502020204030204" pitchFamily="34" charset="0"/>
              </a:rPr>
              <a:t>(CLICK) This is further evidence of what we discussed last week, that love must be allowed to “work itself out”, and her separation from the shepherd has been part of this “maturing process” that love sometimes needs and has led her to understanding her true feelings for the shepherd and that despite her fears/insecurities, he is in fact worth the risk. </a:t>
            </a:r>
          </a:p>
        </p:txBody>
      </p:sp>
      <p:sp>
        <p:nvSpPr>
          <p:cNvPr id="4" name="Slide Number Placeholder 3"/>
          <p:cNvSpPr>
            <a:spLocks noGrp="1"/>
          </p:cNvSpPr>
          <p:nvPr>
            <p:ph type="sldNum" sz="quarter" idx="5"/>
          </p:nvPr>
        </p:nvSpPr>
        <p:spPr/>
        <p:txBody>
          <a:bodyPr/>
          <a:lstStyle/>
          <a:p>
            <a:fld id="{46FEB268-A5CA-4C0C-B33B-59BD5B358724}" type="slidenum">
              <a:rPr lang="en-US" smtClean="0"/>
              <a:t>4</a:t>
            </a:fld>
            <a:endParaRPr lang="en-US"/>
          </a:p>
        </p:txBody>
      </p:sp>
    </p:spTree>
    <p:extLst>
      <p:ext uri="{BB962C8B-B14F-4D97-AF65-F5344CB8AC3E}">
        <p14:creationId xmlns:p14="http://schemas.microsoft.com/office/powerpoint/2010/main" val="116523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PRACTICAL APPLICATION</a:t>
            </a:r>
            <a:r>
              <a:rPr lang="en-US" sz="1200" dirty="0">
                <a:effectLst/>
                <a:latin typeface="+mn-lt"/>
                <a:ea typeface="Calibri" panose="020F0502020204030204" pitchFamily="34" charset="0"/>
                <a:cs typeface="Times New Roman" panose="02020603050405020304" pitchFamily="18" charset="0"/>
              </a:rPr>
              <a:t> – Now, we saw from chapters 1 and 2 that the shepherd’s presence brought her joy (1:17; 2:3-6). Now we’re seeing that his absence in her life brings sorrow. Love has the dual ability of bringing greater experiences of joy above anything we could’ve ever imagined, but along w/it, a greater capacity for pain. That’s the funny thing about love – we can’t live w/it, we can’t live w/o it. (CLICK) And when we’re not able to be the w/the one we love, it can lead to endless speculations and hypotheticals – “What’s he doing, who is he with, who is trying to entice him?” And w/o this fulfillment, it leads to a desperate fear of isolation and loss that spills its way even into our </a:t>
            </a:r>
            <a:r>
              <a:rPr lang="en-US" sz="1200" i="0" dirty="0">
                <a:effectLst/>
                <a:latin typeface="+mn-lt"/>
                <a:ea typeface="Calibri" panose="020F0502020204030204" pitchFamily="34" charset="0"/>
                <a:cs typeface="Times New Roman" panose="02020603050405020304" pitchFamily="18" charset="0"/>
              </a:rPr>
              <a:t>dreams. One person said, “Love is a perky elf dancing a merry jig and then suddenly turns on you with a machine gun” – that’s pretty accurate!</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And even if we’re yet to experience that kind of emotion romantically, it’s the kind of emotion we should have w/Jesus. In </a:t>
            </a:r>
            <a:r>
              <a:rPr lang="en-US" sz="1200" b="1" i="0" dirty="0">
                <a:effectLst/>
                <a:latin typeface="+mn-lt"/>
                <a:ea typeface="Calibri" panose="020F0502020204030204" pitchFamily="34" charset="0"/>
                <a:cs typeface="Times New Roman" panose="02020603050405020304" pitchFamily="18" charset="0"/>
              </a:rPr>
              <a:t>Phil 1:23-24</a:t>
            </a:r>
            <a:r>
              <a:rPr lang="en-US" sz="1200" i="0" dirty="0">
                <a:effectLst/>
                <a:latin typeface="+mn-lt"/>
                <a:ea typeface="Calibri" panose="020F0502020204030204" pitchFamily="34" charset="0"/>
                <a:cs typeface="Times New Roman" panose="02020603050405020304" pitchFamily="18" charset="0"/>
              </a:rPr>
              <a:t> – “</a:t>
            </a:r>
            <a:r>
              <a:rPr lang="en-US" b="0" i="0" dirty="0">
                <a:solidFill>
                  <a:srgbClr val="000000"/>
                </a:solidFill>
                <a:effectLst/>
                <a:latin typeface="+mn-lt"/>
              </a:rPr>
              <a:t>But I am hard-pressed from both directions, having the desire to depart and be with Christ, for that is very much better; yet to remain on in the flesh is more necessary for your sake.</a:t>
            </a:r>
            <a:r>
              <a:rPr lang="en-US" sz="1200" i="0" dirty="0">
                <a:effectLst/>
                <a:latin typeface="+mn-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5</a:t>
            </a:fld>
            <a:endParaRPr lang="en-US"/>
          </a:p>
        </p:txBody>
      </p:sp>
    </p:spTree>
    <p:extLst>
      <p:ext uri="{BB962C8B-B14F-4D97-AF65-F5344CB8AC3E}">
        <p14:creationId xmlns:p14="http://schemas.microsoft.com/office/powerpoint/2010/main" val="245028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But she’s got herself in a pickle now because in 3:6, Solomon is bringing her back to Jerusalem! As chapter 3 begins, they’re leaving Issachar and traveling to Jerusalem, and there’s this great welcoming party, a lot of pomp and ceremony, and there is some monologuing by as many as 2 or 3 of Jerusalem’s citizens – </a:t>
            </a:r>
            <a:r>
              <a:rPr lang="en-US" sz="1200" b="1" dirty="0">
                <a:effectLst/>
                <a:latin typeface="+mn-lt"/>
                <a:ea typeface="Calibri" panose="020F0502020204030204" pitchFamily="34" charset="0"/>
                <a:cs typeface="Times New Roman" panose="02020603050405020304" pitchFamily="18" charset="0"/>
              </a:rPr>
              <a:t>Song 3:6-10</a:t>
            </a:r>
            <a:r>
              <a:rPr lang="en-US" sz="1200" dirty="0">
                <a:effectLst/>
                <a:latin typeface="+mn-lt"/>
                <a:ea typeface="Calibri" panose="020F0502020204030204" pitchFamily="34" charset="0"/>
                <a:cs typeface="Times New Roman" panose="02020603050405020304" pitchFamily="18" charset="0"/>
              </a:rPr>
              <a:t> – a couple things worth noting:</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AutoNum type="arabicParenR"/>
            </a:pPr>
            <a:r>
              <a:rPr lang="en-US" sz="1200" dirty="0">
                <a:effectLst/>
                <a:latin typeface="+mn-lt"/>
                <a:ea typeface="Calibri" panose="020F0502020204030204" pitchFamily="34" charset="0"/>
                <a:cs typeface="Times New Roman" panose="02020603050405020304" pitchFamily="18" charset="0"/>
              </a:rPr>
              <a:t>The emphasis from these verses is on what can be “seen”. The horses are kicking up dust, the very air is perfumed by the smoke of incense, the mighty entourage surrounding it, the fancy sedan that was apparently decorated by his harem and made from the best quality wood. Everything mentioned would be appealing to the eyes, a constant theme whenever Solomon is in the picture</a:t>
            </a:r>
          </a:p>
          <a:p>
            <a:pPr marL="228600" marR="0" indent="-228600">
              <a:lnSpc>
                <a:spcPct val="107000"/>
              </a:lnSpc>
              <a:spcBef>
                <a:spcPts val="0"/>
              </a:spcBef>
              <a:spcAft>
                <a:spcPts val="0"/>
              </a:spcAft>
              <a:buAutoNum type="arabicParenR"/>
            </a:pPr>
            <a:endParaRPr lang="en-US" sz="1200" dirty="0">
              <a:effectLst/>
              <a:latin typeface="+mn-lt"/>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AutoNum type="arabicParenR"/>
            </a:pPr>
            <a:r>
              <a:rPr lang="en-US" sz="1200" dirty="0">
                <a:effectLst/>
                <a:latin typeface="+mn-lt"/>
                <a:ea typeface="Calibri" panose="020F0502020204030204" pitchFamily="34" charset="0"/>
                <a:cs typeface="Times New Roman" panose="02020603050405020304" pitchFamily="18" charset="0"/>
              </a:rPr>
              <a:t>And in contrast to some of the insecurities she felt from the first 5 verses, it is very apparent from vs. 8 that Solomon can provide her w/all the security she would ever need, powerful men who’d protect her. </a:t>
            </a:r>
          </a:p>
          <a:p>
            <a:pPr marL="228600" marR="0" indent="-228600">
              <a:lnSpc>
                <a:spcPct val="107000"/>
              </a:lnSpc>
              <a:spcBef>
                <a:spcPts val="0"/>
              </a:spcBef>
              <a:spcAft>
                <a:spcPts val="0"/>
              </a:spcAft>
              <a:buAutoNum type="arabicParenR"/>
            </a:pPr>
            <a:endParaRPr lang="en-US" sz="1200"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0"/>
              </a:spcAft>
              <a:buClrTx/>
              <a:buSzTx/>
              <a:buFontTx/>
              <a:buAutoNum type="arabicParenR"/>
              <a:tabLst/>
              <a:defRPr/>
            </a:pPr>
            <a:r>
              <a:rPr lang="en-US" sz="1200" dirty="0">
                <a:effectLst/>
                <a:latin typeface="+mn-lt"/>
                <a:ea typeface="Calibri" panose="020F0502020204030204" pitchFamily="34" charset="0"/>
                <a:cs typeface="Times New Roman" panose="02020603050405020304" pitchFamily="18" charset="0"/>
              </a:rPr>
              <a:t>Yet we’ve also learned that the Shulamite is a free-spirited, country girl and she loves her free-spirited Shepherd who she encouraged in 2:17 to be as the gazelle or hind on the mountain, to be free! But Solomon has to be guarded by 60 of his very best men, his secret service, men who are experts at handling the sword. So, Solomon has to be under constant guard or protection, but the Shepherd is free. </a:t>
            </a:r>
            <a:r>
              <a:rPr lang="en-US" sz="1200" u="sng" dirty="0">
                <a:effectLst/>
                <a:latin typeface="+mn-lt"/>
                <a:ea typeface="Calibri" panose="020F0502020204030204" pitchFamily="34" charset="0"/>
                <a:cs typeface="Times New Roman" panose="02020603050405020304" pitchFamily="18" charset="0"/>
              </a:rPr>
              <a:t>Which would you rather be?</a:t>
            </a:r>
            <a:endParaRPr lang="en-US" sz="1200" u="none"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0"/>
              </a:spcAft>
              <a:buClrTx/>
              <a:buSzTx/>
              <a:buFontTx/>
              <a:buAutoNum type="arabicParenR"/>
              <a:tabLst/>
              <a:defRPr/>
            </a:pPr>
            <a:endParaRPr lang="en-US" sz="1200" u="none"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0"/>
              </a:spcAft>
              <a:buClrTx/>
              <a:buSzTx/>
              <a:buFontTx/>
              <a:buAutoNum type="arabicParenR"/>
              <a:tabLst/>
              <a:defRPr/>
            </a:pPr>
            <a:r>
              <a:rPr lang="en-US" sz="1200" u="none" dirty="0">
                <a:effectLst/>
                <a:latin typeface="+mn-lt"/>
                <a:ea typeface="Calibri" panose="020F0502020204030204" pitchFamily="34" charset="0"/>
                <a:cs typeface="Times New Roman" panose="02020603050405020304" pitchFamily="18" charset="0"/>
              </a:rPr>
              <a:t>And yet, any man who has this at his disposal could certainly provide for her. She’d never have to be forced to work in her vineyards ever again! I mean, Solomon’s ride would be the modern-day equivalent of a Ferrari, and the Shepherd would never be able to give her that!</a:t>
            </a:r>
          </a:p>
          <a:p>
            <a:pPr marL="228600" marR="0" lvl="0" indent="-228600" algn="l" defTabSz="914400" rtl="0" eaLnBrk="1" fontAlgn="auto" latinLnBrk="0" hangingPunct="1">
              <a:lnSpc>
                <a:spcPct val="107000"/>
              </a:lnSpc>
              <a:spcBef>
                <a:spcPts val="0"/>
              </a:spcBef>
              <a:spcAft>
                <a:spcPts val="0"/>
              </a:spcAft>
              <a:buClrTx/>
              <a:buSzTx/>
              <a:buFontTx/>
              <a:buAutoNum type="arabicParenR"/>
              <a:tabLst/>
              <a:defRPr/>
            </a:pPr>
            <a:endParaRPr lang="en-US" sz="1200" u="none"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u="none" dirty="0">
                <a:effectLst/>
                <a:latin typeface="+mn-lt"/>
                <a:ea typeface="Calibri" panose="020F0502020204030204" pitchFamily="34" charset="0"/>
                <a:cs typeface="Times New Roman" panose="02020603050405020304" pitchFamily="18" charset="0"/>
              </a:rPr>
              <a:t>Song 3:11</a:t>
            </a:r>
            <a:r>
              <a:rPr lang="en-US" sz="1200" u="none" dirty="0">
                <a:effectLst/>
                <a:latin typeface="+mn-lt"/>
                <a:ea typeface="Calibri" panose="020F0502020204030204" pitchFamily="34" charset="0"/>
                <a:cs typeface="Times New Roman" panose="02020603050405020304" pitchFamily="18" charset="0"/>
              </a:rPr>
              <a:t> – Meaning, “What woman wouldn’t want what Solomon could give them? Who wouldn’t want to be his next bride?” And Solomon is likely thinking the same thing. But what he’s going to discover about this Shulamite is that she’s not as vain as his harem.</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mn-lt"/>
                <a:ea typeface="Calibri" panose="020F0502020204030204" pitchFamily="34" charset="0"/>
                <a:cs typeface="Times New Roman" panose="02020603050405020304" pitchFamily="18" charset="0"/>
              </a:rPr>
              <a:t>So, this section helps us see what would be on the horizon for the Shulamite should she accept Solomon’s proposal, and it also implies what she’d be leaving behind. Both have their advantages and disadvantages. </a:t>
            </a:r>
          </a:p>
        </p:txBody>
      </p:sp>
      <p:sp>
        <p:nvSpPr>
          <p:cNvPr id="4" name="Slide Number Placeholder 3"/>
          <p:cNvSpPr>
            <a:spLocks noGrp="1"/>
          </p:cNvSpPr>
          <p:nvPr>
            <p:ph type="sldNum" sz="quarter" idx="5"/>
          </p:nvPr>
        </p:nvSpPr>
        <p:spPr/>
        <p:txBody>
          <a:bodyPr/>
          <a:lstStyle/>
          <a:p>
            <a:fld id="{3C92C0F8-64E3-4AF0-B28F-960CD66BF7FC}" type="slidenum">
              <a:rPr lang="en-US" smtClean="0"/>
              <a:t>6</a:t>
            </a:fld>
            <a:endParaRPr lang="en-US"/>
          </a:p>
        </p:txBody>
      </p:sp>
    </p:spTree>
    <p:extLst>
      <p:ext uri="{BB962C8B-B14F-4D97-AF65-F5344CB8AC3E}">
        <p14:creationId xmlns:p14="http://schemas.microsoft.com/office/powerpoint/2010/main" val="122798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PRACTICAL APPLICATION</a:t>
            </a:r>
            <a:r>
              <a:rPr lang="en-US" sz="1200" dirty="0">
                <a:effectLst/>
                <a:latin typeface="+mn-lt"/>
                <a:ea typeface="Calibri" panose="020F0502020204030204" pitchFamily="34" charset="0"/>
                <a:cs typeface="Times New Roman" panose="02020603050405020304" pitchFamily="18" charset="0"/>
              </a:rPr>
              <a:t> – So, do you marry for love or for money? Why is it wrong to marry for money? </a:t>
            </a:r>
            <a:r>
              <a:rPr lang="en-US" b="0" i="0" dirty="0">
                <a:solidFill>
                  <a:srgbClr val="000000"/>
                </a:solidFill>
                <a:effectLst/>
                <a:latin typeface="Inter var"/>
              </a:rPr>
              <a:t>All of us have heard of those exotic stories of the young girl who is romanced by and then gets married to the proverbial older multi-millionaire to live in jet-set luxury. Such cases are rare, of course, but the happiness found in these arrangements are even rarer. What’s closer to home are the situations where, for example, a young lady is reared by a shiftless, unproviding father, and determined to have the better life, she marries the first young man who is able to offer her economic stability. Such a barter is a sorry basis for marriage, and she may learn well the heartbreaking lesson that a happy home is more than dollars and cents.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Because money doesn’t buy happiness. It actually gives you more responsibility, more burden, and demands wisdom and character to manage. It’s work.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Because money won’t solve your problems. Just look at Hollywood – they have more money than they know what to do with and more problems than we do. Ask lottery winners…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Because it is true love that provides you w/your emotional needs, not money. “Things” can’t satisfy </a:t>
            </a:r>
            <a:r>
              <a:rPr lang="en-US" sz="1200">
                <a:effectLst/>
                <a:latin typeface="+mn-lt"/>
                <a:ea typeface="Calibri" panose="020F0502020204030204" pitchFamily="34" charset="0"/>
                <a:cs typeface="Times New Roman" panose="02020603050405020304" pitchFamily="18" charset="0"/>
              </a:rPr>
              <a:t>one emotionally. </a:t>
            </a: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7</a:t>
            </a:fld>
            <a:endParaRPr lang="en-US"/>
          </a:p>
        </p:txBody>
      </p:sp>
    </p:spTree>
    <p:extLst>
      <p:ext uri="{BB962C8B-B14F-4D97-AF65-F5344CB8AC3E}">
        <p14:creationId xmlns:p14="http://schemas.microsoft.com/office/powerpoint/2010/main" val="70452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Now, as we begin chapter 4, I think Solomon has brought the Shulamite back to his palace to continue trying to charm her. This is the 2</a:t>
            </a:r>
            <a:r>
              <a:rPr lang="en-US" sz="1200" baseline="30000" dirty="0">
                <a:effectLst/>
                <a:latin typeface="+mn-lt"/>
                <a:ea typeface="Calibri" panose="020F0502020204030204" pitchFamily="34" charset="0"/>
                <a:cs typeface="Times New Roman" panose="02020603050405020304" pitchFamily="18" charset="0"/>
              </a:rPr>
              <a:t>nd</a:t>
            </a:r>
            <a:r>
              <a:rPr lang="en-US" sz="1200" dirty="0">
                <a:effectLst/>
                <a:latin typeface="+mn-lt"/>
                <a:ea typeface="Calibri" panose="020F0502020204030204" pitchFamily="34" charset="0"/>
                <a:cs typeface="Times New Roman" panose="02020603050405020304" pitchFamily="18" charset="0"/>
              </a:rPr>
              <a:t> of 3 times in which he tries to do so, the 1</a:t>
            </a:r>
            <a:r>
              <a:rPr lang="en-US" sz="1200" baseline="30000" dirty="0">
                <a:effectLst/>
                <a:latin typeface="+mn-lt"/>
                <a:ea typeface="Calibri" panose="020F0502020204030204" pitchFamily="34" charset="0"/>
                <a:cs typeface="Times New Roman" panose="02020603050405020304" pitchFamily="18" charset="0"/>
              </a:rPr>
              <a:t>st</a:t>
            </a:r>
            <a:r>
              <a:rPr lang="en-US" sz="1200" dirty="0">
                <a:effectLst/>
                <a:latin typeface="+mn-lt"/>
                <a:ea typeface="Calibri" panose="020F0502020204030204" pitchFamily="34" charset="0"/>
                <a:cs typeface="Times New Roman" panose="02020603050405020304" pitchFamily="18" charset="0"/>
              </a:rPr>
              <a:t> of which was back in chapter 1 when they were in his tent. The 3</a:t>
            </a:r>
            <a:r>
              <a:rPr lang="en-US" sz="1200" baseline="30000" dirty="0">
                <a:effectLst/>
                <a:latin typeface="+mn-lt"/>
                <a:ea typeface="Calibri" panose="020F0502020204030204" pitchFamily="34" charset="0"/>
                <a:cs typeface="Times New Roman" panose="02020603050405020304" pitchFamily="18" charset="0"/>
              </a:rPr>
              <a:t>rd</a:t>
            </a:r>
            <a:r>
              <a:rPr lang="en-US" sz="1200" dirty="0">
                <a:effectLst/>
                <a:latin typeface="+mn-lt"/>
                <a:ea typeface="Calibri" panose="020F0502020204030204" pitchFamily="34" charset="0"/>
                <a:cs typeface="Times New Roman" panose="02020603050405020304" pitchFamily="18" charset="0"/>
              </a:rPr>
              <a:t> time he attempts to charm her is in chapters 6 and 7 where, like a broken record, he’ll say the exact same things to her that he says in the first 5 verses of this chapter, which means they’re just lines he’d likely used before. This reveals how Solomon looked at women, as anatomical objects, a prize to be conquered rather than a person to be cherished.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As we study 4:1-7, keep in mind that all throughout the song, </a:t>
            </a:r>
            <a:r>
              <a:rPr lang="en-US" sz="1200" b="0" dirty="0">
                <a:latin typeface="+mn-lt"/>
              </a:rPr>
              <a:t>Solomon employs eastern methods of complimenting women that are a bit lost in translation to us. In fact, (CLICK) funny pictures have been created such as this one to show what the Shulamite might have actually looked like if these pick-up lines were to be take literal, which looks ridicules. But just keep in mind that there are poetic meanings behind each of the things Solomon says to her, and they are almost entirely designed to flatter her physical form rather than her character.</a:t>
            </a:r>
          </a:p>
          <a:p>
            <a:pPr marL="0" marR="0">
              <a:lnSpc>
                <a:spcPct val="115000"/>
              </a:lnSpc>
              <a:spcBef>
                <a:spcPts val="0"/>
              </a:spcBef>
              <a:spcAft>
                <a:spcPts val="800"/>
              </a:spcAft>
            </a:pPr>
            <a:endParaRPr lang="en-US" sz="1200" b="0" dirty="0">
              <a:latin typeface="+mn-lt"/>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He describes 7 of her physical features, starting from the top down – eyes, hair, teeth, lips/mouth, temple/cheeks, neck, breasts – 7 being the perfect number, is he telling her how perfect she is?</a:t>
            </a:r>
            <a:endParaRPr lang="en-US" sz="1200" b="0" dirty="0">
              <a:latin typeface="+mn-lt"/>
            </a:endParaRPr>
          </a:p>
        </p:txBody>
      </p:sp>
      <p:sp>
        <p:nvSpPr>
          <p:cNvPr id="4" name="Slide Number Placeholder 3"/>
          <p:cNvSpPr>
            <a:spLocks noGrp="1"/>
          </p:cNvSpPr>
          <p:nvPr>
            <p:ph type="sldNum" sz="quarter" idx="5"/>
          </p:nvPr>
        </p:nvSpPr>
        <p:spPr/>
        <p:txBody>
          <a:bodyPr/>
          <a:lstStyle/>
          <a:p>
            <a:fld id="{3C92C0F8-64E3-4AF0-B28F-960CD66BF7FC}" type="slidenum">
              <a:rPr lang="en-US" smtClean="0"/>
              <a:t>8</a:t>
            </a:fld>
            <a:endParaRPr lang="en-US"/>
          </a:p>
        </p:txBody>
      </p:sp>
    </p:spTree>
    <p:extLst>
      <p:ext uri="{BB962C8B-B14F-4D97-AF65-F5344CB8AC3E}">
        <p14:creationId xmlns:p14="http://schemas.microsoft.com/office/powerpoint/2010/main" val="309949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1) Eyes – </a:t>
            </a:r>
            <a:r>
              <a:rPr lang="en-US" sz="1200" b="1" dirty="0">
                <a:effectLst/>
                <a:latin typeface="+mn-lt"/>
                <a:ea typeface="Calibri" panose="020F0502020204030204" pitchFamily="34" charset="0"/>
                <a:cs typeface="Times New Roman" panose="02020603050405020304" pitchFamily="18" charset="0"/>
              </a:rPr>
              <a:t>Song 4:1a</a:t>
            </a:r>
            <a:r>
              <a:rPr lang="en-US" sz="1200" dirty="0">
                <a:effectLst/>
                <a:latin typeface="+mn-lt"/>
                <a:ea typeface="Calibri" panose="020F0502020204030204" pitchFamily="34" charset="0"/>
                <a:cs typeface="Times New Roman" panose="02020603050405020304" pitchFamily="18" charset="0"/>
              </a:rPr>
              <a:t> – This is a repeat from 1:15, in which we made the point that it likely is referring to her character, the eyes representing a person’s inner disposition, her harmlessness and innocence, her loyalty and trustworthiness. It is the one of the few compliments he seems to give about her character as most of what remains will focus on her body.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But one additional thing this verse reveals that 1:15 doesn’t is that this time she’s veiled, which maybe having learn her lesson from his pickup lines in chapter 1, could be her idea of protecting her from the very kind of attention Solomon was giving her, her way of saying, “I don’t want you to want me for my body” – that projects dignity. </a:t>
            </a:r>
          </a:p>
        </p:txBody>
      </p:sp>
      <p:sp>
        <p:nvSpPr>
          <p:cNvPr id="4" name="Slide Number Placeholder 3"/>
          <p:cNvSpPr>
            <a:spLocks noGrp="1"/>
          </p:cNvSpPr>
          <p:nvPr>
            <p:ph type="sldNum" sz="quarter" idx="5"/>
          </p:nvPr>
        </p:nvSpPr>
        <p:spPr/>
        <p:txBody>
          <a:bodyPr/>
          <a:lstStyle/>
          <a:p>
            <a:fld id="{46FEB268-A5CA-4C0C-B33B-59BD5B358724}" type="slidenum">
              <a:rPr lang="en-US" smtClean="0"/>
              <a:t>9</a:t>
            </a:fld>
            <a:endParaRPr lang="en-US"/>
          </a:p>
        </p:txBody>
      </p:sp>
    </p:spTree>
    <p:extLst>
      <p:ext uri="{BB962C8B-B14F-4D97-AF65-F5344CB8AC3E}">
        <p14:creationId xmlns:p14="http://schemas.microsoft.com/office/powerpoint/2010/main" val="33549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D900FF-BE75-4E8C-890F-6816CFB8F5E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133111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900FF-BE75-4E8C-890F-6816CFB8F5E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263017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900FF-BE75-4E8C-890F-6816CFB8F5E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63043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900FF-BE75-4E8C-890F-6816CFB8F5E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405269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900FF-BE75-4E8C-890F-6816CFB8F5E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186555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D900FF-BE75-4E8C-890F-6816CFB8F5EC}"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132675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D900FF-BE75-4E8C-890F-6816CFB8F5EC}"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425100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D900FF-BE75-4E8C-890F-6816CFB8F5EC}"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8462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900FF-BE75-4E8C-890F-6816CFB8F5EC}"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350506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D900FF-BE75-4E8C-890F-6816CFB8F5EC}"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51613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D900FF-BE75-4E8C-890F-6816CFB8F5EC}"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32287-D5C1-46C3-A304-6A6807050969}" type="slidenum">
              <a:rPr lang="en-US" smtClean="0"/>
              <a:t>‹#›</a:t>
            </a:fld>
            <a:endParaRPr lang="en-US"/>
          </a:p>
        </p:txBody>
      </p:sp>
    </p:spTree>
    <p:extLst>
      <p:ext uri="{BB962C8B-B14F-4D97-AF65-F5344CB8AC3E}">
        <p14:creationId xmlns:p14="http://schemas.microsoft.com/office/powerpoint/2010/main" val="103747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900FF-BE75-4E8C-890F-6816CFB8F5EC}" type="datetimeFigureOut">
              <a:rPr lang="en-US" smtClean="0"/>
              <a:t>7/19/2023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32287-D5C1-46C3-A304-6A6807050969}" type="slidenum">
              <a:rPr lang="en-US" smtClean="0"/>
              <a:t>‹#›</a:t>
            </a:fld>
            <a:endParaRPr lang="en-US"/>
          </a:p>
        </p:txBody>
      </p:sp>
    </p:spTree>
    <p:extLst>
      <p:ext uri="{BB962C8B-B14F-4D97-AF65-F5344CB8AC3E}">
        <p14:creationId xmlns:p14="http://schemas.microsoft.com/office/powerpoint/2010/main" val="1372976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omon (Old Testament) – Song Of Solomon (King James Version) | Genius">
            <a:extLst>
              <a:ext uri="{FF2B5EF4-FFF2-40B4-BE49-F238E27FC236}">
                <a16:creationId xmlns:a16="http://schemas.microsoft.com/office/drawing/2014/main" id="{D0C47DC8-7EA1-4DD0-A8A0-335969B8F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7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30629" y="0"/>
            <a:ext cx="5004628"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5842337"/>
            <a:ext cx="9144000" cy="1015663"/>
          </a:xfrm>
          <a:prstGeom prst="rect">
            <a:avLst/>
          </a:prstGeom>
          <a:noFill/>
        </p:spPr>
        <p:txBody>
          <a:bodyPr wrap="square">
            <a:spAutoFit/>
          </a:bodyPr>
          <a:lstStyle/>
          <a:p>
            <a:pPr algn="ctr"/>
            <a:r>
              <a:rPr lang="en-US" sz="6000" b="1" u="sng" dirty="0">
                <a:latin typeface="Rockwell" panose="02060603020205020403" pitchFamily="18" charset="0"/>
              </a:rPr>
              <a:t>Modest Apparel</a:t>
            </a:r>
            <a:endParaRPr lang="en-US" sz="6000" dirty="0"/>
          </a:p>
        </p:txBody>
      </p:sp>
      <p:pic>
        <p:nvPicPr>
          <p:cNvPr id="6146" name="Picture 2" descr="1 Timothy 2:9-10 – msencourager23">
            <a:extLst>
              <a:ext uri="{FF2B5EF4-FFF2-40B4-BE49-F238E27FC236}">
                <a16:creationId xmlns:a16="http://schemas.microsoft.com/office/drawing/2014/main" id="{C20FBB40-09A1-E1E6-2BC5-1A0AA8D97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456" y="114301"/>
            <a:ext cx="3722915" cy="2906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1 Tim 2:9-10">
            <a:extLst>
              <a:ext uri="{FF2B5EF4-FFF2-40B4-BE49-F238E27FC236}">
                <a16:creationId xmlns:a16="http://schemas.microsoft.com/office/drawing/2014/main" id="{79EB9869-52F9-0ADB-A53D-3FAA5C2C56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2" r="6860" b="30489"/>
          <a:stretch/>
        </p:blipFill>
        <p:spPr bwMode="auto">
          <a:xfrm>
            <a:off x="114299" y="2416627"/>
            <a:ext cx="5127171" cy="3477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what attracts a man's attention doesn't always">
            <a:extLst>
              <a:ext uri="{FF2B5EF4-FFF2-40B4-BE49-F238E27FC236}">
                <a16:creationId xmlns:a16="http://schemas.microsoft.com/office/drawing/2014/main" id="{68159892-4167-923F-C7D0-51E66760AB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8" b="18794"/>
          <a:stretch/>
        </p:blipFill>
        <p:spPr bwMode="auto">
          <a:xfrm>
            <a:off x="5312648" y="3069770"/>
            <a:ext cx="3700723" cy="282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7" y="115669"/>
            <a:ext cx="3256337" cy="148804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261884"/>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0" i="0" dirty="0">
                <a:solidFill>
                  <a:schemeClr val="bg1"/>
                </a:solidFill>
                <a:effectLst/>
                <a:latin typeface="Georgia" panose="02040502050405020303" pitchFamily="18" charset="0"/>
              </a:rPr>
              <a:t>Your hair is like a flock of goats that have descended from Mount Gilead.</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4:1b</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92076" y="3425930"/>
            <a:ext cx="3563136" cy="3385542"/>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2) Shulamite’s Hair</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Flowing</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Lush</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Bouncing w/life</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Her glory</a:t>
            </a:r>
          </a:p>
          <a:p>
            <a:pPr marL="742950" lvl="1" indent="-285750">
              <a:buFont typeface="Wingdings" panose="05000000000000000000" pitchFamily="2" charset="2"/>
              <a:buChar char="q"/>
            </a:pPr>
            <a:endParaRPr lang="en-US" sz="1000" dirty="0">
              <a:latin typeface="Rockwell" panose="02060603020205020403" pitchFamily="18" charset="0"/>
            </a:endParaRPr>
          </a:p>
        </p:txBody>
      </p:sp>
      <p:pic>
        <p:nvPicPr>
          <p:cNvPr id="9218" name="Picture 2" descr="Does the Bible Call For Women to Cover Their Heads? – Kimberly Erskine, PhD">
            <a:extLst>
              <a:ext uri="{FF2B5EF4-FFF2-40B4-BE49-F238E27FC236}">
                <a16:creationId xmlns:a16="http://schemas.microsoft.com/office/drawing/2014/main" id="{DD01C0FA-43D4-E949-7D89-D8AEEED87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72" y="97972"/>
            <a:ext cx="3298371" cy="3249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C0822C-0170-76AA-094E-0B6F61CF2CBC}"/>
              </a:ext>
            </a:extLst>
          </p:cNvPr>
          <p:cNvSpPr txBox="1"/>
          <p:nvPr/>
        </p:nvSpPr>
        <p:spPr>
          <a:xfrm>
            <a:off x="5714999" y="2598616"/>
            <a:ext cx="3309341" cy="2862322"/>
          </a:xfrm>
          <a:prstGeom prst="rect">
            <a:avLst/>
          </a:prstGeom>
          <a:noFill/>
          <a:ln w="38100">
            <a:solidFill>
              <a:schemeClr val="tx1"/>
            </a:solidFill>
          </a:ln>
        </p:spPr>
        <p:txBody>
          <a:bodyPr wrap="square" rtlCol="0">
            <a:spAutoFit/>
          </a:bodyPr>
          <a:lstStyle/>
          <a:p>
            <a:r>
              <a:rPr lang="en-US" altLang="en-US" sz="3000" b="1" dirty="0">
                <a:solidFill>
                  <a:srgbClr val="1F1E0E"/>
                </a:solidFill>
                <a:latin typeface="Rockwell" panose="02060603020205020403" pitchFamily="18" charset="0"/>
              </a:rPr>
              <a:t>H. W. Longfellow</a:t>
            </a:r>
            <a:r>
              <a:rPr lang="en-US" altLang="en-US" sz="3000" dirty="0">
                <a:solidFill>
                  <a:srgbClr val="1F1E0E"/>
                </a:solidFill>
                <a:latin typeface="Rockwell" panose="02060603020205020403" pitchFamily="18" charset="0"/>
              </a:rPr>
              <a:t> – “Not ten yoke of oxen have the power to draw us like a woman's hair!”</a:t>
            </a:r>
            <a:endParaRPr lang="en-US" sz="2400" dirty="0">
              <a:latin typeface="Rockwell" panose="02060603020205020403" pitchFamily="18" charset="0"/>
            </a:endParaRPr>
          </a:p>
        </p:txBody>
      </p:sp>
    </p:spTree>
    <p:extLst>
      <p:ext uri="{BB962C8B-B14F-4D97-AF65-F5344CB8AC3E}">
        <p14:creationId xmlns:p14="http://schemas.microsoft.com/office/powerpoint/2010/main" val="20905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animEffect transition="in" filter="fade">
                                      <p:cBhvr>
                                        <p:cTn id="11" dur="500"/>
                                        <p:tgtEl>
                                          <p:spTgt spid="13">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animEffect transition="in" filter="fade">
                                      <p:cBhvr>
                                        <p:cTn id="15" dur="500"/>
                                        <p:tgtEl>
                                          <p:spTgt spid="13">
                                            <p:txEl>
                                              <p:pRg st="8" end="8"/>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0" end="10"/>
                                            </p:txEl>
                                          </p:spTgt>
                                        </p:tgtEl>
                                        <p:attrNameLst>
                                          <p:attrName>style.visibility</p:attrName>
                                        </p:attrNameLst>
                                      </p:cBhvr>
                                      <p:to>
                                        <p:strVal val="visible"/>
                                      </p:to>
                                    </p:set>
                                    <p:animEffect transition="in" filter="fade">
                                      <p:cBhvr>
                                        <p:cTn id="19" dur="500"/>
                                        <p:tgtEl>
                                          <p:spTgt spid="13">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5" y="115669"/>
            <a:ext cx="3256337" cy="256221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2139047"/>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latin typeface="Georgia" panose="02040502050405020303" pitchFamily="18" charset="0"/>
              </a:rPr>
              <a:t>2</a:t>
            </a:r>
            <a:r>
              <a:rPr lang="en-US" sz="1900" b="0" dirty="0">
                <a:solidFill>
                  <a:schemeClr val="bg1"/>
                </a:solidFill>
                <a:effectLst/>
                <a:latin typeface="Georgia" panose="02040502050405020303" pitchFamily="18" charset="0"/>
              </a:rPr>
              <a:t>Your teeth are like a flock of newly shorn ewes</a:t>
            </a:r>
            <a:br>
              <a:rPr lang="en-US" sz="1900" dirty="0">
                <a:solidFill>
                  <a:schemeClr val="bg1"/>
                </a:solidFill>
                <a:latin typeface="Georgia" panose="02040502050405020303" pitchFamily="18" charset="0"/>
              </a:rPr>
            </a:br>
            <a:r>
              <a:rPr lang="en-US" sz="1900" dirty="0">
                <a:solidFill>
                  <a:schemeClr val="bg1"/>
                </a:solidFill>
                <a:latin typeface="Georgia" panose="02040502050405020303" pitchFamily="18" charset="0"/>
              </a:rPr>
              <a:t>w</a:t>
            </a:r>
            <a:r>
              <a:rPr lang="en-US" sz="1900" b="0" dirty="0">
                <a:solidFill>
                  <a:schemeClr val="bg1"/>
                </a:solidFill>
                <a:effectLst/>
                <a:latin typeface="Georgia" panose="02040502050405020303" pitchFamily="18" charset="0"/>
              </a:rPr>
              <a:t>hich have come up from their washing, all of which bear twins, and not one among them has lost her young.” (Song </a:t>
            </a:r>
            <a:r>
              <a:rPr lang="en-US" sz="1900" dirty="0">
                <a:solidFill>
                  <a:schemeClr val="bg1"/>
                </a:solidFill>
                <a:latin typeface="Georgia" panose="02040502050405020303" pitchFamily="18" charset="0"/>
              </a:rPr>
              <a:t>4:2</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92076" y="3425930"/>
            <a:ext cx="3563136" cy="3231654"/>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3) Shulamite’s Teeth</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Flawless</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Clean/White</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Symmetric</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Perfect smile</a:t>
            </a:r>
            <a:endParaRPr lang="en-US" sz="1000" dirty="0">
              <a:latin typeface="Rockwell" panose="02060603020205020403" pitchFamily="18" charset="0"/>
            </a:endParaRPr>
          </a:p>
        </p:txBody>
      </p:sp>
      <p:pic>
        <p:nvPicPr>
          <p:cNvPr id="11266" name="Picture 2" descr="Shear Your Own Sheep - Grit">
            <a:extLst>
              <a:ext uri="{FF2B5EF4-FFF2-40B4-BE49-F238E27FC236}">
                <a16:creationId xmlns:a16="http://schemas.microsoft.com/office/drawing/2014/main" id="{6E7CB9A9-3553-D58C-DC99-5CD0EB654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97972"/>
            <a:ext cx="3347357" cy="32330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oothpaste Selection: The Best Commercial Brands for Your Needs - Dr. Kara  Fitzgerald">
            <a:extLst>
              <a:ext uri="{FF2B5EF4-FFF2-40B4-BE49-F238E27FC236}">
                <a16:creationId xmlns:a16="http://schemas.microsoft.com/office/drawing/2014/main" id="{6063D994-1D66-C5C9-970A-2673F760CB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643" b="25510"/>
          <a:stretch/>
        </p:blipFill>
        <p:spPr bwMode="auto">
          <a:xfrm>
            <a:off x="5747657" y="3053442"/>
            <a:ext cx="3396343" cy="244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animEffect transition="in" filter="fade">
                                      <p:cBhvr>
                                        <p:cTn id="11" dur="500"/>
                                        <p:tgtEl>
                                          <p:spTgt spid="13">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animEffect transition="in" filter="fade">
                                      <p:cBhvr>
                                        <p:cTn id="15" dur="500"/>
                                        <p:tgtEl>
                                          <p:spTgt spid="13">
                                            <p:txEl>
                                              <p:pRg st="8" end="8"/>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0" end="10"/>
                                            </p:txEl>
                                          </p:spTgt>
                                        </p:tgtEl>
                                        <p:attrNameLst>
                                          <p:attrName>style.visibility</p:attrName>
                                        </p:attrNameLst>
                                      </p:cBhvr>
                                      <p:to>
                                        <p:strVal val="visible"/>
                                      </p:to>
                                    </p:set>
                                    <p:animEffect transition="in" filter="fade">
                                      <p:cBhvr>
                                        <p:cTn id="19" dur="500"/>
                                        <p:tgtEl>
                                          <p:spTgt spid="13">
                                            <p:txEl>
                                              <p:pRg st="10" end="1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268"/>
                                        </p:tgtEl>
                                        <p:attrNameLst>
                                          <p:attrName>style.visibility</p:attrName>
                                        </p:attrNameLst>
                                      </p:cBhvr>
                                      <p:to>
                                        <p:strVal val="visible"/>
                                      </p:to>
                                    </p:set>
                                    <p:animEffect transition="in" filter="fade">
                                      <p:cBhvr>
                                        <p:cTn id="28"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5" y="115669"/>
            <a:ext cx="3256337" cy="1451874"/>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261884"/>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effectLst/>
                <a:latin typeface="Georgia" panose="02040502050405020303" pitchFamily="18" charset="0"/>
              </a:rPr>
              <a:t>3</a:t>
            </a:r>
            <a:r>
              <a:rPr lang="en-US" sz="1900" b="0" i="0" dirty="0">
                <a:solidFill>
                  <a:schemeClr val="bg1"/>
                </a:solidFill>
                <a:effectLst/>
                <a:latin typeface="Georgia" panose="02040502050405020303" pitchFamily="18" charset="0"/>
              </a:rPr>
              <a:t>Your lips are like a scarlet thread, and your mouth is lovely.</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4:3a</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26762" y="4862845"/>
            <a:ext cx="4194424" cy="1877437"/>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4) Shulamite’s Lips/Mouth</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Thin lips</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Deep red</a:t>
            </a:r>
            <a:endParaRPr lang="en-US" sz="1000" dirty="0">
              <a:latin typeface="Rockwell" panose="02060603020205020403" pitchFamily="18" charset="0"/>
            </a:endParaRPr>
          </a:p>
        </p:txBody>
      </p:sp>
      <p:pic>
        <p:nvPicPr>
          <p:cNvPr id="12290" name="Picture 2" descr="Cheiloplasty: Ethnic Differences, Aesthetic Perceptions, Techniques an">
            <a:extLst>
              <a:ext uri="{FF2B5EF4-FFF2-40B4-BE49-F238E27FC236}">
                <a16:creationId xmlns:a16="http://schemas.microsoft.com/office/drawing/2014/main" id="{9BCA7E08-3113-FFB0-FFC5-5A193B31D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694214"/>
            <a:ext cx="686888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and in the rain: the scarlet thread of redemption--part 1">
            <a:extLst>
              <a:ext uri="{FF2B5EF4-FFF2-40B4-BE49-F238E27FC236}">
                <a16:creationId xmlns:a16="http://schemas.microsoft.com/office/drawing/2014/main" id="{21EA1F43-2913-F5F2-30B7-1F38A948B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29" y="114300"/>
            <a:ext cx="3048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fade">
                                      <p:cBhvr>
                                        <p:cTn id="15" dur="500"/>
                                        <p:tgtEl>
                                          <p:spTgt spid="13">
                                            <p:txEl>
                                              <p:pRg st="4" end="4"/>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Effect transition="in" filter="fade">
                                      <p:cBhvr>
                                        <p:cTn id="19" dur="500"/>
                                        <p:tgtEl>
                                          <p:spTgt spid="13">
                                            <p:txEl>
                                              <p:pRg st="6" end="6"/>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fade">
                                      <p:cBhvr>
                                        <p:cTn id="2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7" y="115669"/>
            <a:ext cx="3256337" cy="148804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308050"/>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0" i="0" dirty="0">
                <a:solidFill>
                  <a:schemeClr val="bg1"/>
                </a:solidFill>
                <a:effectLst/>
                <a:latin typeface="Georgia" panose="02040502050405020303" pitchFamily="18" charset="0"/>
              </a:rPr>
              <a:t>Your temples are like a slice of a pomegranate</a:t>
            </a:r>
            <a:br>
              <a:rPr lang="en-US" sz="1900" dirty="0">
                <a:solidFill>
                  <a:schemeClr val="bg1"/>
                </a:solidFill>
                <a:latin typeface="Georgia" panose="02040502050405020303" pitchFamily="18" charset="0"/>
              </a:rPr>
            </a:br>
            <a:r>
              <a:rPr lang="en-US" sz="1900" dirty="0">
                <a:solidFill>
                  <a:schemeClr val="bg1"/>
                </a:solidFill>
                <a:latin typeface="Georgia" panose="02040502050405020303" pitchFamily="18" charset="0"/>
              </a:rPr>
              <a:t>b</a:t>
            </a:r>
            <a:r>
              <a:rPr lang="en-US" sz="1900" b="0" i="0" dirty="0">
                <a:solidFill>
                  <a:schemeClr val="bg1"/>
                </a:solidFill>
                <a:effectLst/>
                <a:latin typeface="Georgia" panose="02040502050405020303" pitchFamily="18" charset="0"/>
              </a:rPr>
              <a:t>ehind your veil.</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4:3b</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10432" y="4177044"/>
            <a:ext cx="4896554" cy="255454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5) Shulamite’s Temple/Cheeks</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Her blush</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Full of color</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Rosy skin</a:t>
            </a:r>
            <a:endParaRPr lang="en-US" sz="1000" dirty="0">
              <a:latin typeface="Rockwell" panose="02060603020205020403" pitchFamily="18" charset="0"/>
            </a:endParaRPr>
          </a:p>
        </p:txBody>
      </p:sp>
      <p:pic>
        <p:nvPicPr>
          <p:cNvPr id="13314" name="Picture 2" descr="13 Best Natural Beauty Tips to Get Rosy Cheeks Naturally">
            <a:extLst>
              <a:ext uri="{FF2B5EF4-FFF2-40B4-BE49-F238E27FC236}">
                <a16:creationId xmlns:a16="http://schemas.microsoft.com/office/drawing/2014/main" id="{BFCC76DF-9D2E-42D2-BA2A-4A255CA8A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949" y="159204"/>
            <a:ext cx="3282722" cy="33351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lush Placement to Change Your Face Shape – Makeup Geek">
            <a:extLst>
              <a:ext uri="{FF2B5EF4-FFF2-40B4-BE49-F238E27FC236}">
                <a16:creationId xmlns:a16="http://schemas.microsoft.com/office/drawing/2014/main" id="{2AD55738-C828-63AE-E5D6-34A618D53A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84" r="16129"/>
          <a:stretch/>
        </p:blipFill>
        <p:spPr bwMode="auto">
          <a:xfrm>
            <a:off x="6988628" y="1752599"/>
            <a:ext cx="2155371" cy="490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8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fade">
                                      <p:cBhvr>
                                        <p:cTn id="13" dur="500"/>
                                        <p:tgtEl>
                                          <p:spTgt spid="13">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fade">
                                      <p:cBhvr>
                                        <p:cTn id="17" dur="500"/>
                                        <p:tgtEl>
                                          <p:spTgt spid="13">
                                            <p:txEl>
                                              <p:pRg st="6" end="6"/>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animEffect transition="in" filter="fade">
                                      <p:cBhvr>
                                        <p:cTn id="21"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6" y="115669"/>
            <a:ext cx="3256337" cy="2300960"/>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2139047"/>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latin typeface="Georgia" panose="02040502050405020303" pitchFamily="18" charset="0"/>
              </a:rPr>
              <a:t>4</a:t>
            </a:r>
            <a:r>
              <a:rPr lang="en-US" sz="1900" b="0" i="0" dirty="0">
                <a:solidFill>
                  <a:schemeClr val="bg1"/>
                </a:solidFill>
                <a:effectLst/>
                <a:latin typeface="Georgia" panose="02040502050405020303" pitchFamily="18" charset="0"/>
              </a:rPr>
              <a:t>Your neck is like the tower of David, built with rows of stones on which are hung a thousand shields, all the round shields of the mighty men.</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4:4</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124733" y="2838101"/>
            <a:ext cx="3563136" cy="3908762"/>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6) Shulamite’s Neck</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Symmetry</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Dignified/Elegant</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Perfect for jewelry</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Character</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Inaccessibility</a:t>
            </a:r>
            <a:endParaRPr lang="en-US" sz="1000" dirty="0">
              <a:latin typeface="Rockwell" panose="02060603020205020403" pitchFamily="18" charset="0"/>
            </a:endParaRPr>
          </a:p>
        </p:txBody>
      </p:sp>
      <p:pic>
        <p:nvPicPr>
          <p:cNvPr id="14338" name="Picture 2" descr="No photo description available.">
            <a:extLst>
              <a:ext uri="{FF2B5EF4-FFF2-40B4-BE49-F238E27FC236}">
                <a16:creationId xmlns:a16="http://schemas.microsoft.com/office/drawing/2014/main" id="{F5042CBD-6F62-61EF-C123-1D6AEE103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28" y="114300"/>
            <a:ext cx="3265713" cy="259624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he Tower Of David Citadel Museum, Jerusalem - creative jewish mom">
            <a:extLst>
              <a:ext uri="{FF2B5EF4-FFF2-40B4-BE49-F238E27FC236}">
                <a16:creationId xmlns:a16="http://schemas.microsoft.com/office/drawing/2014/main" id="{C0102FF2-515F-C3F6-38A3-3E55453CE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3986" y="2481943"/>
            <a:ext cx="3265713" cy="427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5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fade">
                                      <p:cBhvr>
                                        <p:cTn id="15" dur="500"/>
                                        <p:tgtEl>
                                          <p:spTgt spid="13">
                                            <p:txEl>
                                              <p:pRg st="4" end="4"/>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Effect transition="in" filter="fade">
                                      <p:cBhvr>
                                        <p:cTn id="19" dur="500"/>
                                        <p:tgtEl>
                                          <p:spTgt spid="13">
                                            <p:txEl>
                                              <p:pRg st="6" end="6"/>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animEffect transition="in" filter="fade">
                                      <p:cBhvr>
                                        <p:cTn id="23" dur="500"/>
                                        <p:tgtEl>
                                          <p:spTgt spid="13">
                                            <p:txEl>
                                              <p:pRg st="8" end="8"/>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animEffect transition="in" filter="fade">
                                      <p:cBhvr>
                                        <p:cTn id="27" dur="500"/>
                                        <p:tgtEl>
                                          <p:spTgt spid="13">
                                            <p:txEl>
                                              <p:pRg st="10" end="10"/>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animEffect transition="in" filter="fade">
                                      <p:cBhvr>
                                        <p:cTn id="31"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7" y="115669"/>
            <a:ext cx="3256337" cy="148804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261884"/>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effectLst/>
                <a:latin typeface="Georgia" panose="02040502050405020303" pitchFamily="18" charset="0"/>
              </a:rPr>
              <a:t>5</a:t>
            </a:r>
            <a:r>
              <a:rPr lang="en-US" sz="1900" b="0" i="0" dirty="0">
                <a:solidFill>
                  <a:schemeClr val="bg1"/>
                </a:solidFill>
                <a:effectLst/>
                <a:latin typeface="Georgia" panose="02040502050405020303" pitchFamily="18" charset="0"/>
              </a:rPr>
              <a:t>Your two breasts are like two fawns, twins of a gazelle which feed among the lilies.</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4:5</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92076" y="3425930"/>
            <a:ext cx="3563136" cy="3293209"/>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7) Shulamite’s Breast</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Symmetric</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Sprightly</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Graceful</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Untouchable</a:t>
            </a:r>
          </a:p>
          <a:p>
            <a:pPr marL="742950" lvl="1" indent="-285750">
              <a:buFont typeface="Wingdings" panose="05000000000000000000" pitchFamily="2" charset="2"/>
              <a:buChar char="q"/>
            </a:pPr>
            <a:endParaRPr lang="en-US" sz="1000" dirty="0">
              <a:latin typeface="Rockwell" panose="02060603020205020403" pitchFamily="18" charset="0"/>
            </a:endParaRPr>
          </a:p>
        </p:txBody>
      </p:sp>
      <p:pic>
        <p:nvPicPr>
          <p:cNvPr id="15362" name="Picture 2" descr="Don't touch baby deer that you find in the wild">
            <a:extLst>
              <a:ext uri="{FF2B5EF4-FFF2-40B4-BE49-F238E27FC236}">
                <a16:creationId xmlns:a16="http://schemas.microsoft.com/office/drawing/2014/main" id="{7B1C7339-CE04-7D3E-62D1-D3124B807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314" y="1975757"/>
            <a:ext cx="3249386" cy="47679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LANTanswers: Plant Answers &gt; Do Deer Eat Grass?">
            <a:extLst>
              <a:ext uri="{FF2B5EF4-FFF2-40B4-BE49-F238E27FC236}">
                <a16:creationId xmlns:a16="http://schemas.microsoft.com/office/drawing/2014/main" id="{2ACDBAE0-0C62-4DA4-C50B-8BB37BE38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4" y="81644"/>
            <a:ext cx="3331028" cy="316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2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animEffect transition="in" filter="fade">
                                      <p:cBhvr>
                                        <p:cTn id="11" dur="500"/>
                                        <p:tgtEl>
                                          <p:spTgt spid="13">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animEffect transition="in" filter="fade">
                                      <p:cBhvr>
                                        <p:cTn id="15" dur="500"/>
                                        <p:tgtEl>
                                          <p:spTgt spid="13">
                                            <p:txEl>
                                              <p:pRg st="8" end="8"/>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0" end="10"/>
                                            </p:txEl>
                                          </p:spTgt>
                                        </p:tgtEl>
                                        <p:attrNameLst>
                                          <p:attrName>style.visibility</p:attrName>
                                        </p:attrNameLst>
                                      </p:cBhvr>
                                      <p:to>
                                        <p:strVal val="visible"/>
                                      </p:to>
                                    </p:set>
                                    <p:animEffect transition="in" filter="fade">
                                      <p:cBhvr>
                                        <p:cTn id="19" dur="500"/>
                                        <p:tgtEl>
                                          <p:spTgt spid="13">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fade">
                                      <p:cBhvr>
                                        <p:cTn id="24" dur="500"/>
                                        <p:tgtEl>
                                          <p:spTgt spid="15362"/>
                                        </p:tgtEl>
                                      </p:cBhvr>
                                    </p:animEffect>
                                  </p:childTnLst>
                                </p:cTn>
                              </p:par>
                              <p:par>
                                <p:cTn id="25" presetID="10" presetClass="entr" presetSubtype="0" fill="hold" nodeType="withEffect">
                                  <p:stCondLst>
                                    <p:cond delay="0"/>
                                  </p:stCondLst>
                                  <p:childTnLst>
                                    <p:set>
                                      <p:cBhvr>
                                        <p:cTn id="26" dur="1" fill="hold">
                                          <p:stCondLst>
                                            <p:cond delay="0"/>
                                          </p:stCondLst>
                                        </p:cTn>
                                        <p:tgtEl>
                                          <p:spTgt spid="15364"/>
                                        </p:tgtEl>
                                        <p:attrNameLst>
                                          <p:attrName>style.visibility</p:attrName>
                                        </p:attrNameLst>
                                      </p:cBhvr>
                                      <p:to>
                                        <p:strVal val="visible"/>
                                      </p:to>
                                    </p:set>
                                    <p:animEffect transition="in" filter="fade">
                                      <p:cBhvr>
                                        <p:cTn id="2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261884"/>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effectLst/>
                <a:latin typeface="Georgia" panose="02040502050405020303" pitchFamily="18" charset="0"/>
              </a:rPr>
              <a:t>15</a:t>
            </a:r>
            <a:r>
              <a:rPr lang="en-US" sz="1900" b="0" dirty="0">
                <a:solidFill>
                  <a:schemeClr val="bg1"/>
                </a:solidFill>
                <a:effectLst/>
                <a:latin typeface="Georgia" panose="02040502050405020303" pitchFamily="18" charset="0"/>
              </a:rPr>
              <a:t>How beautiful you are, my darling, how beautiful you are! Your eyes are like doves.” (Song </a:t>
            </a:r>
            <a:r>
              <a:rPr lang="en-US" sz="1900" dirty="0">
                <a:solidFill>
                  <a:schemeClr val="bg1"/>
                </a:solidFill>
                <a:latin typeface="Georgia" panose="02040502050405020303" pitchFamily="18" charset="0"/>
              </a:rPr>
              <a:t>4:2</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92075" y="3425930"/>
            <a:ext cx="3900511" cy="3385542"/>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Shulamite’s Response</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“Settle down!”</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“This isn’t happening!”</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Leaves for a bit</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Needs time to think</a:t>
            </a:r>
          </a:p>
          <a:p>
            <a:pPr marL="742950" lvl="1" indent="-285750">
              <a:buFont typeface="Wingdings" panose="05000000000000000000" pitchFamily="2" charset="2"/>
              <a:buChar char="q"/>
            </a:pPr>
            <a:endParaRPr lang="en-US" sz="1000" dirty="0">
              <a:latin typeface="Rockwell" panose="02060603020205020403" pitchFamily="18" charset="0"/>
            </a:endParaRPr>
          </a:p>
        </p:txBody>
      </p:sp>
      <p:sp>
        <p:nvSpPr>
          <p:cNvPr id="2" name="Speech Bubble: Rectangle with Corners Rounded 1">
            <a:extLst>
              <a:ext uri="{FF2B5EF4-FFF2-40B4-BE49-F238E27FC236}">
                <a16:creationId xmlns:a16="http://schemas.microsoft.com/office/drawing/2014/main" id="{70966E5A-A2F1-A148-A2DD-4AA7258E1917}"/>
              </a:ext>
            </a:extLst>
          </p:cNvPr>
          <p:cNvSpPr/>
          <p:nvPr/>
        </p:nvSpPr>
        <p:spPr>
          <a:xfrm flipH="1">
            <a:off x="169494" y="153956"/>
            <a:ext cx="3259506" cy="2654558"/>
          </a:xfrm>
          <a:prstGeom prst="wedgeRoundRectCallout">
            <a:avLst>
              <a:gd name="adj1" fmla="val 28838"/>
              <a:gd name="adj2" fmla="val 92354"/>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D876BE-E0F3-A464-C5DA-8BCB102058CD}"/>
              </a:ext>
            </a:extLst>
          </p:cNvPr>
          <p:cNvSpPr txBox="1"/>
          <p:nvPr/>
        </p:nvSpPr>
        <p:spPr>
          <a:xfrm>
            <a:off x="313764" y="269412"/>
            <a:ext cx="3049922" cy="2462213"/>
          </a:xfrm>
          <a:prstGeom prst="rect">
            <a:avLst/>
          </a:prstGeom>
          <a:noFill/>
        </p:spPr>
        <p:txBody>
          <a:bodyPr wrap="square">
            <a:spAutoFit/>
          </a:bodyPr>
          <a:lstStyle/>
          <a:p>
            <a:r>
              <a:rPr lang="en-US" sz="2200" b="0" dirty="0">
                <a:effectLst/>
                <a:latin typeface="Georgia" panose="02040502050405020303" pitchFamily="18" charset="0"/>
              </a:rPr>
              <a:t>“</a:t>
            </a:r>
            <a:r>
              <a:rPr lang="en-US" sz="2200" b="1" baseline="30000" dirty="0">
                <a:effectLst/>
                <a:latin typeface="Georgia" panose="02040502050405020303" pitchFamily="18" charset="0"/>
              </a:rPr>
              <a:t>6</a:t>
            </a:r>
            <a:r>
              <a:rPr lang="en-US" sz="2200" b="0" i="0" dirty="0">
                <a:effectLst/>
                <a:latin typeface="Georgia" panose="02040502050405020303" pitchFamily="18" charset="0"/>
              </a:rPr>
              <a:t>Until the cool of the day when the shadows flee away, I will go my way to the mountain of myrrh and to the hill of frankincense.</a:t>
            </a:r>
            <a:r>
              <a:rPr lang="en-US" sz="2200" b="0" dirty="0">
                <a:effectLst/>
                <a:latin typeface="Georgia" panose="02040502050405020303" pitchFamily="18" charset="0"/>
              </a:rPr>
              <a:t>” (Song </a:t>
            </a:r>
            <a:r>
              <a:rPr lang="en-US" sz="2200" dirty="0">
                <a:latin typeface="Georgia" panose="02040502050405020303" pitchFamily="18" charset="0"/>
              </a:rPr>
              <a:t>4:6</a:t>
            </a:r>
            <a:r>
              <a:rPr lang="en-US" sz="2200" b="0" dirty="0">
                <a:effectLst/>
                <a:latin typeface="Georgia" panose="02040502050405020303" pitchFamily="18" charset="0"/>
              </a:rPr>
              <a:t>)</a:t>
            </a:r>
            <a:endParaRPr lang="en-US" sz="2200" dirty="0">
              <a:latin typeface="Georgia" panose="02040502050405020303" pitchFamily="18" charset="0"/>
            </a:endParaRPr>
          </a:p>
        </p:txBody>
      </p:sp>
      <p:pic>
        <p:nvPicPr>
          <p:cNvPr id="16386" name="Picture 2" descr="Premium Vector | Woman saying no illustrated">
            <a:extLst>
              <a:ext uri="{FF2B5EF4-FFF2-40B4-BE49-F238E27FC236}">
                <a16:creationId xmlns:a16="http://schemas.microsoft.com/office/drawing/2014/main" id="{4CBE9C60-CD3A-DA8A-2754-4742DDA6F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1" y="1828800"/>
            <a:ext cx="3086099" cy="487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xEl>
                                              <p:pRg st="6" end="6"/>
                                            </p:txEl>
                                          </p:spTgt>
                                        </p:tgtEl>
                                        <p:attrNameLst>
                                          <p:attrName>style.visibility</p:attrName>
                                        </p:attrNameLst>
                                      </p:cBhvr>
                                      <p:to>
                                        <p:strVal val="visible"/>
                                      </p:to>
                                    </p:set>
                                    <p:animEffect transition="in" filter="fade">
                                      <p:cBhvr>
                                        <p:cTn id="16" dur="500"/>
                                        <p:tgtEl>
                                          <p:spTgt spid="13">
                                            <p:txEl>
                                              <p:pRg st="6" end="6"/>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xEl>
                                              <p:pRg st="8" end="8"/>
                                            </p:txEl>
                                          </p:spTgt>
                                        </p:tgtEl>
                                        <p:attrNameLst>
                                          <p:attrName>style.visibility</p:attrName>
                                        </p:attrNameLst>
                                      </p:cBhvr>
                                      <p:to>
                                        <p:strVal val="visible"/>
                                      </p:to>
                                    </p:set>
                                    <p:animEffect transition="in" filter="fade">
                                      <p:cBhvr>
                                        <p:cTn id="20" dur="500"/>
                                        <p:tgtEl>
                                          <p:spTgt spid="13">
                                            <p:txEl>
                                              <p:pRg st="8" end="8"/>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xEl>
                                              <p:pRg st="10" end="10"/>
                                            </p:txEl>
                                          </p:spTgt>
                                        </p:tgtEl>
                                        <p:attrNameLst>
                                          <p:attrName>style.visibility</p:attrName>
                                        </p:attrNameLst>
                                      </p:cBhvr>
                                      <p:to>
                                        <p:strVal val="visible"/>
                                      </p:to>
                                    </p:set>
                                    <p:animEffect transition="in" filter="fade">
                                      <p:cBhvr>
                                        <p:cTn id="24"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30629" y="0"/>
            <a:ext cx="5004628"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5842337"/>
            <a:ext cx="9144000" cy="1015663"/>
          </a:xfrm>
          <a:prstGeom prst="rect">
            <a:avLst/>
          </a:prstGeom>
          <a:noFill/>
        </p:spPr>
        <p:txBody>
          <a:bodyPr wrap="square">
            <a:spAutoFit/>
          </a:bodyPr>
          <a:lstStyle/>
          <a:p>
            <a:pPr algn="ctr"/>
            <a:r>
              <a:rPr lang="en-US" sz="6000" b="1" u="sng" dirty="0">
                <a:latin typeface="Rockwell" panose="02060603020205020403" pitchFamily="18" charset="0"/>
              </a:rPr>
              <a:t>Flee Youthful Lusts</a:t>
            </a:r>
            <a:endParaRPr lang="en-US" sz="6000" dirty="0"/>
          </a:p>
        </p:txBody>
      </p:sp>
      <p:pic>
        <p:nvPicPr>
          <p:cNvPr id="10244" name="Picture 4" descr="The Living... — faithful-in-christ: 2 Timothy 2:22 (ESV) So flee...">
            <a:extLst>
              <a:ext uri="{FF2B5EF4-FFF2-40B4-BE49-F238E27FC236}">
                <a16:creationId xmlns:a16="http://schemas.microsoft.com/office/drawing/2014/main" id="{910E1CBE-D519-E0CB-3946-67B4ABCCA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815" y="146956"/>
            <a:ext cx="3803424" cy="566601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HOUGHTS FOR THE DAY - GodsAcres.org">
            <a:extLst>
              <a:ext uri="{FF2B5EF4-FFF2-40B4-BE49-F238E27FC236}">
                <a16:creationId xmlns:a16="http://schemas.microsoft.com/office/drawing/2014/main" id="{997DEF3D-0AC7-7A85-4F04-D1721845A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85" y="2351314"/>
            <a:ext cx="4985657" cy="347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5" y="115668"/>
            <a:ext cx="3256337" cy="1484531"/>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261884"/>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latin typeface="Georgia" panose="02040502050405020303" pitchFamily="18" charset="0"/>
              </a:rPr>
              <a:t>7</a:t>
            </a:r>
            <a:r>
              <a:rPr lang="en-US" sz="1900" b="0" i="0" dirty="0">
                <a:solidFill>
                  <a:schemeClr val="bg1"/>
                </a:solidFill>
                <a:effectLst/>
                <a:latin typeface="Georgia" panose="02040502050405020303" pitchFamily="18" charset="0"/>
              </a:rPr>
              <a:t>You are altogether beautiful, my darling, and there is no blemish in you.</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4:7</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pic>
        <p:nvPicPr>
          <p:cNvPr id="17410" name="Picture 2" descr="Ok, Ok, enough already! - Happy Squirrel | Make a Meme">
            <a:extLst>
              <a:ext uri="{FF2B5EF4-FFF2-40B4-BE49-F238E27FC236}">
                <a16:creationId xmlns:a16="http://schemas.microsoft.com/office/drawing/2014/main" id="{BE2ADCE9-4AB9-6BDC-AA49-1A54FD94E7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2281"/>
          <a:stretch/>
        </p:blipFill>
        <p:spPr bwMode="auto">
          <a:xfrm>
            <a:off x="125799" y="114300"/>
            <a:ext cx="3303202" cy="37882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nterest">
            <a:extLst>
              <a:ext uri="{FF2B5EF4-FFF2-40B4-BE49-F238E27FC236}">
                <a16:creationId xmlns:a16="http://schemas.microsoft.com/office/drawing/2014/main" id="{AD701E73-7F1C-AAC3-E260-E8AACE4AD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285" y="2628899"/>
            <a:ext cx="5404758"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4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FA6284BC-A7D1-4E7A-BFFC-79099961F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522C8AB-5690-4C76-811F-2B03333F19D3}"/>
              </a:ext>
            </a:extLst>
          </p:cNvPr>
          <p:cNvSpPr/>
          <p:nvPr/>
        </p:nvSpPr>
        <p:spPr>
          <a:xfrm flipH="1">
            <a:off x="115708" y="100168"/>
            <a:ext cx="8902783" cy="3360208"/>
          </a:xfrm>
          <a:prstGeom prst="wedgeRoundRectCallout">
            <a:avLst>
              <a:gd name="adj1" fmla="val 36642"/>
              <a:gd name="adj2" fmla="val 74742"/>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53A5DD-8E66-44F7-AB56-7A8702F3AE2E}"/>
              </a:ext>
            </a:extLst>
          </p:cNvPr>
          <p:cNvSpPr txBox="1"/>
          <p:nvPr/>
        </p:nvSpPr>
        <p:spPr>
          <a:xfrm>
            <a:off x="349623" y="203137"/>
            <a:ext cx="8615083" cy="3139321"/>
          </a:xfrm>
          <a:prstGeom prst="rect">
            <a:avLst/>
          </a:prstGeom>
          <a:noFill/>
        </p:spPr>
        <p:txBody>
          <a:bodyPr wrap="square">
            <a:spAutoFit/>
          </a:bodyPr>
          <a:lstStyle/>
          <a:p>
            <a:r>
              <a:rPr lang="en-US" sz="2200" b="0" dirty="0">
                <a:solidFill>
                  <a:srgbClr val="000000"/>
                </a:solidFill>
                <a:effectLst/>
                <a:latin typeface="Georgia" panose="02040502050405020303" pitchFamily="18" charset="0"/>
              </a:rPr>
              <a:t>“</a:t>
            </a:r>
            <a:r>
              <a:rPr lang="en-US" sz="2200" b="1" baseline="30000" dirty="0">
                <a:solidFill>
                  <a:srgbClr val="000000"/>
                </a:solidFill>
                <a:latin typeface="Georgia" panose="02040502050405020303" pitchFamily="18" charset="0"/>
              </a:rPr>
              <a:t>1</a:t>
            </a:r>
            <a:r>
              <a:rPr lang="en-US" sz="2200" b="0" dirty="0">
                <a:solidFill>
                  <a:srgbClr val="000000"/>
                </a:solidFill>
                <a:effectLst/>
                <a:latin typeface="Georgia" panose="02040502050405020303" pitchFamily="18" charset="0"/>
              </a:rPr>
              <a:t>On my bed night after night I sought him whom my soul loves; I sought him but did not find him. </a:t>
            </a:r>
            <a:r>
              <a:rPr lang="en-US" sz="2200" b="1" baseline="30000" dirty="0">
                <a:solidFill>
                  <a:srgbClr val="000000"/>
                </a:solidFill>
                <a:effectLst/>
                <a:latin typeface="Georgia" panose="02040502050405020303" pitchFamily="18" charset="0"/>
              </a:rPr>
              <a:t>2</a:t>
            </a:r>
            <a:r>
              <a:rPr lang="en-US" sz="2200" b="0" dirty="0">
                <a:solidFill>
                  <a:srgbClr val="000000"/>
                </a:solidFill>
                <a:effectLst/>
                <a:latin typeface="Georgia" panose="02040502050405020303" pitchFamily="18" charset="0"/>
              </a:rPr>
              <a:t>‘I must arise now and go about the city; in the streets and in the squares I must seek him whom my soul loves.’ I sought him but did not find him. </a:t>
            </a:r>
            <a:r>
              <a:rPr lang="en-US" sz="2200" b="1" baseline="30000" dirty="0">
                <a:solidFill>
                  <a:srgbClr val="000000"/>
                </a:solidFill>
                <a:effectLst/>
                <a:latin typeface="Georgia" panose="02040502050405020303" pitchFamily="18" charset="0"/>
              </a:rPr>
              <a:t>3</a:t>
            </a:r>
            <a:r>
              <a:rPr lang="en-US" sz="2200" b="0" dirty="0">
                <a:solidFill>
                  <a:srgbClr val="000000"/>
                </a:solidFill>
                <a:effectLst/>
                <a:latin typeface="Georgia" panose="02040502050405020303" pitchFamily="18" charset="0"/>
              </a:rPr>
              <a:t>The watchmen who make the rounds in the city found me, and I said, ‘Have you seen him whom my soul loves?’ </a:t>
            </a:r>
            <a:r>
              <a:rPr lang="en-US" sz="2200" b="1" baseline="30000" dirty="0">
                <a:solidFill>
                  <a:srgbClr val="000000"/>
                </a:solidFill>
                <a:effectLst/>
                <a:latin typeface="Georgia" panose="02040502050405020303" pitchFamily="18" charset="0"/>
              </a:rPr>
              <a:t>4</a:t>
            </a:r>
            <a:r>
              <a:rPr lang="en-US" sz="2200" b="0" dirty="0">
                <a:solidFill>
                  <a:srgbClr val="000000"/>
                </a:solidFill>
                <a:effectLst/>
                <a:latin typeface="Georgia" panose="02040502050405020303" pitchFamily="18" charset="0"/>
              </a:rPr>
              <a:t>Scarcely had I left them when I found him whom my soul loves; I held on to him and would not let him go until I had brought him to my mother’s house, and into the room of her who conceived me.” (Song 3:1-4)</a:t>
            </a:r>
            <a:endParaRPr lang="en-US" sz="2200" dirty="0">
              <a:latin typeface="Georgia" panose="02040502050405020303" pitchFamily="18" charset="0"/>
            </a:endParaRPr>
          </a:p>
        </p:txBody>
      </p:sp>
      <p:graphicFrame>
        <p:nvGraphicFramePr>
          <p:cNvPr id="2" name="Object 1">
            <a:extLst>
              <a:ext uri="{FF2B5EF4-FFF2-40B4-BE49-F238E27FC236}">
                <a16:creationId xmlns:a16="http://schemas.microsoft.com/office/drawing/2014/main" id="{B4479147-BC24-D644-6015-EDEF7012A2D7}"/>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4" imgW="4114800" imgH="2809800" progId="Paint.Picture">
                  <p:embed/>
                </p:oleObj>
              </mc:Choice>
              <mc:Fallback>
                <p:oleObj name="Bitmap Image" r:id="rId4" imgW="4114800" imgH="2809800" progId="Paint.Picture">
                  <p:embed/>
                  <p:pic>
                    <p:nvPicPr>
                      <p:cNvPr id="2" name="Object 1">
                        <a:extLst>
                          <a:ext uri="{FF2B5EF4-FFF2-40B4-BE49-F238E27FC236}">
                            <a16:creationId xmlns:a16="http://schemas.microsoft.com/office/drawing/2014/main" id="{B4479147-BC24-D644-6015-EDEF7012A2D7}"/>
                          </a:ext>
                        </a:extLst>
                      </p:cNvPr>
                      <p:cNvPicPr/>
                      <p:nvPr/>
                    </p:nvPicPr>
                    <p:blipFill>
                      <a:blip r:embed="rId5"/>
                      <a:stretch>
                        <a:fillRect/>
                      </a:stretch>
                    </p:blipFill>
                    <p:spPr>
                      <a:xfrm>
                        <a:off x="6925235" y="3943350"/>
                        <a:ext cx="2218765" cy="29146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67E624D-AD04-ECCE-9E79-54AE0B98B211}"/>
              </a:ext>
            </a:extLst>
          </p:cNvPr>
          <p:cNvSpPr txBox="1"/>
          <p:nvPr/>
        </p:nvSpPr>
        <p:spPr>
          <a:xfrm>
            <a:off x="2187326" y="4073630"/>
            <a:ext cx="4651624" cy="2708434"/>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Shulamite’s First Dream</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Concerns/insecurities</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Takes a risk</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endParaRPr lang="en-US" sz="1400" dirty="0">
              <a:latin typeface="Rockwell" panose="02060603020205020403" pitchFamily="18" charset="0"/>
            </a:endParaRPr>
          </a:p>
        </p:txBody>
      </p:sp>
    </p:spTree>
    <p:extLst>
      <p:ext uri="{BB962C8B-B14F-4D97-AF65-F5344CB8AC3E}">
        <p14:creationId xmlns:p14="http://schemas.microsoft.com/office/powerpoint/2010/main" val="38977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30629" y="0"/>
            <a:ext cx="5004628"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5842337"/>
            <a:ext cx="9144000" cy="923330"/>
          </a:xfrm>
          <a:prstGeom prst="rect">
            <a:avLst/>
          </a:prstGeom>
          <a:noFill/>
        </p:spPr>
        <p:txBody>
          <a:bodyPr wrap="square">
            <a:spAutoFit/>
          </a:bodyPr>
          <a:lstStyle/>
          <a:p>
            <a:pPr algn="ctr"/>
            <a:r>
              <a:rPr lang="en-US" sz="5400" b="1" u="sng" dirty="0">
                <a:latin typeface="Rockwell" panose="02060603020205020403" pitchFamily="18" charset="0"/>
              </a:rPr>
              <a:t>Men Need Self-Control</a:t>
            </a:r>
            <a:endParaRPr lang="en-US" sz="5400" dirty="0"/>
          </a:p>
        </p:txBody>
      </p:sp>
      <p:pic>
        <p:nvPicPr>
          <p:cNvPr id="2" name="Picture 4" descr="WOMEN ARE NOT SEXUAL OBJECTS&quot; Sticker for Sale by Hedensted | Redbubble">
            <a:extLst>
              <a:ext uri="{FF2B5EF4-FFF2-40B4-BE49-F238E27FC236}">
                <a16:creationId xmlns:a16="http://schemas.microsoft.com/office/drawing/2014/main" id="{5BCF3B0F-7B1C-EE3F-B88D-A69EEFD2A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1" t="8286" r="9999" b="7999"/>
          <a:stretch/>
        </p:blipFill>
        <p:spPr bwMode="auto">
          <a:xfrm>
            <a:off x="0" y="2449285"/>
            <a:ext cx="5110843" cy="347798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 Timothy 5:2 older women as mothers, and younger women as sisters, with  absolute purity.">
            <a:extLst>
              <a:ext uri="{FF2B5EF4-FFF2-40B4-BE49-F238E27FC236}">
                <a16:creationId xmlns:a16="http://schemas.microsoft.com/office/drawing/2014/main" id="{7799B38F-983F-C36D-CE1F-FA3CB351B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685" y="119271"/>
            <a:ext cx="3707298" cy="28889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stor Chris' Blog: Biblical Advice for A Better Marriage">
            <a:extLst>
              <a:ext uri="{FF2B5EF4-FFF2-40B4-BE49-F238E27FC236}">
                <a16:creationId xmlns:a16="http://schemas.microsoft.com/office/drawing/2014/main" id="{F37C742D-27B1-FEAA-FD6C-4E11D13D8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074503"/>
            <a:ext cx="3859489" cy="280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7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FA6284BC-A7D1-4E7A-BFFC-79099961F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522C8AB-5690-4C76-811F-2B03333F19D3}"/>
              </a:ext>
            </a:extLst>
          </p:cNvPr>
          <p:cNvSpPr/>
          <p:nvPr/>
        </p:nvSpPr>
        <p:spPr>
          <a:xfrm flipH="1">
            <a:off x="115708" y="100168"/>
            <a:ext cx="8902783" cy="3360208"/>
          </a:xfrm>
          <a:prstGeom prst="wedgeRoundRectCallout">
            <a:avLst>
              <a:gd name="adj1" fmla="val 36642"/>
              <a:gd name="adj2" fmla="val 74742"/>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53A5DD-8E66-44F7-AB56-7A8702F3AE2E}"/>
              </a:ext>
            </a:extLst>
          </p:cNvPr>
          <p:cNvSpPr txBox="1"/>
          <p:nvPr/>
        </p:nvSpPr>
        <p:spPr>
          <a:xfrm>
            <a:off x="349623" y="203137"/>
            <a:ext cx="8615083" cy="3139321"/>
          </a:xfrm>
          <a:prstGeom prst="rect">
            <a:avLst/>
          </a:prstGeom>
          <a:noFill/>
        </p:spPr>
        <p:txBody>
          <a:bodyPr wrap="square">
            <a:spAutoFit/>
          </a:bodyPr>
          <a:lstStyle/>
          <a:p>
            <a:r>
              <a:rPr lang="en-US" sz="2200" b="0" dirty="0">
                <a:solidFill>
                  <a:srgbClr val="000000"/>
                </a:solidFill>
                <a:effectLst/>
                <a:latin typeface="Georgia" panose="02040502050405020303" pitchFamily="18" charset="0"/>
              </a:rPr>
              <a:t>“</a:t>
            </a:r>
            <a:r>
              <a:rPr lang="en-US" sz="2200" b="1" baseline="30000" dirty="0">
                <a:solidFill>
                  <a:srgbClr val="000000"/>
                </a:solidFill>
                <a:latin typeface="Georgia" panose="02040502050405020303" pitchFamily="18" charset="0"/>
              </a:rPr>
              <a:t>1</a:t>
            </a:r>
            <a:r>
              <a:rPr lang="en-US" sz="2200" b="0" dirty="0">
                <a:solidFill>
                  <a:srgbClr val="000000"/>
                </a:solidFill>
                <a:effectLst/>
                <a:latin typeface="Georgia" panose="02040502050405020303" pitchFamily="18" charset="0"/>
              </a:rPr>
              <a:t>On my bed night after night I sought him whom my soul loves; I sought him but did not find him. </a:t>
            </a:r>
            <a:r>
              <a:rPr lang="en-US" sz="2200" b="1" baseline="30000" dirty="0">
                <a:solidFill>
                  <a:srgbClr val="000000"/>
                </a:solidFill>
                <a:effectLst/>
                <a:latin typeface="Georgia" panose="02040502050405020303" pitchFamily="18" charset="0"/>
              </a:rPr>
              <a:t>2</a:t>
            </a:r>
            <a:r>
              <a:rPr lang="en-US" sz="2200" b="0" dirty="0">
                <a:solidFill>
                  <a:srgbClr val="000000"/>
                </a:solidFill>
                <a:effectLst/>
                <a:latin typeface="Georgia" panose="02040502050405020303" pitchFamily="18" charset="0"/>
              </a:rPr>
              <a:t>‘I must arise now and go about the city; in the streets and in the squares I must seek him whom my soul loves.’ I sought him but did not find him. </a:t>
            </a:r>
            <a:r>
              <a:rPr lang="en-US" sz="2200" b="1" baseline="30000" dirty="0">
                <a:solidFill>
                  <a:srgbClr val="000000"/>
                </a:solidFill>
                <a:effectLst/>
                <a:latin typeface="Georgia" panose="02040502050405020303" pitchFamily="18" charset="0"/>
              </a:rPr>
              <a:t>3</a:t>
            </a:r>
            <a:r>
              <a:rPr lang="en-US" sz="2200" b="0" dirty="0">
                <a:solidFill>
                  <a:srgbClr val="000000"/>
                </a:solidFill>
                <a:effectLst/>
                <a:latin typeface="Georgia" panose="02040502050405020303" pitchFamily="18" charset="0"/>
              </a:rPr>
              <a:t>The watchmen who make the rounds in the city found me, and I said, ‘Have you seen him whom my soul loves?’ </a:t>
            </a:r>
            <a:r>
              <a:rPr lang="en-US" sz="2200" b="1" baseline="30000" dirty="0">
                <a:solidFill>
                  <a:srgbClr val="000000"/>
                </a:solidFill>
                <a:effectLst/>
                <a:latin typeface="Georgia" panose="02040502050405020303" pitchFamily="18" charset="0"/>
              </a:rPr>
              <a:t>4</a:t>
            </a:r>
            <a:r>
              <a:rPr lang="en-US" sz="2200" b="0" dirty="0">
                <a:solidFill>
                  <a:srgbClr val="000000"/>
                </a:solidFill>
                <a:effectLst/>
                <a:latin typeface="Georgia" panose="02040502050405020303" pitchFamily="18" charset="0"/>
              </a:rPr>
              <a:t>Scarcely had I left them when I found him whom my soul loves; I held on to him and would not let him go until I had brought him to my mother’s house, and into the room of her who conceived me.” (Song 3:1-4)</a:t>
            </a:r>
            <a:endParaRPr lang="en-US" sz="2200" dirty="0">
              <a:latin typeface="Georgia" panose="02040502050405020303" pitchFamily="18" charset="0"/>
            </a:endParaRPr>
          </a:p>
        </p:txBody>
      </p:sp>
      <p:graphicFrame>
        <p:nvGraphicFramePr>
          <p:cNvPr id="2" name="Object 1">
            <a:extLst>
              <a:ext uri="{FF2B5EF4-FFF2-40B4-BE49-F238E27FC236}">
                <a16:creationId xmlns:a16="http://schemas.microsoft.com/office/drawing/2014/main" id="{B4479147-BC24-D644-6015-EDEF7012A2D7}"/>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4" imgW="4114800" imgH="2809800" progId="Paint.Picture">
                  <p:embed/>
                </p:oleObj>
              </mc:Choice>
              <mc:Fallback>
                <p:oleObj name="Bitmap Image" r:id="rId4" imgW="4114800" imgH="2809800" progId="Paint.Picture">
                  <p:embed/>
                  <p:pic>
                    <p:nvPicPr>
                      <p:cNvPr id="2" name="Object 1">
                        <a:extLst>
                          <a:ext uri="{FF2B5EF4-FFF2-40B4-BE49-F238E27FC236}">
                            <a16:creationId xmlns:a16="http://schemas.microsoft.com/office/drawing/2014/main" id="{B4479147-BC24-D644-6015-EDEF7012A2D7}"/>
                          </a:ext>
                        </a:extLst>
                      </p:cNvPr>
                      <p:cNvPicPr/>
                      <p:nvPr/>
                    </p:nvPicPr>
                    <p:blipFill>
                      <a:blip r:embed="rId5"/>
                      <a:stretch>
                        <a:fillRect/>
                      </a:stretch>
                    </p:blipFill>
                    <p:spPr>
                      <a:xfrm>
                        <a:off x="6925235" y="3943350"/>
                        <a:ext cx="2218765" cy="291465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AEA25E5-124A-8BE7-1CCB-B0453CE03FC0}"/>
              </a:ext>
            </a:extLst>
          </p:cNvPr>
          <p:cNvSpPr txBox="1"/>
          <p:nvPr/>
        </p:nvSpPr>
        <p:spPr>
          <a:xfrm>
            <a:off x="2187326" y="4073630"/>
            <a:ext cx="4651624" cy="2739211"/>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Shulamite’s First Dream</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Concerns/insecurities</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Takes a risk</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Realizes what she could lose</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Ready for marriage</a:t>
            </a:r>
            <a:endParaRPr lang="en-US" sz="1000" dirty="0">
              <a:latin typeface="Rockwell" panose="02060603020205020403" pitchFamily="18" charset="0"/>
            </a:endParaRPr>
          </a:p>
          <a:p>
            <a:pPr marL="742950" lvl="1" indent="-285750">
              <a:buFont typeface="Wingdings" panose="05000000000000000000" pitchFamily="2" charset="2"/>
              <a:buChar char="q"/>
            </a:pPr>
            <a:endParaRPr lang="en-US" sz="600" dirty="0">
              <a:latin typeface="Rockwell" panose="02060603020205020403" pitchFamily="18" charset="0"/>
            </a:endParaRPr>
          </a:p>
        </p:txBody>
      </p:sp>
    </p:spTree>
    <p:extLst>
      <p:ext uri="{BB962C8B-B14F-4D97-AF65-F5344CB8AC3E}">
        <p14:creationId xmlns:p14="http://schemas.microsoft.com/office/powerpoint/2010/main" val="9062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FA6284BC-A7D1-4E7A-BFFC-79099961F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F9093695-F4F0-4159-8F8C-58873BEA90A2}"/>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4" imgW="4114800" imgH="2809800" progId="Paint.Picture">
                  <p:embed/>
                </p:oleObj>
              </mc:Choice>
              <mc:Fallback>
                <p:oleObj name="Bitmap Image" r:id="rId4" imgW="4114800" imgH="2809800" progId="Paint.Picture">
                  <p:embed/>
                  <p:pic>
                    <p:nvPicPr>
                      <p:cNvPr id="3" name="Object 2">
                        <a:extLst>
                          <a:ext uri="{FF2B5EF4-FFF2-40B4-BE49-F238E27FC236}">
                            <a16:creationId xmlns:a16="http://schemas.microsoft.com/office/drawing/2014/main" id="{F9093695-F4F0-4159-8F8C-58873BEA90A2}"/>
                          </a:ext>
                        </a:extLst>
                      </p:cNvPr>
                      <p:cNvPicPr/>
                      <p:nvPr/>
                    </p:nvPicPr>
                    <p:blipFill>
                      <a:blip r:embed="rId5"/>
                      <a:stretch>
                        <a:fillRect/>
                      </a:stretch>
                    </p:blipFill>
                    <p:spPr>
                      <a:xfrm>
                        <a:off x="6925235" y="3943350"/>
                        <a:ext cx="2218765" cy="2914650"/>
                      </a:xfrm>
                      <a:prstGeom prst="rect">
                        <a:avLst/>
                      </a:prstGeom>
                    </p:spPr>
                  </p:pic>
                </p:oleObj>
              </mc:Fallback>
            </mc:AlternateContent>
          </a:graphicData>
        </a:graphic>
      </p:graphicFrame>
      <p:sp>
        <p:nvSpPr>
          <p:cNvPr id="5" name="Speech Bubble: Rectangle with Corners Rounded 4">
            <a:extLst>
              <a:ext uri="{FF2B5EF4-FFF2-40B4-BE49-F238E27FC236}">
                <a16:creationId xmlns:a16="http://schemas.microsoft.com/office/drawing/2014/main" id="{1E25D7A2-E9D5-43D6-A8D8-DDD0E7187C2C}"/>
              </a:ext>
            </a:extLst>
          </p:cNvPr>
          <p:cNvSpPr/>
          <p:nvPr/>
        </p:nvSpPr>
        <p:spPr>
          <a:xfrm flipH="1">
            <a:off x="169494" y="153956"/>
            <a:ext cx="5209330" cy="2230656"/>
          </a:xfrm>
          <a:prstGeom prst="wedgeRoundRectCallout">
            <a:avLst>
              <a:gd name="adj1" fmla="val 32846"/>
              <a:gd name="adj2" fmla="val 124340"/>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4E3A2F-D1C1-422F-9753-64D89CA45B04}"/>
              </a:ext>
            </a:extLst>
          </p:cNvPr>
          <p:cNvSpPr txBox="1"/>
          <p:nvPr/>
        </p:nvSpPr>
        <p:spPr>
          <a:xfrm>
            <a:off x="313764" y="269412"/>
            <a:ext cx="4975412"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latin typeface="Georgia" panose="02040502050405020303" pitchFamily="18" charset="0"/>
              </a:rPr>
              <a:t>5</a:t>
            </a:r>
            <a:r>
              <a:rPr lang="en-US" sz="2400" b="0" dirty="0">
                <a:solidFill>
                  <a:srgbClr val="000000"/>
                </a:solidFill>
                <a:effectLst/>
                <a:latin typeface="Georgia" panose="02040502050405020303" pitchFamily="18" charset="0"/>
              </a:rPr>
              <a:t>I adjure you, O daughters of Jerusalem, by the gazelles or by the hinds of the field, that you will not arouse or awaken my love until she pleases.” (Song 3:5)</a:t>
            </a:r>
            <a:endParaRPr lang="en-US" sz="2400" dirty="0">
              <a:latin typeface="Georgia" panose="02040502050405020303" pitchFamily="18" charset="0"/>
            </a:endParaRPr>
          </a:p>
        </p:txBody>
      </p:sp>
      <p:sp>
        <p:nvSpPr>
          <p:cNvPr id="2" name="TextBox 1">
            <a:extLst>
              <a:ext uri="{FF2B5EF4-FFF2-40B4-BE49-F238E27FC236}">
                <a16:creationId xmlns:a16="http://schemas.microsoft.com/office/drawing/2014/main" id="{205E37A8-8B0A-2504-CDCF-646F5AB79C74}"/>
              </a:ext>
            </a:extLst>
          </p:cNvPr>
          <p:cNvSpPr txBox="1"/>
          <p:nvPr/>
        </p:nvSpPr>
        <p:spPr>
          <a:xfrm>
            <a:off x="2187326" y="4073630"/>
            <a:ext cx="4651624" cy="2739211"/>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Shulamite’s First Dream</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Concerns/insecurities</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Takes a risk</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Realizes what she could lose</a:t>
            </a:r>
          </a:p>
          <a:p>
            <a:pPr marL="742950" lvl="1" indent="-285750">
              <a:buFont typeface="Wingdings" panose="05000000000000000000" pitchFamily="2" charset="2"/>
              <a:buChar char="q"/>
            </a:pPr>
            <a:endParaRPr lang="en-US" sz="1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Ready for marriage</a:t>
            </a:r>
            <a:endParaRPr lang="en-US" sz="1000" dirty="0">
              <a:latin typeface="Rockwell" panose="02060603020205020403" pitchFamily="18" charset="0"/>
            </a:endParaRPr>
          </a:p>
          <a:p>
            <a:pPr marL="742950" lvl="1" indent="-285750">
              <a:buFont typeface="Wingdings" panose="05000000000000000000" pitchFamily="2" charset="2"/>
              <a:buChar char="q"/>
            </a:pPr>
            <a:endParaRPr lang="en-US" sz="600" dirty="0">
              <a:latin typeface="Rockwell" panose="02060603020205020403" pitchFamily="18" charset="0"/>
            </a:endParaRPr>
          </a:p>
        </p:txBody>
      </p:sp>
      <p:pic>
        <p:nvPicPr>
          <p:cNvPr id="4098" name="Picture 2" descr="22 The love worth waiting for ideas | me quotes, words, inspirational quotes">
            <a:extLst>
              <a:ext uri="{FF2B5EF4-FFF2-40B4-BE49-F238E27FC236}">
                <a16:creationId xmlns:a16="http://schemas.microsoft.com/office/drawing/2014/main" id="{EA1C2254-BB95-0A78-B6B8-6FB9E1FB4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133350"/>
            <a:ext cx="36004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5842337"/>
            <a:ext cx="9144000" cy="1015663"/>
          </a:xfrm>
          <a:prstGeom prst="rect">
            <a:avLst/>
          </a:prstGeom>
          <a:noFill/>
        </p:spPr>
        <p:txBody>
          <a:bodyPr wrap="square">
            <a:spAutoFit/>
          </a:bodyPr>
          <a:lstStyle/>
          <a:p>
            <a:pPr algn="ctr"/>
            <a:r>
              <a:rPr lang="en-US" sz="6000" b="1" u="sng" dirty="0">
                <a:latin typeface="Rockwell" panose="02060603020205020403" pitchFamily="18" charset="0"/>
              </a:rPr>
              <a:t>Love Hurts</a:t>
            </a:r>
            <a:endParaRPr lang="en-US" sz="6000" dirty="0"/>
          </a:p>
        </p:txBody>
      </p:sp>
      <p:pic>
        <p:nvPicPr>
          <p:cNvPr id="2050" name="Picture 2" descr="Absence makes the heart grow fonder, | Fondness makes the ab… | Flickr">
            <a:extLst>
              <a:ext uri="{FF2B5EF4-FFF2-40B4-BE49-F238E27FC236}">
                <a16:creationId xmlns:a16="http://schemas.microsoft.com/office/drawing/2014/main" id="{E171774D-CE2D-35F8-983D-EE9C1F8EB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209" b="21581"/>
          <a:stretch/>
        </p:blipFill>
        <p:spPr bwMode="auto">
          <a:xfrm>
            <a:off x="5391150" y="130628"/>
            <a:ext cx="3619500" cy="3233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ve Hurts / Sugar Honey by Jim Capaldi (Single; Island; 16 388 AT):  Reviews, Ratings, Credits, Song list - Rate Your Music">
            <a:extLst>
              <a:ext uri="{FF2B5EF4-FFF2-40B4-BE49-F238E27FC236}">
                <a16:creationId xmlns:a16="http://schemas.microsoft.com/office/drawing/2014/main" id="{7202FF75-FE58-0DBA-C99B-DED9DE3F1D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381"/>
          <a:stretch/>
        </p:blipFill>
        <p:spPr bwMode="auto">
          <a:xfrm>
            <a:off x="0" y="2605089"/>
            <a:ext cx="5162550" cy="33194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uotes about love - Love is a perky elf dancing a merry little jig and then  suddenly he..">
            <a:extLst>
              <a:ext uri="{FF2B5EF4-FFF2-40B4-BE49-F238E27FC236}">
                <a16:creationId xmlns:a16="http://schemas.microsoft.com/office/drawing/2014/main" id="{053A23A8-4A7C-7AFA-AC1E-C3E97FC11F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692"/>
          <a:stretch/>
        </p:blipFill>
        <p:spPr bwMode="auto">
          <a:xfrm>
            <a:off x="5257801" y="3461657"/>
            <a:ext cx="3731760" cy="2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3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4 Children Watching Parade Illustrations &amp;amp;amp; Clip Art - iStock">
            <a:extLst>
              <a:ext uri="{FF2B5EF4-FFF2-40B4-BE49-F238E27FC236}">
                <a16:creationId xmlns:a16="http://schemas.microsoft.com/office/drawing/2014/main" id="{C541376C-6EB1-48B6-B94F-6E6FACF01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420+ Queen Carriage Illustrations, Royalty-Free Vector Graphics &amp; Clip Art  - iStock">
            <a:extLst>
              <a:ext uri="{FF2B5EF4-FFF2-40B4-BE49-F238E27FC236}">
                <a16:creationId xmlns:a16="http://schemas.microsoft.com/office/drawing/2014/main" id="{4BAE5292-43C3-F181-831A-26A14705C6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83"/>
          <a:stretch/>
        </p:blipFill>
        <p:spPr bwMode="auto">
          <a:xfrm>
            <a:off x="307521" y="981076"/>
            <a:ext cx="8500148" cy="263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8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5842337"/>
            <a:ext cx="9144000" cy="1015663"/>
          </a:xfrm>
          <a:prstGeom prst="rect">
            <a:avLst/>
          </a:prstGeom>
          <a:noFill/>
        </p:spPr>
        <p:txBody>
          <a:bodyPr wrap="square">
            <a:spAutoFit/>
          </a:bodyPr>
          <a:lstStyle/>
          <a:p>
            <a:pPr algn="ctr"/>
            <a:r>
              <a:rPr lang="en-US" sz="6000" b="1" u="sng" dirty="0">
                <a:latin typeface="Rockwell" panose="02060603020205020403" pitchFamily="18" charset="0"/>
              </a:rPr>
              <a:t>Don’t Marry For Money</a:t>
            </a:r>
            <a:endParaRPr lang="en-US" sz="6000" dirty="0"/>
          </a:p>
        </p:txBody>
      </p:sp>
      <p:pic>
        <p:nvPicPr>
          <p:cNvPr id="2050" name="Picture 2" descr="Would you marry for money?">
            <a:extLst>
              <a:ext uri="{FF2B5EF4-FFF2-40B4-BE49-F238E27FC236}">
                <a16:creationId xmlns:a16="http://schemas.microsoft.com/office/drawing/2014/main" id="{37C41EC6-4D81-EB18-EB53-E3A8DE51B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009" y="0"/>
            <a:ext cx="3756991" cy="5883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men who marry for money and Men who marry for beauty are equally robbed  in the end. | Money quotes funny, Marry for money, Married woman quote">
            <a:extLst>
              <a:ext uri="{FF2B5EF4-FFF2-40B4-BE49-F238E27FC236}">
                <a16:creationId xmlns:a16="http://schemas.microsoft.com/office/drawing/2014/main" id="{AEAE4F68-F546-ECDC-559B-F4F67F156F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07" b="28116"/>
          <a:stretch/>
        </p:blipFill>
        <p:spPr bwMode="auto">
          <a:xfrm>
            <a:off x="140183" y="2524538"/>
            <a:ext cx="5405852" cy="331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9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y 246 – The Beautiful Woman Illustrated | Longing for a Holiday at Sea">
            <a:extLst>
              <a:ext uri="{FF2B5EF4-FFF2-40B4-BE49-F238E27FC236}">
                <a16:creationId xmlns:a16="http://schemas.microsoft.com/office/drawing/2014/main" id="{50E5D431-E4C1-19B4-184F-FABC9CD9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163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0EDB85-EEA8-C5BC-4802-09D16CE48F49}"/>
              </a:ext>
            </a:extLst>
          </p:cNvPr>
          <p:cNvSpPr txBox="1"/>
          <p:nvPr/>
        </p:nvSpPr>
        <p:spPr>
          <a:xfrm>
            <a:off x="4684295" y="127272"/>
            <a:ext cx="4331368" cy="6524863"/>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3000" b="1" u="sng" dirty="0">
                <a:latin typeface="Rockwell" panose="02060603020205020403" pitchFamily="18" charset="0"/>
              </a:rPr>
              <a:t>Physical Descriptions</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endParaRPr lang="en-US" sz="10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Eyes</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Hair</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Teeth</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Lips/Mouth</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Temple/Cheeks</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Neck</a:t>
            </a:r>
          </a:p>
          <a:p>
            <a:pPr marL="971550" lvl="1" indent="-514350">
              <a:buFont typeface="+mj-lt"/>
              <a:buAutoNum type="arabicPeriod"/>
            </a:pPr>
            <a:endParaRPr lang="en-US" sz="2600" dirty="0">
              <a:latin typeface="Rockwell" panose="02060603020205020403" pitchFamily="18" charset="0"/>
            </a:endParaRPr>
          </a:p>
          <a:p>
            <a:pPr marL="971550" lvl="1" indent="-514350">
              <a:buFont typeface="+mj-lt"/>
              <a:buAutoNum type="arabicPeriod"/>
            </a:pPr>
            <a:r>
              <a:rPr lang="en-US" sz="2600" dirty="0">
                <a:latin typeface="Rockwell" panose="02060603020205020403" pitchFamily="18" charset="0"/>
              </a:rPr>
              <a:t>Breast</a:t>
            </a:r>
            <a:endParaRPr lang="en-US" sz="2400" dirty="0">
              <a:latin typeface="Rockwell" panose="02060603020205020403" pitchFamily="18" charset="0"/>
            </a:endParaRPr>
          </a:p>
        </p:txBody>
      </p:sp>
    </p:spTree>
    <p:extLst>
      <p:ext uri="{BB962C8B-B14F-4D97-AF65-F5344CB8AC3E}">
        <p14:creationId xmlns:p14="http://schemas.microsoft.com/office/powerpoint/2010/main" val="170142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500"/>
                                        <p:tgtEl>
                                          <p:spTgt spid="2">
                                            <p:txEl>
                                              <p:pRg st="9" end="9"/>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
                                            <p:txEl>
                                              <p:pRg st="11" end="11"/>
                                            </p:txEl>
                                          </p:spTgt>
                                        </p:tgtEl>
                                        <p:attrNameLst>
                                          <p:attrName>style.visibility</p:attrName>
                                        </p:attrNameLst>
                                      </p:cBhvr>
                                      <p:to>
                                        <p:strVal val="visible"/>
                                      </p:to>
                                    </p:set>
                                    <p:animEffect transition="in" filter="fade">
                                      <p:cBhvr>
                                        <p:cTn id="30" dur="500"/>
                                        <p:tgtEl>
                                          <p:spTgt spid="2">
                                            <p:txEl>
                                              <p:pRg st="11" end="11"/>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fade">
                                      <p:cBhvr>
                                        <p:cTn id="34" dur="500"/>
                                        <p:tgtEl>
                                          <p:spTgt spid="2">
                                            <p:txEl>
                                              <p:pRg st="13" end="13"/>
                                            </p:txEl>
                                          </p:spTgt>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
                                            <p:txEl>
                                              <p:pRg st="15" end="15"/>
                                            </p:txEl>
                                          </p:spTgt>
                                        </p:tgtEl>
                                        <p:attrNameLst>
                                          <p:attrName>style.visibility</p:attrName>
                                        </p:attrNameLst>
                                      </p:cBhvr>
                                      <p:to>
                                        <p:strVal val="visible"/>
                                      </p:to>
                                    </p:set>
                                    <p:animEffect transition="in" filter="fade">
                                      <p:cBhvr>
                                        <p:cTn id="38" dur="500"/>
                                        <p:tgtEl>
                                          <p:spTgt spid="2">
                                            <p:txEl>
                                              <p:pRg st="15" end="15"/>
                                            </p:txEl>
                                          </p:spTgt>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2">
                                            <p:txEl>
                                              <p:pRg st="17" end="17"/>
                                            </p:txEl>
                                          </p:spTgt>
                                        </p:tgtEl>
                                        <p:attrNameLst>
                                          <p:attrName>style.visibility</p:attrName>
                                        </p:attrNameLst>
                                      </p:cBhvr>
                                      <p:to>
                                        <p:strVal val="visible"/>
                                      </p:to>
                                    </p:set>
                                    <p:animEffect transition="in" filter="fade">
                                      <p:cBhvr>
                                        <p:cTn id="42"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44" y="115668"/>
            <a:ext cx="3256337" cy="176125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901396" y="192482"/>
            <a:ext cx="3045657" cy="1554272"/>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effectLst/>
                <a:latin typeface="Georgia" panose="02040502050405020303" pitchFamily="18" charset="0"/>
              </a:rPr>
              <a:t>1</a:t>
            </a:r>
            <a:r>
              <a:rPr lang="en-US" sz="1900" b="0" dirty="0">
                <a:solidFill>
                  <a:schemeClr val="bg1"/>
                </a:solidFill>
                <a:effectLst/>
                <a:latin typeface="Georgia" panose="02040502050405020303" pitchFamily="18" charset="0"/>
              </a:rPr>
              <a:t>How beautiful you are, my darling, how beautiful you are! Your eyes are like doves</a:t>
            </a:r>
            <a:r>
              <a:rPr lang="en-US" sz="1900" dirty="0">
                <a:solidFill>
                  <a:schemeClr val="bg1"/>
                </a:solidFill>
                <a:latin typeface="Georgia" panose="02040502050405020303" pitchFamily="18" charset="0"/>
              </a:rPr>
              <a:t> behind your veil;</a:t>
            </a:r>
            <a:r>
              <a:rPr lang="en-US" sz="1900" b="0" dirty="0">
                <a:solidFill>
                  <a:schemeClr val="bg1"/>
                </a:solidFill>
                <a:effectLst/>
                <a:latin typeface="Georgia" panose="02040502050405020303" pitchFamily="18" charset="0"/>
              </a:rPr>
              <a:t>” (Song </a:t>
            </a:r>
            <a:r>
              <a:rPr lang="en-US" sz="1900" dirty="0">
                <a:solidFill>
                  <a:schemeClr val="bg1"/>
                </a:solidFill>
                <a:latin typeface="Georgia" panose="02040502050405020303" pitchFamily="18" charset="0"/>
              </a:rPr>
              <a:t>4:1a</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DB99A26-77DC-445A-8885-E917E5B8C48A}"/>
              </a:ext>
            </a:extLst>
          </p:cNvPr>
          <p:cNvSpPr txBox="1"/>
          <p:nvPr/>
        </p:nvSpPr>
        <p:spPr>
          <a:xfrm>
            <a:off x="2092076" y="3425930"/>
            <a:ext cx="3563136" cy="3293209"/>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1) Shulamite’s Eyes</a:t>
            </a:r>
          </a:p>
          <a:p>
            <a:endParaRPr lang="en-US" sz="12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Inner disposition</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Gentle/Innocent</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Loyal</a:t>
            </a:r>
          </a:p>
          <a:p>
            <a:pPr marL="742950" lvl="1" indent="-285750">
              <a:buFont typeface="Wingdings" panose="05000000000000000000" pitchFamily="2" charset="2"/>
              <a:buChar char="q"/>
            </a:pPr>
            <a:endParaRPr lang="en-US" sz="20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Trustworthy</a:t>
            </a:r>
          </a:p>
          <a:p>
            <a:pPr marL="742950" lvl="1" indent="-285750">
              <a:buFont typeface="Wingdings" panose="05000000000000000000" pitchFamily="2" charset="2"/>
              <a:buChar char="q"/>
            </a:pPr>
            <a:endParaRPr lang="en-US" sz="1000" dirty="0">
              <a:latin typeface="Rockwell" panose="02060603020205020403" pitchFamily="18" charset="0"/>
            </a:endParaRPr>
          </a:p>
        </p:txBody>
      </p:sp>
      <p:pic>
        <p:nvPicPr>
          <p:cNvPr id="2" name="Picture 4" descr="Matthew 10:16 Bible Verse Wall Art - ABConcepts">
            <a:extLst>
              <a:ext uri="{FF2B5EF4-FFF2-40B4-BE49-F238E27FC236}">
                <a16:creationId xmlns:a16="http://schemas.microsoft.com/office/drawing/2014/main" id="{0A6D5624-6AB2-93D2-AD9D-BDE87A0CA0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21" b="18303"/>
          <a:stretch/>
        </p:blipFill>
        <p:spPr bwMode="auto">
          <a:xfrm>
            <a:off x="116379" y="116378"/>
            <a:ext cx="3308466" cy="32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tthew 6:22-23 Whatever you read, whatever you set your gaze upon is  filling you either with light or darkness. | Matthew bible, Bible doodling,  Bible words">
            <a:extLst>
              <a:ext uri="{FF2B5EF4-FFF2-40B4-BE49-F238E27FC236}">
                <a16:creationId xmlns:a16="http://schemas.microsoft.com/office/drawing/2014/main" id="{E270D0FB-1C64-3012-E362-6D3BFCDA5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295" y="1992086"/>
            <a:ext cx="3299327" cy="477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500"/>
                                        <p:tgtEl>
                                          <p:spTgt spid="1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Effect transition="in" filter="fade">
                                      <p:cBhvr>
                                        <p:cTn id="23" dur="500"/>
                                        <p:tgtEl>
                                          <p:spTgt spid="13">
                                            <p:txEl>
                                              <p:pRg st="6" end="6"/>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animEffect transition="in" filter="fade">
                                      <p:cBhvr>
                                        <p:cTn id="27" dur="500"/>
                                        <p:tgtEl>
                                          <p:spTgt spid="13">
                                            <p:txEl>
                                              <p:pRg st="8" end="8"/>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3">
                                            <p:txEl>
                                              <p:pRg st="10" end="10"/>
                                            </p:txEl>
                                          </p:spTgt>
                                        </p:tgtEl>
                                        <p:attrNameLst>
                                          <p:attrName>style.visibility</p:attrName>
                                        </p:attrNameLst>
                                      </p:cBhvr>
                                      <p:to>
                                        <p:strVal val="visible"/>
                                      </p:to>
                                    </p:set>
                                    <p:animEffect transition="in" filter="fade">
                                      <p:cBhvr>
                                        <p:cTn id="31"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8245</TotalTime>
  <Words>4948</Words>
  <Application>Microsoft Office PowerPoint</Application>
  <PresentationFormat>On-screen Show (4:3)</PresentationFormat>
  <Paragraphs>252</Paragraphs>
  <Slides>20</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Calibri Light</vt:lpstr>
      <vt:lpstr>Georgia</vt:lpstr>
      <vt:lpstr>Inter var</vt:lpstr>
      <vt:lpstr>Rockwell</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H</dc:creator>
  <cp:lastModifiedBy>R H</cp:lastModifiedBy>
  <cp:revision>10</cp:revision>
  <dcterms:created xsi:type="dcterms:W3CDTF">2022-03-02T02:30:19Z</dcterms:created>
  <dcterms:modified xsi:type="dcterms:W3CDTF">2023-07-19T22:29:37Z</dcterms:modified>
</cp:coreProperties>
</file>