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85" r:id="rId2"/>
    <p:sldId id="316" r:id="rId3"/>
    <p:sldId id="256" r:id="rId4"/>
    <p:sldId id="273"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20" r:id="rId21"/>
    <p:sldId id="319" r:id="rId22"/>
    <p:sldId id="321" r:id="rId2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23820-78C6-4829-B313-56859285115B}" v="145" dt="2023-11-02T23:02:20.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075" autoAdjust="0"/>
  </p:normalViewPr>
  <p:slideViewPr>
    <p:cSldViewPr snapToGrid="0">
      <p:cViewPr varScale="1">
        <p:scale>
          <a:sx n="54" d="100"/>
          <a:sy n="54" d="100"/>
        </p:scale>
        <p:origin x="2754" y="60"/>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16423820-78C6-4829-B313-56859285115B}"/>
    <pc:docChg chg="undo custSel addSld delSld modSld modMainMaster modNotesMaster">
      <pc:chgData name="R H" userId="7863155b6774aad0" providerId="LiveId" clId="{16423820-78C6-4829-B313-56859285115B}" dt="2023-11-08T23:43:15.726" v="354" actId="20577"/>
      <pc:docMkLst>
        <pc:docMk/>
      </pc:docMkLst>
      <pc:sldChg chg="modSp modNotes">
        <pc:chgData name="R H" userId="7863155b6774aad0" providerId="LiveId" clId="{16423820-78C6-4829-B313-56859285115B}" dt="2023-11-02T22:28:41.699" v="10" actId="14100"/>
        <pc:sldMkLst>
          <pc:docMk/>
          <pc:sldMk cId="1042166255" sldId="256"/>
        </pc:sldMkLst>
        <pc:picChg chg="mod">
          <ac:chgData name="R H" userId="7863155b6774aad0" providerId="LiveId" clId="{16423820-78C6-4829-B313-56859285115B}" dt="2023-11-02T22:28:41.699" v="10" actId="14100"/>
          <ac:picMkLst>
            <pc:docMk/>
            <pc:sldMk cId="1042166255" sldId="256"/>
            <ac:picMk id="5122" creationId="{E6BC955D-8AB3-D36F-A1A8-AD61B37B111F}"/>
          </ac:picMkLst>
        </pc:picChg>
      </pc:sldChg>
      <pc:sldChg chg="modSp mod modNotes">
        <pc:chgData name="R H" userId="7863155b6774aad0" providerId="LiveId" clId="{16423820-78C6-4829-B313-56859285115B}" dt="2023-11-02T22:42:44.935" v="22" actId="1076"/>
        <pc:sldMkLst>
          <pc:docMk/>
          <pc:sldMk cId="2446794928" sldId="273"/>
        </pc:sldMkLst>
        <pc:spChg chg="mod">
          <ac:chgData name="R H" userId="7863155b6774aad0" providerId="LiveId" clId="{16423820-78C6-4829-B313-56859285115B}" dt="2023-11-02T22:40:15.470" v="13" actId="14100"/>
          <ac:spMkLst>
            <pc:docMk/>
            <pc:sldMk cId="2446794928" sldId="273"/>
            <ac:spMk id="2" creationId="{72A134EF-E80A-4E1C-B0E5-6EB29E178264}"/>
          </ac:spMkLst>
        </pc:spChg>
        <pc:spChg chg="mod">
          <ac:chgData name="R H" userId="7863155b6774aad0" providerId="LiveId" clId="{16423820-78C6-4829-B313-56859285115B}" dt="2023-11-02T22:26:21.309" v="0"/>
          <ac:spMkLst>
            <pc:docMk/>
            <pc:sldMk cId="2446794928" sldId="273"/>
            <ac:spMk id="5" creationId="{68AF8B9E-0090-4803-A7EC-D59EC4A3DC11}"/>
          </ac:spMkLst>
        </pc:spChg>
        <pc:spChg chg="mod">
          <ac:chgData name="R H" userId="7863155b6774aad0" providerId="LiveId" clId="{16423820-78C6-4829-B313-56859285115B}" dt="2023-11-02T22:42:44.935" v="22" actId="1076"/>
          <ac:spMkLst>
            <pc:docMk/>
            <pc:sldMk cId="2446794928" sldId="273"/>
            <ac:spMk id="6" creationId="{28A46BF2-5ECC-4165-AA93-C850B4F6D92F}"/>
          </ac:spMkLst>
        </pc:spChg>
        <pc:spChg chg="mod">
          <ac:chgData name="R H" userId="7863155b6774aad0" providerId="LiveId" clId="{16423820-78C6-4829-B313-56859285115B}" dt="2023-11-02T22:40:36.222" v="17" actId="255"/>
          <ac:spMkLst>
            <pc:docMk/>
            <pc:sldMk cId="2446794928" sldId="273"/>
            <ac:spMk id="8" creationId="{07EF6441-60E2-2656-D34E-0AE5AC84FC68}"/>
          </ac:spMkLst>
        </pc:spChg>
        <pc:grpChg chg="mod">
          <ac:chgData name="R H" userId="7863155b6774aad0" providerId="LiveId" clId="{16423820-78C6-4829-B313-56859285115B}" dt="2023-11-02T22:40:46.013" v="19" actId="14100"/>
          <ac:grpSpMkLst>
            <pc:docMk/>
            <pc:sldMk cId="2446794928" sldId="273"/>
            <ac:grpSpMk id="7" creationId="{EAB93574-C4D8-406C-9B72-28DB8F602CD2}"/>
          </ac:grpSpMkLst>
        </pc:grpChg>
      </pc:sldChg>
      <pc:sldChg chg="modSp modNotes">
        <pc:chgData name="R H" userId="7863155b6774aad0" providerId="LiveId" clId="{16423820-78C6-4829-B313-56859285115B}" dt="2023-11-02T22:27:15.149" v="2" actId="14100"/>
        <pc:sldMkLst>
          <pc:docMk/>
          <pc:sldMk cId="4211749061" sldId="285"/>
        </pc:sldMkLst>
        <pc:graphicFrameChg chg="mod">
          <ac:chgData name="R H" userId="7863155b6774aad0" providerId="LiveId" clId="{16423820-78C6-4829-B313-56859285115B}" dt="2023-11-02T22:27:15.149" v="2" actId="14100"/>
          <ac:graphicFrameMkLst>
            <pc:docMk/>
            <pc:sldMk cId="4211749061" sldId="285"/>
            <ac:graphicFrameMk id="4" creationId="{FE9D1864-1204-48E5-B4AA-8CC9D637BD9B}"/>
          </ac:graphicFrameMkLst>
        </pc:graphicFrameChg>
      </pc:sldChg>
      <pc:sldChg chg="modSp del modNotes">
        <pc:chgData name="R H" userId="7863155b6774aad0" providerId="LiveId" clId="{16423820-78C6-4829-B313-56859285115B}" dt="2023-11-02T22:28:22.838" v="8" actId="47"/>
        <pc:sldMkLst>
          <pc:docMk/>
          <pc:sldMk cId="2713933851" sldId="300"/>
        </pc:sldMkLst>
        <pc:spChg chg="mod">
          <ac:chgData name="R H" userId="7863155b6774aad0" providerId="LiveId" clId="{16423820-78C6-4829-B313-56859285115B}" dt="2023-11-02T22:26:21.309" v="0"/>
          <ac:spMkLst>
            <pc:docMk/>
            <pc:sldMk cId="2713933851" sldId="300"/>
            <ac:spMk id="2" creationId="{70C9FCE9-CDCD-47F7-88DF-B334B3B24039}"/>
          </ac:spMkLst>
        </pc:spChg>
        <pc:spChg chg="mod">
          <ac:chgData name="R H" userId="7863155b6774aad0" providerId="LiveId" clId="{16423820-78C6-4829-B313-56859285115B}" dt="2023-11-02T22:26:21.309" v="0"/>
          <ac:spMkLst>
            <pc:docMk/>
            <pc:sldMk cId="2713933851" sldId="300"/>
            <ac:spMk id="3" creationId="{7E401570-463D-4310-8EA0-B60CCBB68230}"/>
          </ac:spMkLst>
        </pc:spChg>
        <pc:spChg chg="mod">
          <ac:chgData name="R H" userId="7863155b6774aad0" providerId="LiveId" clId="{16423820-78C6-4829-B313-56859285115B}" dt="2023-11-02T22:26:21.309" v="0"/>
          <ac:spMkLst>
            <pc:docMk/>
            <pc:sldMk cId="2713933851" sldId="300"/>
            <ac:spMk id="5" creationId="{7FF8654F-E773-4C9E-870B-20A05B272BC2}"/>
          </ac:spMkLst>
        </pc:spChg>
      </pc:sldChg>
      <pc:sldChg chg="modSp mod modNotes">
        <pc:chgData name="R H" userId="7863155b6774aad0" providerId="LiveId" clId="{16423820-78C6-4829-B313-56859285115B}" dt="2023-11-02T22:43:29.330" v="31" actId="14100"/>
        <pc:sldMkLst>
          <pc:docMk/>
          <pc:sldMk cId="3199748126" sldId="301"/>
        </pc:sldMkLst>
        <pc:spChg chg="mod">
          <ac:chgData name="R H" userId="7863155b6774aad0" providerId="LiveId" clId="{16423820-78C6-4829-B313-56859285115B}" dt="2023-11-02T22:42:59.176" v="25" actId="255"/>
          <ac:spMkLst>
            <pc:docMk/>
            <pc:sldMk cId="3199748126" sldId="301"/>
            <ac:spMk id="2" creationId="{72A134EF-E80A-4E1C-B0E5-6EB29E178264}"/>
          </ac:spMkLst>
        </pc:spChg>
        <pc:spChg chg="mod">
          <ac:chgData name="R H" userId="7863155b6774aad0" providerId="LiveId" clId="{16423820-78C6-4829-B313-56859285115B}" dt="2023-11-02T22:26:21.309" v="0"/>
          <ac:spMkLst>
            <pc:docMk/>
            <pc:sldMk cId="3199748126" sldId="301"/>
            <ac:spMk id="5" creationId="{68AF8B9E-0090-4803-A7EC-D59EC4A3DC11}"/>
          </ac:spMkLst>
        </pc:spChg>
        <pc:spChg chg="mod">
          <ac:chgData name="R H" userId="7863155b6774aad0" providerId="LiveId" clId="{16423820-78C6-4829-B313-56859285115B}" dt="2023-11-02T22:43:17.075" v="30" actId="255"/>
          <ac:spMkLst>
            <pc:docMk/>
            <pc:sldMk cId="3199748126" sldId="301"/>
            <ac:spMk id="6" creationId="{28A46BF2-5ECC-4165-AA93-C850B4F6D92F}"/>
          </ac:spMkLst>
        </pc:spChg>
        <pc:spChg chg="mod">
          <ac:chgData name="R H" userId="7863155b6774aad0" providerId="LiveId" clId="{16423820-78C6-4829-B313-56859285115B}" dt="2023-11-02T22:43:08.486" v="28" actId="255"/>
          <ac:spMkLst>
            <pc:docMk/>
            <pc:sldMk cId="3199748126" sldId="301"/>
            <ac:spMk id="8" creationId="{07EF6441-60E2-2656-D34E-0AE5AC84FC68}"/>
          </ac:spMkLst>
        </pc:spChg>
        <pc:grpChg chg="mod">
          <ac:chgData name="R H" userId="7863155b6774aad0" providerId="LiveId" clId="{16423820-78C6-4829-B313-56859285115B}" dt="2023-11-02T22:43:29.330" v="31" actId="14100"/>
          <ac:grpSpMkLst>
            <pc:docMk/>
            <pc:sldMk cId="3199748126" sldId="301"/>
            <ac:grpSpMk id="7" creationId="{EAB93574-C4D8-406C-9B72-28DB8F602CD2}"/>
          </ac:grpSpMkLst>
        </pc:grpChg>
      </pc:sldChg>
      <pc:sldChg chg="modSp mod modNotes">
        <pc:chgData name="R H" userId="7863155b6774aad0" providerId="LiveId" clId="{16423820-78C6-4829-B313-56859285115B}" dt="2023-11-02T22:44:38.758" v="40" actId="14100"/>
        <pc:sldMkLst>
          <pc:docMk/>
          <pc:sldMk cId="1591034931" sldId="302"/>
        </pc:sldMkLst>
        <pc:spChg chg="mod">
          <ac:chgData name="R H" userId="7863155b6774aad0" providerId="LiveId" clId="{16423820-78C6-4829-B313-56859285115B}" dt="2023-11-02T22:44:05.113" v="34" actId="255"/>
          <ac:spMkLst>
            <pc:docMk/>
            <pc:sldMk cId="1591034931" sldId="302"/>
            <ac:spMk id="2" creationId="{72A134EF-E80A-4E1C-B0E5-6EB29E178264}"/>
          </ac:spMkLst>
        </pc:spChg>
        <pc:spChg chg="mod">
          <ac:chgData name="R H" userId="7863155b6774aad0" providerId="LiveId" clId="{16423820-78C6-4829-B313-56859285115B}" dt="2023-11-02T22:26:21.309" v="0"/>
          <ac:spMkLst>
            <pc:docMk/>
            <pc:sldMk cId="1591034931" sldId="302"/>
            <ac:spMk id="5" creationId="{68AF8B9E-0090-4803-A7EC-D59EC4A3DC11}"/>
          </ac:spMkLst>
        </pc:spChg>
        <pc:spChg chg="mod">
          <ac:chgData name="R H" userId="7863155b6774aad0" providerId="LiveId" clId="{16423820-78C6-4829-B313-56859285115B}" dt="2023-11-02T22:44:32.496" v="39" actId="255"/>
          <ac:spMkLst>
            <pc:docMk/>
            <pc:sldMk cId="1591034931" sldId="302"/>
            <ac:spMk id="6" creationId="{28A46BF2-5ECC-4165-AA93-C850B4F6D92F}"/>
          </ac:spMkLst>
        </pc:spChg>
        <pc:spChg chg="mod">
          <ac:chgData name="R H" userId="7863155b6774aad0" providerId="LiveId" clId="{16423820-78C6-4829-B313-56859285115B}" dt="2023-11-02T22:44:18.227" v="37" actId="255"/>
          <ac:spMkLst>
            <pc:docMk/>
            <pc:sldMk cId="1591034931" sldId="302"/>
            <ac:spMk id="8" creationId="{07EF6441-60E2-2656-D34E-0AE5AC84FC68}"/>
          </ac:spMkLst>
        </pc:spChg>
        <pc:grpChg chg="mod">
          <ac:chgData name="R H" userId="7863155b6774aad0" providerId="LiveId" clId="{16423820-78C6-4829-B313-56859285115B}" dt="2023-11-02T22:44:38.758" v="40" actId="14100"/>
          <ac:grpSpMkLst>
            <pc:docMk/>
            <pc:sldMk cId="1591034931" sldId="302"/>
            <ac:grpSpMk id="7" creationId="{EAB93574-C4D8-406C-9B72-28DB8F602CD2}"/>
          </ac:grpSpMkLst>
        </pc:grpChg>
      </pc:sldChg>
      <pc:sldChg chg="modSp mod modNotes">
        <pc:chgData name="R H" userId="7863155b6774aad0" providerId="LiveId" clId="{16423820-78C6-4829-B313-56859285115B}" dt="2023-11-02T22:46:30.645" v="66" actId="1076"/>
        <pc:sldMkLst>
          <pc:docMk/>
          <pc:sldMk cId="789721699" sldId="303"/>
        </pc:sldMkLst>
        <pc:spChg chg="mod">
          <ac:chgData name="R H" userId="7863155b6774aad0" providerId="LiveId" clId="{16423820-78C6-4829-B313-56859285115B}" dt="2023-11-02T22:44:52.119" v="43" actId="255"/>
          <ac:spMkLst>
            <pc:docMk/>
            <pc:sldMk cId="789721699" sldId="303"/>
            <ac:spMk id="2" creationId="{72A134EF-E80A-4E1C-B0E5-6EB29E178264}"/>
          </ac:spMkLst>
        </pc:spChg>
        <pc:spChg chg="mod">
          <ac:chgData name="R H" userId="7863155b6774aad0" providerId="LiveId" clId="{16423820-78C6-4829-B313-56859285115B}" dt="2023-11-02T22:26:21.309" v="0"/>
          <ac:spMkLst>
            <pc:docMk/>
            <pc:sldMk cId="789721699" sldId="303"/>
            <ac:spMk id="5" creationId="{68AF8B9E-0090-4803-A7EC-D59EC4A3DC11}"/>
          </ac:spMkLst>
        </pc:spChg>
        <pc:spChg chg="mod">
          <ac:chgData name="R H" userId="7863155b6774aad0" providerId="LiveId" clId="{16423820-78C6-4829-B313-56859285115B}" dt="2023-11-02T22:46:30.645" v="66" actId="1076"/>
          <ac:spMkLst>
            <pc:docMk/>
            <pc:sldMk cId="789721699" sldId="303"/>
            <ac:spMk id="6" creationId="{28A46BF2-5ECC-4165-AA93-C850B4F6D92F}"/>
          </ac:spMkLst>
        </pc:spChg>
        <pc:spChg chg="mod">
          <ac:chgData name="R H" userId="7863155b6774aad0" providerId="LiveId" clId="{16423820-78C6-4829-B313-56859285115B}" dt="2023-11-02T22:45:01.805" v="46" actId="255"/>
          <ac:spMkLst>
            <pc:docMk/>
            <pc:sldMk cId="789721699" sldId="303"/>
            <ac:spMk id="8" creationId="{07EF6441-60E2-2656-D34E-0AE5AC84FC68}"/>
          </ac:spMkLst>
        </pc:spChg>
        <pc:grpChg chg="mod">
          <ac:chgData name="R H" userId="7863155b6774aad0" providerId="LiveId" clId="{16423820-78C6-4829-B313-56859285115B}" dt="2023-11-02T22:45:17.729" v="48" actId="14100"/>
          <ac:grpSpMkLst>
            <pc:docMk/>
            <pc:sldMk cId="789721699" sldId="303"/>
            <ac:grpSpMk id="7" creationId="{EAB93574-C4D8-406C-9B72-28DB8F602CD2}"/>
          </ac:grpSpMkLst>
        </pc:grpChg>
      </pc:sldChg>
      <pc:sldChg chg="modSp mod modNotes modNotesTx">
        <pc:chgData name="R H" userId="7863155b6774aad0" providerId="LiveId" clId="{16423820-78C6-4829-B313-56859285115B}" dt="2023-11-08T15:45:37.467" v="348" actId="20577"/>
        <pc:sldMkLst>
          <pc:docMk/>
          <pc:sldMk cId="2281041635" sldId="304"/>
        </pc:sldMkLst>
        <pc:spChg chg="mod">
          <ac:chgData name="R H" userId="7863155b6774aad0" providerId="LiveId" clId="{16423820-78C6-4829-B313-56859285115B}" dt="2023-11-02T22:46:45.434" v="69" actId="255"/>
          <ac:spMkLst>
            <pc:docMk/>
            <pc:sldMk cId="2281041635" sldId="304"/>
            <ac:spMk id="2" creationId="{72A134EF-E80A-4E1C-B0E5-6EB29E178264}"/>
          </ac:spMkLst>
        </pc:spChg>
        <pc:spChg chg="mod">
          <ac:chgData name="R H" userId="7863155b6774aad0" providerId="LiveId" clId="{16423820-78C6-4829-B313-56859285115B}" dt="2023-11-02T22:26:21.309" v="0"/>
          <ac:spMkLst>
            <pc:docMk/>
            <pc:sldMk cId="2281041635" sldId="304"/>
            <ac:spMk id="5" creationId="{68AF8B9E-0090-4803-A7EC-D59EC4A3DC11}"/>
          </ac:spMkLst>
        </pc:spChg>
        <pc:spChg chg="mod">
          <ac:chgData name="R H" userId="7863155b6774aad0" providerId="LiveId" clId="{16423820-78C6-4829-B313-56859285115B}" dt="2023-11-02T22:48:13.991" v="87" actId="1076"/>
          <ac:spMkLst>
            <pc:docMk/>
            <pc:sldMk cId="2281041635" sldId="304"/>
            <ac:spMk id="6" creationId="{28A46BF2-5ECC-4165-AA93-C850B4F6D92F}"/>
          </ac:spMkLst>
        </pc:spChg>
        <pc:spChg chg="mod">
          <ac:chgData name="R H" userId="7863155b6774aad0" providerId="LiveId" clId="{16423820-78C6-4829-B313-56859285115B}" dt="2023-11-02T22:46:58.657" v="74" actId="255"/>
          <ac:spMkLst>
            <pc:docMk/>
            <pc:sldMk cId="2281041635" sldId="304"/>
            <ac:spMk id="8" creationId="{07EF6441-60E2-2656-D34E-0AE5AC84FC68}"/>
          </ac:spMkLst>
        </pc:spChg>
        <pc:grpChg chg="mod">
          <ac:chgData name="R H" userId="7863155b6774aad0" providerId="LiveId" clId="{16423820-78C6-4829-B313-56859285115B}" dt="2023-11-02T22:47:08.225" v="75" actId="14100"/>
          <ac:grpSpMkLst>
            <pc:docMk/>
            <pc:sldMk cId="2281041635" sldId="304"/>
            <ac:grpSpMk id="7" creationId="{EAB93574-C4D8-406C-9B72-28DB8F602CD2}"/>
          </ac:grpSpMkLst>
        </pc:grpChg>
      </pc:sldChg>
      <pc:sldChg chg="modSp mod modNotes">
        <pc:chgData name="R H" userId="7863155b6774aad0" providerId="LiveId" clId="{16423820-78C6-4829-B313-56859285115B}" dt="2023-11-02T22:49:18.815" v="99" actId="1076"/>
        <pc:sldMkLst>
          <pc:docMk/>
          <pc:sldMk cId="3773315742" sldId="305"/>
        </pc:sldMkLst>
        <pc:spChg chg="mod">
          <ac:chgData name="R H" userId="7863155b6774aad0" providerId="LiveId" clId="{16423820-78C6-4829-B313-56859285115B}" dt="2023-11-02T22:48:27.354" v="90" actId="255"/>
          <ac:spMkLst>
            <pc:docMk/>
            <pc:sldMk cId="3773315742" sldId="305"/>
            <ac:spMk id="2" creationId="{72A134EF-E80A-4E1C-B0E5-6EB29E178264}"/>
          </ac:spMkLst>
        </pc:spChg>
        <pc:spChg chg="mod">
          <ac:chgData name="R H" userId="7863155b6774aad0" providerId="LiveId" clId="{16423820-78C6-4829-B313-56859285115B}" dt="2023-11-02T22:26:21.309" v="0"/>
          <ac:spMkLst>
            <pc:docMk/>
            <pc:sldMk cId="3773315742" sldId="305"/>
            <ac:spMk id="5" creationId="{68AF8B9E-0090-4803-A7EC-D59EC4A3DC11}"/>
          </ac:spMkLst>
        </pc:spChg>
        <pc:spChg chg="mod">
          <ac:chgData name="R H" userId="7863155b6774aad0" providerId="LiveId" clId="{16423820-78C6-4829-B313-56859285115B}" dt="2023-11-02T22:49:18.815" v="99" actId="1076"/>
          <ac:spMkLst>
            <pc:docMk/>
            <pc:sldMk cId="3773315742" sldId="305"/>
            <ac:spMk id="6" creationId="{28A46BF2-5ECC-4165-AA93-C850B4F6D92F}"/>
          </ac:spMkLst>
        </pc:spChg>
        <pc:spChg chg="mod">
          <ac:chgData name="R H" userId="7863155b6774aad0" providerId="LiveId" clId="{16423820-78C6-4829-B313-56859285115B}" dt="2023-11-02T22:48:37.088" v="92" actId="255"/>
          <ac:spMkLst>
            <pc:docMk/>
            <pc:sldMk cId="3773315742" sldId="305"/>
            <ac:spMk id="8" creationId="{07EF6441-60E2-2656-D34E-0AE5AC84FC68}"/>
          </ac:spMkLst>
        </pc:spChg>
        <pc:grpChg chg="mod">
          <ac:chgData name="R H" userId="7863155b6774aad0" providerId="LiveId" clId="{16423820-78C6-4829-B313-56859285115B}" dt="2023-11-02T22:49:08.841" v="97" actId="14100"/>
          <ac:grpSpMkLst>
            <pc:docMk/>
            <pc:sldMk cId="3773315742" sldId="305"/>
            <ac:grpSpMk id="7" creationId="{EAB93574-C4D8-406C-9B72-28DB8F602CD2}"/>
          </ac:grpSpMkLst>
        </pc:grpChg>
      </pc:sldChg>
      <pc:sldChg chg="modSp mod modNotes">
        <pc:chgData name="R H" userId="7863155b6774aad0" providerId="LiveId" clId="{16423820-78C6-4829-B313-56859285115B}" dt="2023-11-02T22:50:33.247" v="112" actId="1076"/>
        <pc:sldMkLst>
          <pc:docMk/>
          <pc:sldMk cId="23324320" sldId="306"/>
        </pc:sldMkLst>
        <pc:spChg chg="mod">
          <ac:chgData name="R H" userId="7863155b6774aad0" providerId="LiveId" clId="{16423820-78C6-4829-B313-56859285115B}" dt="2023-11-02T22:49:41.281" v="102" actId="255"/>
          <ac:spMkLst>
            <pc:docMk/>
            <pc:sldMk cId="23324320" sldId="306"/>
            <ac:spMk id="2" creationId="{72A134EF-E80A-4E1C-B0E5-6EB29E178264}"/>
          </ac:spMkLst>
        </pc:spChg>
        <pc:spChg chg="mod">
          <ac:chgData name="R H" userId="7863155b6774aad0" providerId="LiveId" clId="{16423820-78C6-4829-B313-56859285115B}" dt="2023-11-02T22:50:21.299" v="110" actId="14100"/>
          <ac:spMkLst>
            <pc:docMk/>
            <pc:sldMk cId="23324320" sldId="306"/>
            <ac:spMk id="5" creationId="{68AF8B9E-0090-4803-A7EC-D59EC4A3DC11}"/>
          </ac:spMkLst>
        </pc:spChg>
        <pc:spChg chg="mod">
          <ac:chgData name="R H" userId="7863155b6774aad0" providerId="LiveId" clId="{16423820-78C6-4829-B313-56859285115B}" dt="2023-11-02T22:50:33.247" v="112" actId="1076"/>
          <ac:spMkLst>
            <pc:docMk/>
            <pc:sldMk cId="23324320" sldId="306"/>
            <ac:spMk id="6" creationId="{28A46BF2-5ECC-4165-AA93-C850B4F6D92F}"/>
          </ac:spMkLst>
        </pc:spChg>
        <pc:spChg chg="mod">
          <ac:chgData name="R H" userId="7863155b6774aad0" providerId="LiveId" clId="{16423820-78C6-4829-B313-56859285115B}" dt="2023-11-02T22:49:49.417" v="104" actId="255"/>
          <ac:spMkLst>
            <pc:docMk/>
            <pc:sldMk cId="23324320" sldId="306"/>
            <ac:spMk id="8" creationId="{07EF6441-60E2-2656-D34E-0AE5AC84FC68}"/>
          </ac:spMkLst>
        </pc:spChg>
      </pc:sldChg>
      <pc:sldChg chg="modSp mod modNotes">
        <pc:chgData name="R H" userId="7863155b6774aad0" providerId="LiveId" clId="{16423820-78C6-4829-B313-56859285115B}" dt="2023-11-02T22:51:31.453" v="121" actId="1076"/>
        <pc:sldMkLst>
          <pc:docMk/>
          <pc:sldMk cId="3366617036" sldId="307"/>
        </pc:sldMkLst>
        <pc:spChg chg="mod">
          <ac:chgData name="R H" userId="7863155b6774aad0" providerId="LiveId" clId="{16423820-78C6-4829-B313-56859285115B}" dt="2023-11-02T22:50:59.888" v="115" actId="255"/>
          <ac:spMkLst>
            <pc:docMk/>
            <pc:sldMk cId="3366617036" sldId="307"/>
            <ac:spMk id="2" creationId="{72A134EF-E80A-4E1C-B0E5-6EB29E178264}"/>
          </ac:spMkLst>
        </pc:spChg>
        <pc:spChg chg="mod">
          <ac:chgData name="R H" userId="7863155b6774aad0" providerId="LiveId" clId="{16423820-78C6-4829-B313-56859285115B}" dt="2023-11-02T22:26:21.309" v="0"/>
          <ac:spMkLst>
            <pc:docMk/>
            <pc:sldMk cId="3366617036" sldId="307"/>
            <ac:spMk id="5" creationId="{68AF8B9E-0090-4803-A7EC-D59EC4A3DC11}"/>
          </ac:spMkLst>
        </pc:spChg>
        <pc:spChg chg="mod">
          <ac:chgData name="R H" userId="7863155b6774aad0" providerId="LiveId" clId="{16423820-78C6-4829-B313-56859285115B}" dt="2023-11-02T22:51:31.453" v="121" actId="1076"/>
          <ac:spMkLst>
            <pc:docMk/>
            <pc:sldMk cId="3366617036" sldId="307"/>
            <ac:spMk id="6" creationId="{28A46BF2-5ECC-4165-AA93-C850B4F6D92F}"/>
          </ac:spMkLst>
        </pc:spChg>
        <pc:spChg chg="mod">
          <ac:chgData name="R H" userId="7863155b6774aad0" providerId="LiveId" clId="{16423820-78C6-4829-B313-56859285115B}" dt="2023-11-02T22:51:06.319" v="117" actId="255"/>
          <ac:spMkLst>
            <pc:docMk/>
            <pc:sldMk cId="3366617036" sldId="307"/>
            <ac:spMk id="8" creationId="{07EF6441-60E2-2656-D34E-0AE5AC84FC68}"/>
          </ac:spMkLst>
        </pc:spChg>
        <pc:grpChg chg="mod">
          <ac:chgData name="R H" userId="7863155b6774aad0" providerId="LiveId" clId="{16423820-78C6-4829-B313-56859285115B}" dt="2023-11-02T22:51:13.203" v="118" actId="14100"/>
          <ac:grpSpMkLst>
            <pc:docMk/>
            <pc:sldMk cId="3366617036" sldId="307"/>
            <ac:grpSpMk id="7" creationId="{EAB93574-C4D8-406C-9B72-28DB8F602CD2}"/>
          </ac:grpSpMkLst>
        </pc:grpChg>
      </pc:sldChg>
      <pc:sldChg chg="modSp mod modNotes">
        <pc:chgData name="R H" userId="7863155b6774aad0" providerId="LiveId" clId="{16423820-78C6-4829-B313-56859285115B}" dt="2023-11-02T22:52:04.387" v="129" actId="14100"/>
        <pc:sldMkLst>
          <pc:docMk/>
          <pc:sldMk cId="1326691482" sldId="308"/>
        </pc:sldMkLst>
        <pc:spChg chg="mod">
          <ac:chgData name="R H" userId="7863155b6774aad0" providerId="LiveId" clId="{16423820-78C6-4829-B313-56859285115B}" dt="2023-11-02T22:51:47.773" v="124" actId="255"/>
          <ac:spMkLst>
            <pc:docMk/>
            <pc:sldMk cId="1326691482" sldId="308"/>
            <ac:spMk id="2" creationId="{72A134EF-E80A-4E1C-B0E5-6EB29E178264}"/>
          </ac:spMkLst>
        </pc:spChg>
        <pc:spChg chg="mod">
          <ac:chgData name="R H" userId="7863155b6774aad0" providerId="LiveId" clId="{16423820-78C6-4829-B313-56859285115B}" dt="2023-11-02T22:51:54.779" v="126" actId="255"/>
          <ac:spMkLst>
            <pc:docMk/>
            <pc:sldMk cId="1326691482" sldId="308"/>
            <ac:spMk id="8" creationId="{07EF6441-60E2-2656-D34E-0AE5AC84FC68}"/>
          </ac:spMkLst>
        </pc:spChg>
        <pc:graphicFrameChg chg="mod">
          <ac:chgData name="R H" userId="7863155b6774aad0" providerId="LiveId" clId="{16423820-78C6-4829-B313-56859285115B}" dt="2023-11-02T22:52:04.387" v="129" actId="14100"/>
          <ac:graphicFrameMkLst>
            <pc:docMk/>
            <pc:sldMk cId="1326691482" sldId="308"/>
            <ac:graphicFrameMk id="9" creationId="{4DE39117-78AC-16DE-7EE4-5050AAC82A54}"/>
          </ac:graphicFrameMkLst>
        </pc:graphicFrameChg>
      </pc:sldChg>
      <pc:sldChg chg="modSp mod modNotes">
        <pc:chgData name="R H" userId="7863155b6774aad0" providerId="LiveId" clId="{16423820-78C6-4829-B313-56859285115B}" dt="2023-11-02T22:52:45.710" v="138" actId="1076"/>
        <pc:sldMkLst>
          <pc:docMk/>
          <pc:sldMk cId="2645103230" sldId="309"/>
        </pc:sldMkLst>
        <pc:spChg chg="mod">
          <ac:chgData name="R H" userId="7863155b6774aad0" providerId="LiveId" clId="{16423820-78C6-4829-B313-56859285115B}" dt="2023-11-02T22:52:17.675" v="132" actId="255"/>
          <ac:spMkLst>
            <pc:docMk/>
            <pc:sldMk cId="2645103230" sldId="309"/>
            <ac:spMk id="2" creationId="{72A134EF-E80A-4E1C-B0E5-6EB29E178264}"/>
          </ac:spMkLst>
        </pc:spChg>
        <pc:spChg chg="mod">
          <ac:chgData name="R H" userId="7863155b6774aad0" providerId="LiveId" clId="{16423820-78C6-4829-B313-56859285115B}" dt="2023-11-02T22:52:31.415" v="135" actId="14100"/>
          <ac:spMkLst>
            <pc:docMk/>
            <pc:sldMk cId="2645103230" sldId="309"/>
            <ac:spMk id="5" creationId="{68AF8B9E-0090-4803-A7EC-D59EC4A3DC11}"/>
          </ac:spMkLst>
        </pc:spChg>
        <pc:spChg chg="mod">
          <ac:chgData name="R H" userId="7863155b6774aad0" providerId="LiveId" clId="{16423820-78C6-4829-B313-56859285115B}" dt="2023-11-02T22:52:45.710" v="138" actId="1076"/>
          <ac:spMkLst>
            <pc:docMk/>
            <pc:sldMk cId="2645103230" sldId="309"/>
            <ac:spMk id="6" creationId="{28A46BF2-5ECC-4165-AA93-C850B4F6D92F}"/>
          </ac:spMkLst>
        </pc:spChg>
        <pc:spChg chg="mod">
          <ac:chgData name="R H" userId="7863155b6774aad0" providerId="LiveId" clId="{16423820-78C6-4829-B313-56859285115B}" dt="2023-11-02T22:52:25.390" v="134" actId="255"/>
          <ac:spMkLst>
            <pc:docMk/>
            <pc:sldMk cId="2645103230" sldId="309"/>
            <ac:spMk id="8" creationId="{07EF6441-60E2-2656-D34E-0AE5AC84FC68}"/>
          </ac:spMkLst>
        </pc:spChg>
      </pc:sldChg>
      <pc:sldChg chg="modSp mod modNotes">
        <pc:chgData name="R H" userId="7863155b6774aad0" providerId="LiveId" clId="{16423820-78C6-4829-B313-56859285115B}" dt="2023-11-02T22:53:12.132" v="144" actId="14100"/>
        <pc:sldMkLst>
          <pc:docMk/>
          <pc:sldMk cId="897946542" sldId="310"/>
        </pc:sldMkLst>
        <pc:spChg chg="mod">
          <ac:chgData name="R H" userId="7863155b6774aad0" providerId="LiveId" clId="{16423820-78C6-4829-B313-56859285115B}" dt="2023-11-02T22:53:00.162" v="141" actId="255"/>
          <ac:spMkLst>
            <pc:docMk/>
            <pc:sldMk cId="897946542" sldId="310"/>
            <ac:spMk id="2" creationId="{72A134EF-E80A-4E1C-B0E5-6EB29E178264}"/>
          </ac:spMkLst>
        </pc:spChg>
        <pc:spChg chg="mod">
          <ac:chgData name="R H" userId="7863155b6774aad0" providerId="LiveId" clId="{16423820-78C6-4829-B313-56859285115B}" dt="2023-11-02T22:53:08.601" v="143" actId="255"/>
          <ac:spMkLst>
            <pc:docMk/>
            <pc:sldMk cId="897946542" sldId="310"/>
            <ac:spMk id="8" creationId="{07EF6441-60E2-2656-D34E-0AE5AC84FC68}"/>
          </ac:spMkLst>
        </pc:spChg>
        <pc:picChg chg="mod">
          <ac:chgData name="R H" userId="7863155b6774aad0" providerId="LiveId" clId="{16423820-78C6-4829-B313-56859285115B}" dt="2023-11-02T22:53:12.132" v="144" actId="14100"/>
          <ac:picMkLst>
            <pc:docMk/>
            <pc:sldMk cId="897946542" sldId="310"/>
            <ac:picMk id="9" creationId="{D98933AC-0CD8-A43F-E6E0-BFE733A1E5D0}"/>
          </ac:picMkLst>
        </pc:picChg>
      </pc:sldChg>
      <pc:sldChg chg="modSp mod modNotes">
        <pc:chgData name="R H" userId="7863155b6774aad0" providerId="LiveId" clId="{16423820-78C6-4829-B313-56859285115B}" dt="2023-11-02T22:53:38.264" v="151" actId="14100"/>
        <pc:sldMkLst>
          <pc:docMk/>
          <pc:sldMk cId="1556890439" sldId="311"/>
        </pc:sldMkLst>
        <pc:spChg chg="mod">
          <ac:chgData name="R H" userId="7863155b6774aad0" providerId="LiveId" clId="{16423820-78C6-4829-B313-56859285115B}" dt="2023-11-02T22:53:25.413" v="147" actId="255"/>
          <ac:spMkLst>
            <pc:docMk/>
            <pc:sldMk cId="1556890439" sldId="311"/>
            <ac:spMk id="2" creationId="{72A134EF-E80A-4E1C-B0E5-6EB29E178264}"/>
          </ac:spMkLst>
        </pc:spChg>
        <pc:spChg chg="mod">
          <ac:chgData name="R H" userId="7863155b6774aad0" providerId="LiveId" clId="{16423820-78C6-4829-B313-56859285115B}" dt="2023-11-02T22:53:31.996" v="149" actId="255"/>
          <ac:spMkLst>
            <pc:docMk/>
            <pc:sldMk cId="1556890439" sldId="311"/>
            <ac:spMk id="8" creationId="{07EF6441-60E2-2656-D34E-0AE5AC84FC68}"/>
          </ac:spMkLst>
        </pc:spChg>
        <pc:picChg chg="mod">
          <ac:chgData name="R H" userId="7863155b6774aad0" providerId="LiveId" clId="{16423820-78C6-4829-B313-56859285115B}" dt="2023-11-02T22:53:38.264" v="151" actId="14100"/>
          <ac:picMkLst>
            <pc:docMk/>
            <pc:sldMk cId="1556890439" sldId="311"/>
            <ac:picMk id="5" creationId="{7FD19A27-AD32-F634-0600-7AFBE01A60FF}"/>
          </ac:picMkLst>
        </pc:picChg>
      </pc:sldChg>
      <pc:sldChg chg="modSp mod modNotes">
        <pc:chgData name="R H" userId="7863155b6774aad0" providerId="LiveId" clId="{16423820-78C6-4829-B313-56859285115B}" dt="2023-11-02T22:55:18.957" v="158" actId="14100"/>
        <pc:sldMkLst>
          <pc:docMk/>
          <pc:sldMk cId="2529827286" sldId="312"/>
        </pc:sldMkLst>
        <pc:spChg chg="mod">
          <ac:chgData name="R H" userId="7863155b6774aad0" providerId="LiveId" clId="{16423820-78C6-4829-B313-56859285115B}" dt="2023-11-02T22:54:59.272" v="154" actId="255"/>
          <ac:spMkLst>
            <pc:docMk/>
            <pc:sldMk cId="2529827286" sldId="312"/>
            <ac:spMk id="2" creationId="{72A134EF-E80A-4E1C-B0E5-6EB29E178264}"/>
          </ac:spMkLst>
        </pc:spChg>
        <pc:spChg chg="mod">
          <ac:chgData name="R H" userId="7863155b6774aad0" providerId="LiveId" clId="{16423820-78C6-4829-B313-56859285115B}" dt="2023-11-02T22:55:12.037" v="156" actId="255"/>
          <ac:spMkLst>
            <pc:docMk/>
            <pc:sldMk cId="2529827286" sldId="312"/>
            <ac:spMk id="8" creationId="{07EF6441-60E2-2656-D34E-0AE5AC84FC68}"/>
          </ac:spMkLst>
        </pc:spChg>
        <pc:picChg chg="mod">
          <ac:chgData name="R H" userId="7863155b6774aad0" providerId="LiveId" clId="{16423820-78C6-4829-B313-56859285115B}" dt="2023-11-02T22:55:18.957" v="158" actId="14100"/>
          <ac:picMkLst>
            <pc:docMk/>
            <pc:sldMk cId="2529827286" sldId="312"/>
            <ac:picMk id="6" creationId="{0A674297-A298-97E9-01B4-98036A29A4A1}"/>
          </ac:picMkLst>
        </pc:picChg>
      </pc:sldChg>
      <pc:sldChg chg="modSp mod modNotes">
        <pc:chgData name="R H" userId="7863155b6774aad0" providerId="LiveId" clId="{16423820-78C6-4829-B313-56859285115B}" dt="2023-11-02T22:55:50.565" v="165" actId="14100"/>
        <pc:sldMkLst>
          <pc:docMk/>
          <pc:sldMk cId="3865895331" sldId="313"/>
        </pc:sldMkLst>
        <pc:spChg chg="mod">
          <ac:chgData name="R H" userId="7863155b6774aad0" providerId="LiveId" clId="{16423820-78C6-4829-B313-56859285115B}" dt="2023-11-02T22:55:32.720" v="161" actId="14100"/>
          <ac:spMkLst>
            <pc:docMk/>
            <pc:sldMk cId="3865895331" sldId="313"/>
            <ac:spMk id="2" creationId="{72A134EF-E80A-4E1C-B0E5-6EB29E178264}"/>
          </ac:spMkLst>
        </pc:spChg>
        <pc:spChg chg="mod">
          <ac:chgData name="R H" userId="7863155b6774aad0" providerId="LiveId" clId="{16423820-78C6-4829-B313-56859285115B}" dt="2023-11-02T22:55:41.623" v="163" actId="255"/>
          <ac:spMkLst>
            <pc:docMk/>
            <pc:sldMk cId="3865895331" sldId="313"/>
            <ac:spMk id="8" creationId="{07EF6441-60E2-2656-D34E-0AE5AC84FC68}"/>
          </ac:spMkLst>
        </pc:spChg>
        <pc:picChg chg="mod">
          <ac:chgData name="R H" userId="7863155b6774aad0" providerId="LiveId" clId="{16423820-78C6-4829-B313-56859285115B}" dt="2023-11-02T22:55:47.917" v="164" actId="14100"/>
          <ac:picMkLst>
            <pc:docMk/>
            <pc:sldMk cId="3865895331" sldId="313"/>
            <ac:picMk id="5" creationId="{051E70D2-4C0A-2D09-B4B4-D651F319D564}"/>
          </ac:picMkLst>
        </pc:picChg>
        <pc:picChg chg="mod">
          <ac:chgData name="R H" userId="7863155b6774aad0" providerId="LiveId" clId="{16423820-78C6-4829-B313-56859285115B}" dt="2023-11-02T22:55:50.565" v="165" actId="14100"/>
          <ac:picMkLst>
            <pc:docMk/>
            <pc:sldMk cId="3865895331" sldId="313"/>
            <ac:picMk id="6146" creationId="{A3E67F9E-28DE-6DEF-7AB3-5CEDB18F2571}"/>
          </ac:picMkLst>
        </pc:picChg>
      </pc:sldChg>
      <pc:sldChg chg="modSp mod modNotes">
        <pc:chgData name="R H" userId="7863155b6774aad0" providerId="LiveId" clId="{16423820-78C6-4829-B313-56859285115B}" dt="2023-11-02T22:56:23.653" v="172" actId="14100"/>
        <pc:sldMkLst>
          <pc:docMk/>
          <pc:sldMk cId="1621311291" sldId="314"/>
        </pc:sldMkLst>
        <pc:spChg chg="mod">
          <ac:chgData name="R H" userId="7863155b6774aad0" providerId="LiveId" clId="{16423820-78C6-4829-B313-56859285115B}" dt="2023-11-02T22:56:08.300" v="168" actId="255"/>
          <ac:spMkLst>
            <pc:docMk/>
            <pc:sldMk cId="1621311291" sldId="314"/>
            <ac:spMk id="2" creationId="{72A134EF-E80A-4E1C-B0E5-6EB29E178264}"/>
          </ac:spMkLst>
        </pc:spChg>
        <pc:spChg chg="mod">
          <ac:chgData name="R H" userId="7863155b6774aad0" providerId="LiveId" clId="{16423820-78C6-4829-B313-56859285115B}" dt="2023-11-02T22:56:15.978" v="170" actId="255"/>
          <ac:spMkLst>
            <pc:docMk/>
            <pc:sldMk cId="1621311291" sldId="314"/>
            <ac:spMk id="8" creationId="{07EF6441-60E2-2656-D34E-0AE5AC84FC68}"/>
          </ac:spMkLst>
        </pc:spChg>
        <pc:picChg chg="mod">
          <ac:chgData name="R H" userId="7863155b6774aad0" providerId="LiveId" clId="{16423820-78C6-4829-B313-56859285115B}" dt="2023-11-02T22:56:23.653" v="172" actId="14100"/>
          <ac:picMkLst>
            <pc:docMk/>
            <pc:sldMk cId="1621311291" sldId="314"/>
            <ac:picMk id="7172" creationId="{BFBD8603-BBD2-0724-431C-3637515177C0}"/>
          </ac:picMkLst>
        </pc:picChg>
      </pc:sldChg>
      <pc:sldChg chg="modSp mod modNotes modNotesTx">
        <pc:chgData name="R H" userId="7863155b6774aad0" providerId="LiveId" clId="{16423820-78C6-4829-B313-56859285115B}" dt="2023-11-08T23:43:15.726" v="354" actId="20577"/>
        <pc:sldMkLst>
          <pc:docMk/>
          <pc:sldMk cId="3325142691" sldId="315"/>
        </pc:sldMkLst>
        <pc:spChg chg="mod">
          <ac:chgData name="R H" userId="7863155b6774aad0" providerId="LiveId" clId="{16423820-78C6-4829-B313-56859285115B}" dt="2023-11-02T22:56:33.766" v="175" actId="255"/>
          <ac:spMkLst>
            <pc:docMk/>
            <pc:sldMk cId="3325142691" sldId="315"/>
            <ac:spMk id="2" creationId="{72A134EF-E80A-4E1C-B0E5-6EB29E178264}"/>
          </ac:spMkLst>
        </pc:spChg>
        <pc:spChg chg="mod">
          <ac:chgData name="R H" userId="7863155b6774aad0" providerId="LiveId" clId="{16423820-78C6-4829-B313-56859285115B}" dt="2023-11-02T22:57:53.982" v="192" actId="1076"/>
          <ac:spMkLst>
            <pc:docMk/>
            <pc:sldMk cId="3325142691" sldId="315"/>
            <ac:spMk id="5" creationId="{68AF8B9E-0090-4803-A7EC-D59EC4A3DC11}"/>
          </ac:spMkLst>
        </pc:spChg>
        <pc:spChg chg="mod">
          <ac:chgData name="R H" userId="7863155b6774aad0" providerId="LiveId" clId="{16423820-78C6-4829-B313-56859285115B}" dt="2023-11-02T23:03:49.476" v="339" actId="1076"/>
          <ac:spMkLst>
            <pc:docMk/>
            <pc:sldMk cId="3325142691" sldId="315"/>
            <ac:spMk id="6" creationId="{28A46BF2-5ECC-4165-AA93-C850B4F6D92F}"/>
          </ac:spMkLst>
        </pc:spChg>
        <pc:spChg chg="mod">
          <ac:chgData name="R H" userId="7863155b6774aad0" providerId="LiveId" clId="{16423820-78C6-4829-B313-56859285115B}" dt="2023-11-02T22:56:55.761" v="179" actId="14100"/>
          <ac:spMkLst>
            <pc:docMk/>
            <pc:sldMk cId="3325142691" sldId="315"/>
            <ac:spMk id="8" creationId="{41C0B05E-110E-1568-8F75-E33AEF84C5EC}"/>
          </ac:spMkLst>
        </pc:spChg>
        <pc:spChg chg="mod">
          <ac:chgData name="R H" userId="7863155b6774aad0" providerId="LiveId" clId="{16423820-78C6-4829-B313-56859285115B}" dt="2023-11-02T22:57:11.520" v="182" actId="1076"/>
          <ac:spMkLst>
            <pc:docMk/>
            <pc:sldMk cId="3325142691" sldId="315"/>
            <ac:spMk id="18" creationId="{12214AEC-BEDB-2096-F439-BC4D2FE8E3DE}"/>
          </ac:spMkLst>
        </pc:spChg>
        <pc:spChg chg="mod">
          <ac:chgData name="R H" userId="7863155b6774aad0" providerId="LiveId" clId="{16423820-78C6-4829-B313-56859285115B}" dt="2023-11-02T22:57:36.376" v="188" actId="1076"/>
          <ac:spMkLst>
            <pc:docMk/>
            <pc:sldMk cId="3325142691" sldId="315"/>
            <ac:spMk id="19" creationId="{0836AFED-0167-904C-5FC0-0CB94B2FE46A}"/>
          </ac:spMkLst>
        </pc:spChg>
        <pc:spChg chg="mod">
          <ac:chgData name="R H" userId="7863155b6774aad0" providerId="LiveId" clId="{16423820-78C6-4829-B313-56859285115B}" dt="2023-11-02T22:57:28.241" v="187" actId="255"/>
          <ac:spMkLst>
            <pc:docMk/>
            <pc:sldMk cId="3325142691" sldId="315"/>
            <ac:spMk id="20" creationId="{1525899A-07D8-3DEF-F432-B3B349CE4900}"/>
          </ac:spMkLst>
        </pc:spChg>
        <pc:grpChg chg="mod">
          <ac:chgData name="R H" userId="7863155b6774aad0" providerId="LiveId" clId="{16423820-78C6-4829-B313-56859285115B}" dt="2023-11-02T23:03:38.096" v="337" actId="14100"/>
          <ac:grpSpMkLst>
            <pc:docMk/>
            <pc:sldMk cId="3325142691" sldId="315"/>
            <ac:grpSpMk id="7" creationId="{EAB93574-C4D8-406C-9B72-28DB8F602CD2}"/>
          </ac:grpSpMkLst>
        </pc:grpChg>
      </pc:sldChg>
      <pc:sldChg chg="add modNotesTx">
        <pc:chgData name="R H" userId="7863155b6774aad0" providerId="LiveId" clId="{16423820-78C6-4829-B313-56859285115B}" dt="2023-11-02T22:28:20.396" v="7" actId="20577"/>
        <pc:sldMkLst>
          <pc:docMk/>
          <pc:sldMk cId="2483273119" sldId="316"/>
        </pc:sldMkLst>
      </pc:sldChg>
      <pc:sldChg chg="modSp del modNotes">
        <pc:chgData name="R H" userId="7863155b6774aad0" providerId="LiveId" clId="{16423820-78C6-4829-B313-56859285115B}" dt="2023-11-02T23:02:27.532" v="334" actId="47"/>
        <pc:sldMkLst>
          <pc:docMk/>
          <pc:sldMk cId="1473895552" sldId="318"/>
        </pc:sldMkLst>
        <pc:spChg chg="mod">
          <ac:chgData name="R H" userId="7863155b6774aad0" providerId="LiveId" clId="{16423820-78C6-4829-B313-56859285115B}" dt="2023-11-02T22:26:21.309" v="0"/>
          <ac:spMkLst>
            <pc:docMk/>
            <pc:sldMk cId="1473895552" sldId="318"/>
            <ac:spMk id="2" creationId="{70C9FCE9-CDCD-47F7-88DF-B334B3B24039}"/>
          </ac:spMkLst>
        </pc:spChg>
        <pc:spChg chg="mod">
          <ac:chgData name="R H" userId="7863155b6774aad0" providerId="LiveId" clId="{16423820-78C6-4829-B313-56859285115B}" dt="2023-11-02T22:26:21.309" v="0"/>
          <ac:spMkLst>
            <pc:docMk/>
            <pc:sldMk cId="1473895552" sldId="318"/>
            <ac:spMk id="3" creationId="{7E401570-463D-4310-8EA0-B60CCBB68230}"/>
          </ac:spMkLst>
        </pc:spChg>
        <pc:spChg chg="mod">
          <ac:chgData name="R H" userId="7863155b6774aad0" providerId="LiveId" clId="{16423820-78C6-4829-B313-56859285115B}" dt="2023-11-02T22:26:21.309" v="0"/>
          <ac:spMkLst>
            <pc:docMk/>
            <pc:sldMk cId="1473895552" sldId="318"/>
            <ac:spMk id="5" creationId="{7FF8654F-E773-4C9E-870B-20A05B272BC2}"/>
          </ac:spMkLst>
        </pc:spChg>
      </pc:sldChg>
      <pc:sldChg chg="modSp modNotes">
        <pc:chgData name="R H" userId="7863155b6774aad0" providerId="LiveId" clId="{16423820-78C6-4829-B313-56859285115B}" dt="2023-11-02T23:02:05.781" v="331" actId="14100"/>
        <pc:sldMkLst>
          <pc:docMk/>
          <pc:sldMk cId="1972141083" sldId="319"/>
        </pc:sldMkLst>
        <pc:picChg chg="mod">
          <ac:chgData name="R H" userId="7863155b6774aad0" providerId="LiveId" clId="{16423820-78C6-4829-B313-56859285115B}" dt="2023-11-02T23:02:05.781" v="331" actId="14100"/>
          <ac:picMkLst>
            <pc:docMk/>
            <pc:sldMk cId="1972141083" sldId="319"/>
            <ac:picMk id="5122" creationId="{B34E8E9F-1514-33DF-80DC-E442D5183744}"/>
          </ac:picMkLst>
        </pc:picChg>
      </pc:sldChg>
      <pc:sldChg chg="addSp delSp modSp mod modNotes">
        <pc:chgData name="R H" userId="7863155b6774aad0" providerId="LiveId" clId="{16423820-78C6-4829-B313-56859285115B}" dt="2023-11-02T23:01:54.823" v="329" actId="1076"/>
        <pc:sldMkLst>
          <pc:docMk/>
          <pc:sldMk cId="2728575704" sldId="320"/>
        </pc:sldMkLst>
        <pc:spChg chg="mod">
          <ac:chgData name="R H" userId="7863155b6774aad0" providerId="LiveId" clId="{16423820-78C6-4829-B313-56859285115B}" dt="2023-11-02T22:58:19.798" v="196" actId="255"/>
          <ac:spMkLst>
            <pc:docMk/>
            <pc:sldMk cId="2728575704" sldId="320"/>
            <ac:spMk id="2" creationId="{72A134EF-E80A-4E1C-B0E5-6EB29E178264}"/>
          </ac:spMkLst>
        </pc:spChg>
        <pc:spChg chg="add mod">
          <ac:chgData name="R H" userId="7863155b6774aad0" providerId="LiveId" clId="{16423820-78C6-4829-B313-56859285115B}" dt="2023-11-02T22:58:39.237" v="198"/>
          <ac:spMkLst>
            <pc:docMk/>
            <pc:sldMk cId="2728575704" sldId="320"/>
            <ac:spMk id="3" creationId="{FC2DC7B7-B08B-83E3-9C7A-819371D8E20B}"/>
          </ac:spMkLst>
        </pc:spChg>
        <pc:spChg chg="add mod">
          <ac:chgData name="R H" userId="7863155b6774aad0" providerId="LiveId" clId="{16423820-78C6-4829-B313-56859285115B}" dt="2023-11-02T22:58:39.237" v="198"/>
          <ac:spMkLst>
            <pc:docMk/>
            <pc:sldMk cId="2728575704" sldId="320"/>
            <ac:spMk id="4" creationId="{41D05720-9C7D-8BC6-0871-740CF2E3F485}"/>
          </ac:spMkLst>
        </pc:spChg>
        <pc:spChg chg="mod">
          <ac:chgData name="R H" userId="7863155b6774aad0" providerId="LiveId" clId="{16423820-78C6-4829-B313-56859285115B}" dt="2023-11-02T23:00:18.682" v="280" actId="14100"/>
          <ac:spMkLst>
            <pc:docMk/>
            <pc:sldMk cId="2728575704" sldId="320"/>
            <ac:spMk id="5" creationId="{68AF8B9E-0090-4803-A7EC-D59EC4A3DC11}"/>
          </ac:spMkLst>
        </pc:spChg>
        <pc:spChg chg="mod">
          <ac:chgData name="R H" userId="7863155b6774aad0" providerId="LiveId" clId="{16423820-78C6-4829-B313-56859285115B}" dt="2023-11-02T23:01:54.823" v="329" actId="1076"/>
          <ac:spMkLst>
            <pc:docMk/>
            <pc:sldMk cId="2728575704" sldId="320"/>
            <ac:spMk id="6" creationId="{28A46BF2-5ECC-4165-AA93-C850B4F6D92F}"/>
          </ac:spMkLst>
        </pc:spChg>
        <pc:spChg chg="add mod">
          <ac:chgData name="R H" userId="7863155b6774aad0" providerId="LiveId" clId="{16423820-78C6-4829-B313-56859285115B}" dt="2023-11-02T22:58:48.188" v="199"/>
          <ac:spMkLst>
            <pc:docMk/>
            <pc:sldMk cId="2728575704" sldId="320"/>
            <ac:spMk id="7" creationId="{722A4C34-F0EE-57D7-CD3E-5A387CA631BC}"/>
          </ac:spMkLst>
        </pc:spChg>
        <pc:spChg chg="del mod">
          <ac:chgData name="R H" userId="7863155b6774aad0" providerId="LiveId" clId="{16423820-78C6-4829-B313-56859285115B}" dt="2023-11-02T22:58:28.919" v="197" actId="478"/>
          <ac:spMkLst>
            <pc:docMk/>
            <pc:sldMk cId="2728575704" sldId="320"/>
            <ac:spMk id="8" creationId="{41C0B05E-110E-1568-8F75-E33AEF84C5EC}"/>
          </ac:spMkLst>
        </pc:spChg>
        <pc:spChg chg="add mod">
          <ac:chgData name="R H" userId="7863155b6774aad0" providerId="LiveId" clId="{16423820-78C6-4829-B313-56859285115B}" dt="2023-11-02T22:58:48.188" v="199"/>
          <ac:spMkLst>
            <pc:docMk/>
            <pc:sldMk cId="2728575704" sldId="320"/>
            <ac:spMk id="9" creationId="{661274C1-DE6E-0138-C509-81E5CDAA30E1}"/>
          </ac:spMkLst>
        </pc:spChg>
        <pc:spChg chg="mod">
          <ac:chgData name="R H" userId="7863155b6774aad0" providerId="LiveId" clId="{16423820-78C6-4829-B313-56859285115B}" dt="2023-11-02T22:26:21.309" v="0"/>
          <ac:spMkLst>
            <pc:docMk/>
            <pc:sldMk cId="2728575704" sldId="320"/>
            <ac:spMk id="18" creationId="{12214AEC-BEDB-2096-F439-BC4D2FE8E3DE}"/>
          </ac:spMkLst>
        </pc:spChg>
        <pc:spChg chg="mod">
          <ac:chgData name="R H" userId="7863155b6774aad0" providerId="LiveId" clId="{16423820-78C6-4829-B313-56859285115B}" dt="2023-11-02T22:26:21.309" v="0"/>
          <ac:spMkLst>
            <pc:docMk/>
            <pc:sldMk cId="2728575704" sldId="320"/>
            <ac:spMk id="19" creationId="{0836AFED-0167-904C-5FC0-0CB94B2FE46A}"/>
          </ac:spMkLst>
        </pc:spChg>
        <pc:spChg chg="mod">
          <ac:chgData name="R H" userId="7863155b6774aad0" providerId="LiveId" clId="{16423820-78C6-4829-B313-56859285115B}" dt="2023-11-02T22:26:21.309" v="0"/>
          <ac:spMkLst>
            <pc:docMk/>
            <pc:sldMk cId="2728575704" sldId="320"/>
            <ac:spMk id="20" creationId="{1525899A-07D8-3DEF-F432-B3B349CE4900}"/>
          </ac:spMkLst>
        </pc:spChg>
      </pc:sldChg>
      <pc:sldChg chg="modSp add mod modNotesTx">
        <pc:chgData name="R H" userId="7863155b6774aad0" providerId="LiveId" clId="{16423820-78C6-4829-B313-56859285115B}" dt="2023-11-02T23:02:44.367" v="336" actId="207"/>
        <pc:sldMkLst>
          <pc:docMk/>
          <pc:sldMk cId="3061189050" sldId="321"/>
        </pc:sldMkLst>
        <pc:spChg chg="mod">
          <ac:chgData name="R H" userId="7863155b6774aad0" providerId="LiveId" clId="{16423820-78C6-4829-B313-56859285115B}" dt="2023-11-02T23:02:44.367" v="336" actId="207"/>
          <ac:spMkLst>
            <pc:docMk/>
            <pc:sldMk cId="3061189050" sldId="321"/>
            <ac:spMk id="3" creationId="{7E401570-463D-4310-8EA0-B60CCBB68230}"/>
          </ac:spMkLst>
        </pc:spChg>
      </pc:sldChg>
      <pc:sldMasterChg chg="modSp modSldLayout">
        <pc:chgData name="R H" userId="7863155b6774aad0" providerId="LiveId" clId="{16423820-78C6-4829-B313-56859285115B}" dt="2023-11-02T22:26:21.309" v="0"/>
        <pc:sldMasterMkLst>
          <pc:docMk/>
          <pc:sldMasterMk cId="2694469259" sldId="2147483660"/>
        </pc:sldMasterMkLst>
        <pc:spChg chg="mod">
          <ac:chgData name="R H" userId="7863155b6774aad0" providerId="LiveId" clId="{16423820-78C6-4829-B313-56859285115B}" dt="2023-11-02T22:26:21.309" v="0"/>
          <ac:spMkLst>
            <pc:docMk/>
            <pc:sldMasterMk cId="2694469259" sldId="2147483660"/>
            <ac:spMk id="2" creationId="{00000000-0000-0000-0000-000000000000}"/>
          </ac:spMkLst>
        </pc:spChg>
        <pc:spChg chg="mod">
          <ac:chgData name="R H" userId="7863155b6774aad0" providerId="LiveId" clId="{16423820-78C6-4829-B313-56859285115B}" dt="2023-11-02T22:26:21.309" v="0"/>
          <ac:spMkLst>
            <pc:docMk/>
            <pc:sldMasterMk cId="2694469259" sldId="2147483660"/>
            <ac:spMk id="3" creationId="{00000000-0000-0000-0000-000000000000}"/>
          </ac:spMkLst>
        </pc:spChg>
        <pc:spChg chg="mod">
          <ac:chgData name="R H" userId="7863155b6774aad0" providerId="LiveId" clId="{16423820-78C6-4829-B313-56859285115B}" dt="2023-11-02T22:26:21.309" v="0"/>
          <ac:spMkLst>
            <pc:docMk/>
            <pc:sldMasterMk cId="2694469259" sldId="2147483660"/>
            <ac:spMk id="4" creationId="{00000000-0000-0000-0000-000000000000}"/>
          </ac:spMkLst>
        </pc:spChg>
        <pc:spChg chg="mod">
          <ac:chgData name="R H" userId="7863155b6774aad0" providerId="LiveId" clId="{16423820-78C6-4829-B313-56859285115B}" dt="2023-11-02T22:26:21.309" v="0"/>
          <ac:spMkLst>
            <pc:docMk/>
            <pc:sldMasterMk cId="2694469259" sldId="2147483660"/>
            <ac:spMk id="5" creationId="{00000000-0000-0000-0000-000000000000}"/>
          </ac:spMkLst>
        </pc:spChg>
        <pc:spChg chg="mod">
          <ac:chgData name="R H" userId="7863155b6774aad0" providerId="LiveId" clId="{16423820-78C6-4829-B313-56859285115B}" dt="2023-11-02T22:26:21.309" v="0"/>
          <ac:spMkLst>
            <pc:docMk/>
            <pc:sldMasterMk cId="2694469259" sldId="2147483660"/>
            <ac:spMk id="6" creationId="{00000000-0000-0000-0000-000000000000}"/>
          </ac:spMkLst>
        </pc:spChg>
        <pc:sldLayoutChg chg="modSp">
          <pc:chgData name="R H" userId="7863155b6774aad0" providerId="LiveId" clId="{16423820-78C6-4829-B313-56859285115B}" dt="2023-11-02T22:26:21.309" v="0"/>
          <pc:sldLayoutMkLst>
            <pc:docMk/>
            <pc:sldMasterMk cId="2694469259" sldId="2147483660"/>
            <pc:sldLayoutMk cId="1665916571" sldId="2147483661"/>
          </pc:sldLayoutMkLst>
          <pc:spChg chg="mod">
            <ac:chgData name="R H" userId="7863155b6774aad0" providerId="LiveId" clId="{16423820-78C6-4829-B313-56859285115B}" dt="2023-11-02T22:26:21.309" v="0"/>
            <ac:spMkLst>
              <pc:docMk/>
              <pc:sldMasterMk cId="2694469259" sldId="2147483660"/>
              <pc:sldLayoutMk cId="1665916571" sldId="2147483661"/>
              <ac:spMk id="2" creationId="{00000000-0000-0000-0000-000000000000}"/>
            </ac:spMkLst>
          </pc:spChg>
          <pc:spChg chg="mod">
            <ac:chgData name="R H" userId="7863155b6774aad0" providerId="LiveId" clId="{16423820-78C6-4829-B313-56859285115B}" dt="2023-11-02T22:26:21.309" v="0"/>
            <ac:spMkLst>
              <pc:docMk/>
              <pc:sldMasterMk cId="2694469259" sldId="2147483660"/>
              <pc:sldLayoutMk cId="1665916571" sldId="2147483661"/>
              <ac:spMk id="3" creationId="{00000000-0000-0000-0000-000000000000}"/>
            </ac:spMkLst>
          </pc:spChg>
        </pc:sldLayoutChg>
        <pc:sldLayoutChg chg="modSp">
          <pc:chgData name="R H" userId="7863155b6774aad0" providerId="LiveId" clId="{16423820-78C6-4829-B313-56859285115B}" dt="2023-11-02T22:26:21.309" v="0"/>
          <pc:sldLayoutMkLst>
            <pc:docMk/>
            <pc:sldMasterMk cId="2694469259" sldId="2147483660"/>
            <pc:sldLayoutMk cId="2837395664" sldId="2147483663"/>
          </pc:sldLayoutMkLst>
          <pc:spChg chg="mod">
            <ac:chgData name="R H" userId="7863155b6774aad0" providerId="LiveId" clId="{16423820-78C6-4829-B313-56859285115B}" dt="2023-11-02T22:26:21.309" v="0"/>
            <ac:spMkLst>
              <pc:docMk/>
              <pc:sldMasterMk cId="2694469259" sldId="2147483660"/>
              <pc:sldLayoutMk cId="2837395664" sldId="2147483663"/>
              <ac:spMk id="2" creationId="{00000000-0000-0000-0000-000000000000}"/>
            </ac:spMkLst>
          </pc:spChg>
          <pc:spChg chg="mod">
            <ac:chgData name="R H" userId="7863155b6774aad0" providerId="LiveId" clId="{16423820-78C6-4829-B313-56859285115B}" dt="2023-11-02T22:26:21.309" v="0"/>
            <ac:spMkLst>
              <pc:docMk/>
              <pc:sldMasterMk cId="2694469259" sldId="2147483660"/>
              <pc:sldLayoutMk cId="2837395664" sldId="2147483663"/>
              <ac:spMk id="3" creationId="{00000000-0000-0000-0000-000000000000}"/>
            </ac:spMkLst>
          </pc:spChg>
        </pc:sldLayoutChg>
        <pc:sldLayoutChg chg="modSp">
          <pc:chgData name="R H" userId="7863155b6774aad0" providerId="LiveId" clId="{16423820-78C6-4829-B313-56859285115B}" dt="2023-11-02T22:26:21.309" v="0"/>
          <pc:sldLayoutMkLst>
            <pc:docMk/>
            <pc:sldMasterMk cId="2694469259" sldId="2147483660"/>
            <pc:sldLayoutMk cId="1463678851" sldId="2147483664"/>
          </pc:sldLayoutMkLst>
          <pc:spChg chg="mod">
            <ac:chgData name="R H" userId="7863155b6774aad0" providerId="LiveId" clId="{16423820-78C6-4829-B313-56859285115B}" dt="2023-11-02T22:26:21.309" v="0"/>
            <ac:spMkLst>
              <pc:docMk/>
              <pc:sldMasterMk cId="2694469259" sldId="2147483660"/>
              <pc:sldLayoutMk cId="1463678851" sldId="2147483664"/>
              <ac:spMk id="3" creationId="{00000000-0000-0000-0000-000000000000}"/>
            </ac:spMkLst>
          </pc:spChg>
          <pc:spChg chg="mod">
            <ac:chgData name="R H" userId="7863155b6774aad0" providerId="LiveId" clId="{16423820-78C6-4829-B313-56859285115B}" dt="2023-11-02T22:26:21.309" v="0"/>
            <ac:spMkLst>
              <pc:docMk/>
              <pc:sldMasterMk cId="2694469259" sldId="2147483660"/>
              <pc:sldLayoutMk cId="1463678851" sldId="2147483664"/>
              <ac:spMk id="4" creationId="{00000000-0000-0000-0000-000000000000}"/>
            </ac:spMkLst>
          </pc:spChg>
        </pc:sldLayoutChg>
        <pc:sldLayoutChg chg="modSp">
          <pc:chgData name="R H" userId="7863155b6774aad0" providerId="LiveId" clId="{16423820-78C6-4829-B313-56859285115B}" dt="2023-11-02T22:26:21.309" v="0"/>
          <pc:sldLayoutMkLst>
            <pc:docMk/>
            <pc:sldMasterMk cId="2694469259" sldId="2147483660"/>
            <pc:sldLayoutMk cId="501589776" sldId="2147483665"/>
          </pc:sldLayoutMkLst>
          <pc:spChg chg="mod">
            <ac:chgData name="R H" userId="7863155b6774aad0" providerId="LiveId" clId="{16423820-78C6-4829-B313-56859285115B}" dt="2023-11-02T22:26:21.309" v="0"/>
            <ac:spMkLst>
              <pc:docMk/>
              <pc:sldMasterMk cId="2694469259" sldId="2147483660"/>
              <pc:sldLayoutMk cId="501589776" sldId="2147483665"/>
              <ac:spMk id="2" creationId="{00000000-0000-0000-0000-000000000000}"/>
            </ac:spMkLst>
          </pc:spChg>
          <pc:spChg chg="mod">
            <ac:chgData name="R H" userId="7863155b6774aad0" providerId="LiveId" clId="{16423820-78C6-4829-B313-56859285115B}" dt="2023-11-02T22:26:21.309" v="0"/>
            <ac:spMkLst>
              <pc:docMk/>
              <pc:sldMasterMk cId="2694469259" sldId="2147483660"/>
              <pc:sldLayoutMk cId="501589776" sldId="2147483665"/>
              <ac:spMk id="3" creationId="{00000000-0000-0000-0000-000000000000}"/>
            </ac:spMkLst>
          </pc:spChg>
          <pc:spChg chg="mod">
            <ac:chgData name="R H" userId="7863155b6774aad0" providerId="LiveId" clId="{16423820-78C6-4829-B313-56859285115B}" dt="2023-11-02T22:26:21.309" v="0"/>
            <ac:spMkLst>
              <pc:docMk/>
              <pc:sldMasterMk cId="2694469259" sldId="2147483660"/>
              <pc:sldLayoutMk cId="501589776" sldId="2147483665"/>
              <ac:spMk id="4" creationId="{00000000-0000-0000-0000-000000000000}"/>
            </ac:spMkLst>
          </pc:spChg>
          <pc:spChg chg="mod">
            <ac:chgData name="R H" userId="7863155b6774aad0" providerId="LiveId" clId="{16423820-78C6-4829-B313-56859285115B}" dt="2023-11-02T22:26:21.309" v="0"/>
            <ac:spMkLst>
              <pc:docMk/>
              <pc:sldMasterMk cId="2694469259" sldId="2147483660"/>
              <pc:sldLayoutMk cId="501589776" sldId="2147483665"/>
              <ac:spMk id="5" creationId="{00000000-0000-0000-0000-000000000000}"/>
            </ac:spMkLst>
          </pc:spChg>
          <pc:spChg chg="mod">
            <ac:chgData name="R H" userId="7863155b6774aad0" providerId="LiveId" clId="{16423820-78C6-4829-B313-56859285115B}" dt="2023-11-02T22:26:21.309" v="0"/>
            <ac:spMkLst>
              <pc:docMk/>
              <pc:sldMasterMk cId="2694469259" sldId="2147483660"/>
              <pc:sldLayoutMk cId="501589776" sldId="2147483665"/>
              <ac:spMk id="6" creationId="{00000000-0000-0000-0000-000000000000}"/>
            </ac:spMkLst>
          </pc:spChg>
        </pc:sldLayoutChg>
        <pc:sldLayoutChg chg="modSp">
          <pc:chgData name="R H" userId="7863155b6774aad0" providerId="LiveId" clId="{16423820-78C6-4829-B313-56859285115B}" dt="2023-11-02T22:26:21.309" v="0"/>
          <pc:sldLayoutMkLst>
            <pc:docMk/>
            <pc:sldMasterMk cId="2694469259" sldId="2147483660"/>
            <pc:sldLayoutMk cId="2484798258" sldId="2147483668"/>
          </pc:sldLayoutMkLst>
          <pc:spChg chg="mod">
            <ac:chgData name="R H" userId="7863155b6774aad0" providerId="LiveId" clId="{16423820-78C6-4829-B313-56859285115B}" dt="2023-11-02T22:26:21.309" v="0"/>
            <ac:spMkLst>
              <pc:docMk/>
              <pc:sldMasterMk cId="2694469259" sldId="2147483660"/>
              <pc:sldLayoutMk cId="2484798258" sldId="2147483668"/>
              <ac:spMk id="2" creationId="{00000000-0000-0000-0000-000000000000}"/>
            </ac:spMkLst>
          </pc:spChg>
          <pc:spChg chg="mod">
            <ac:chgData name="R H" userId="7863155b6774aad0" providerId="LiveId" clId="{16423820-78C6-4829-B313-56859285115B}" dt="2023-11-02T22:26:21.309" v="0"/>
            <ac:spMkLst>
              <pc:docMk/>
              <pc:sldMasterMk cId="2694469259" sldId="2147483660"/>
              <pc:sldLayoutMk cId="2484798258" sldId="2147483668"/>
              <ac:spMk id="3" creationId="{00000000-0000-0000-0000-000000000000}"/>
            </ac:spMkLst>
          </pc:spChg>
          <pc:spChg chg="mod">
            <ac:chgData name="R H" userId="7863155b6774aad0" providerId="LiveId" clId="{16423820-78C6-4829-B313-56859285115B}" dt="2023-11-02T22:26:21.309" v="0"/>
            <ac:spMkLst>
              <pc:docMk/>
              <pc:sldMasterMk cId="2694469259" sldId="2147483660"/>
              <pc:sldLayoutMk cId="2484798258" sldId="2147483668"/>
              <ac:spMk id="4" creationId="{00000000-0000-0000-0000-000000000000}"/>
            </ac:spMkLst>
          </pc:spChg>
        </pc:sldLayoutChg>
        <pc:sldLayoutChg chg="modSp">
          <pc:chgData name="R H" userId="7863155b6774aad0" providerId="LiveId" clId="{16423820-78C6-4829-B313-56859285115B}" dt="2023-11-02T22:26:21.309" v="0"/>
          <pc:sldLayoutMkLst>
            <pc:docMk/>
            <pc:sldMasterMk cId="2694469259" sldId="2147483660"/>
            <pc:sldLayoutMk cId="3364008580" sldId="2147483669"/>
          </pc:sldLayoutMkLst>
          <pc:spChg chg="mod">
            <ac:chgData name="R H" userId="7863155b6774aad0" providerId="LiveId" clId="{16423820-78C6-4829-B313-56859285115B}" dt="2023-11-02T22:26:21.309" v="0"/>
            <ac:spMkLst>
              <pc:docMk/>
              <pc:sldMasterMk cId="2694469259" sldId="2147483660"/>
              <pc:sldLayoutMk cId="3364008580" sldId="2147483669"/>
              <ac:spMk id="2" creationId="{00000000-0000-0000-0000-000000000000}"/>
            </ac:spMkLst>
          </pc:spChg>
          <pc:spChg chg="mod">
            <ac:chgData name="R H" userId="7863155b6774aad0" providerId="LiveId" clId="{16423820-78C6-4829-B313-56859285115B}" dt="2023-11-02T22:26:21.309" v="0"/>
            <ac:spMkLst>
              <pc:docMk/>
              <pc:sldMasterMk cId="2694469259" sldId="2147483660"/>
              <pc:sldLayoutMk cId="3364008580" sldId="2147483669"/>
              <ac:spMk id="3" creationId="{00000000-0000-0000-0000-000000000000}"/>
            </ac:spMkLst>
          </pc:spChg>
          <pc:spChg chg="mod">
            <ac:chgData name="R H" userId="7863155b6774aad0" providerId="LiveId" clId="{16423820-78C6-4829-B313-56859285115B}" dt="2023-11-02T22:26:21.309" v="0"/>
            <ac:spMkLst>
              <pc:docMk/>
              <pc:sldMasterMk cId="2694469259" sldId="2147483660"/>
              <pc:sldLayoutMk cId="3364008580" sldId="2147483669"/>
              <ac:spMk id="4" creationId="{00000000-0000-0000-0000-000000000000}"/>
            </ac:spMkLst>
          </pc:spChg>
        </pc:sldLayoutChg>
        <pc:sldLayoutChg chg="modSp">
          <pc:chgData name="R H" userId="7863155b6774aad0" providerId="LiveId" clId="{16423820-78C6-4829-B313-56859285115B}" dt="2023-11-02T22:26:21.309" v="0"/>
          <pc:sldLayoutMkLst>
            <pc:docMk/>
            <pc:sldMasterMk cId="2694469259" sldId="2147483660"/>
            <pc:sldLayoutMk cId="612139550" sldId="2147483671"/>
          </pc:sldLayoutMkLst>
          <pc:spChg chg="mod">
            <ac:chgData name="R H" userId="7863155b6774aad0" providerId="LiveId" clId="{16423820-78C6-4829-B313-56859285115B}" dt="2023-11-02T22:26:21.309" v="0"/>
            <ac:spMkLst>
              <pc:docMk/>
              <pc:sldMasterMk cId="2694469259" sldId="2147483660"/>
              <pc:sldLayoutMk cId="612139550" sldId="2147483671"/>
              <ac:spMk id="2" creationId="{00000000-0000-0000-0000-000000000000}"/>
            </ac:spMkLst>
          </pc:spChg>
          <pc:spChg chg="mod">
            <ac:chgData name="R H" userId="7863155b6774aad0" providerId="LiveId" clId="{16423820-78C6-4829-B313-56859285115B}" dt="2023-11-02T22:26:21.309" v="0"/>
            <ac:spMkLst>
              <pc:docMk/>
              <pc:sldMasterMk cId="2694469259" sldId="2147483660"/>
              <pc:sldLayoutMk cId="612139550" sldId="2147483671"/>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78238" y="0"/>
            <a:ext cx="1768475" cy="995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41305"/>
            <a:ext cx="9144000" cy="542224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0C33BB-8C23-46C3-B098-F646DF39A2AE}" type="slidenum">
              <a:rPr lang="en-US" smtClean="0"/>
              <a:t>‹#›</a:t>
            </a:fld>
            <a:endParaRPr lang="en-US"/>
          </a:p>
        </p:txBody>
      </p:sp>
    </p:spTree>
    <p:extLst>
      <p:ext uri="{BB962C8B-B14F-4D97-AF65-F5344CB8AC3E}">
        <p14:creationId xmlns:p14="http://schemas.microsoft.com/office/powerpoint/2010/main" val="31178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a:t>
            </a:fld>
            <a:endParaRPr lang="en-US"/>
          </a:p>
        </p:txBody>
      </p:sp>
    </p:spTree>
    <p:extLst>
      <p:ext uri="{BB962C8B-B14F-4D97-AF65-F5344CB8AC3E}">
        <p14:creationId xmlns:p14="http://schemas.microsoft.com/office/powerpoint/2010/main" val="189262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So, imagine not having the Apostles around anymore and having to deal w/the fact that Christians you love are falling way from the faith because of these teachings. How were the early churches supposed to deal w/this? Well, in Matt 4, when Jesus was confronted by Satan’s temptations, how did He respond? “It is written”, and then He quoted scripture. Jesus’ solution is to be our solution, meaning, </a:t>
            </a:r>
            <a:r>
              <a:rPr lang="en-US" sz="1200" u="sng" dirty="0">
                <a:effectLst/>
                <a:latin typeface="+mn-lt"/>
                <a:ea typeface="Times New Roman" panose="02020603050405020304" pitchFamily="18" charset="0"/>
              </a:rPr>
              <a:t>the word of God is to have the final say so in matters of doctrine and practice</a:t>
            </a:r>
            <a:r>
              <a:rPr lang="en-US" sz="1200" u="none" dirty="0">
                <a:effectLst/>
                <a:latin typeface="+mn-lt"/>
                <a:ea typeface="Times New Roman" panose="02020603050405020304" pitchFamily="18" charset="0"/>
              </a:rPr>
              <a:t>. </a:t>
            </a:r>
          </a:p>
          <a:p>
            <a:pPr marL="0" marR="0" lvl="0" indent="0">
              <a:lnSpc>
                <a:spcPct val="115000"/>
              </a:lnSpc>
              <a:spcBef>
                <a:spcPts val="0"/>
              </a:spcBef>
              <a:spcAft>
                <a:spcPts val="0"/>
              </a:spcAft>
              <a:buFont typeface="+mj-lt"/>
              <a:buNone/>
              <a:tabLst>
                <a:tab pos="457200" algn="l"/>
              </a:tabLst>
            </a:pPr>
            <a:endParaRPr lang="en-US" sz="1200" u="none"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u="none" dirty="0">
                <a:effectLst/>
                <a:latin typeface="+mn-lt"/>
                <a:ea typeface="Times New Roman" panose="02020603050405020304" pitchFamily="18" charset="0"/>
              </a:rPr>
              <a:t>Thi</a:t>
            </a:r>
            <a:r>
              <a:rPr lang="en-US" sz="1200" dirty="0">
                <a:effectLst/>
                <a:latin typeface="+mn-lt"/>
                <a:ea typeface="Times New Roman" panose="02020603050405020304" pitchFamily="18" charset="0"/>
              </a:rPr>
              <a:t>s is exactly what the Apostles taught (CLICK) – </a:t>
            </a:r>
            <a:r>
              <a:rPr lang="en-US" sz="1200" b="1" dirty="0">
                <a:effectLst/>
                <a:latin typeface="+mn-lt"/>
                <a:ea typeface="Times New Roman" panose="02020603050405020304" pitchFamily="18" charset="0"/>
              </a:rPr>
              <a:t>2 Thes 2:15</a:t>
            </a:r>
            <a:r>
              <a:rPr lang="en-US" sz="1200" dirty="0">
                <a:effectLst/>
                <a:latin typeface="+mn-lt"/>
                <a:ea typeface="Times New Roman" panose="02020603050405020304" pitchFamily="18" charset="0"/>
              </a:rPr>
              <a:t> – “Stand firm and hold” means, “Don’t move”. Don’t venture from what the Apostles taught by the HS in any direction. Stand firm in what they’ve laid down for us. (CLICK) </a:t>
            </a:r>
            <a:r>
              <a:rPr lang="en-US" sz="1200" b="1" dirty="0">
                <a:effectLst/>
                <a:latin typeface="+mn-lt"/>
                <a:ea typeface="Times New Roman" panose="02020603050405020304" pitchFamily="18" charset="0"/>
              </a:rPr>
              <a:t>1 Cor 11:2</a:t>
            </a:r>
            <a:r>
              <a:rPr lang="en-US" sz="1200" dirty="0">
                <a:effectLst/>
                <a:latin typeface="+mn-lt"/>
                <a:ea typeface="Times New Roman" panose="02020603050405020304" pitchFamily="18" charset="0"/>
              </a:rPr>
              <a:t> – The words of the Apostles were to be the deciding matter in all things pertaining to religious practice. </a:t>
            </a:r>
            <a:r>
              <a:rPr lang="en-US" sz="1200" u="sng" dirty="0">
                <a:effectLst/>
                <a:latin typeface="+mn-lt"/>
                <a:ea typeface="Times New Roman" panose="02020603050405020304" pitchFamily="18" charset="0"/>
              </a:rPr>
              <a:t>Hold firmly</a:t>
            </a:r>
            <a:r>
              <a:rPr lang="en-US" sz="1200" dirty="0">
                <a:effectLst/>
                <a:latin typeface="+mn-lt"/>
                <a:ea typeface="Times New Roman" panose="02020603050405020304" pitchFamily="18" charset="0"/>
              </a:rPr>
              <a:t> to them. (CLICK) </a:t>
            </a:r>
            <a:r>
              <a:rPr lang="en-US" sz="1200" b="1" dirty="0">
                <a:effectLst/>
                <a:latin typeface="+mn-lt"/>
                <a:ea typeface="Times New Roman" panose="02020603050405020304" pitchFamily="18" charset="0"/>
              </a:rPr>
              <a:t>Jude 3</a:t>
            </a:r>
            <a:r>
              <a:rPr lang="en-US" sz="1200" dirty="0">
                <a:effectLst/>
                <a:latin typeface="+mn-lt"/>
                <a:ea typeface="Times New Roman" panose="02020603050405020304" pitchFamily="18" charset="0"/>
              </a:rPr>
              <a:t> – So don’t just stand firm and hold firmly, but </a:t>
            </a:r>
            <a:r>
              <a:rPr lang="en-US" sz="1200" u="sng" dirty="0">
                <a:effectLst/>
                <a:latin typeface="+mn-lt"/>
                <a:ea typeface="Times New Roman" panose="02020603050405020304" pitchFamily="18" charset="0"/>
              </a:rPr>
              <a:t>contend</a:t>
            </a:r>
            <a:r>
              <a:rPr lang="en-US" sz="1200" dirty="0">
                <a:effectLst/>
                <a:latin typeface="+mn-lt"/>
                <a:ea typeface="Times New Roman" panose="02020603050405020304" pitchFamily="18" charset="0"/>
              </a:rPr>
              <a:t> for it as well. Every aspect of the word of God is to be fought for against all who’d deviate from the pattern of its teachings. It is to be the standard by which we judge </a:t>
            </a:r>
            <a:r>
              <a:rPr lang="en-US" sz="1200" u="sng" dirty="0">
                <a:effectLst/>
                <a:latin typeface="+mn-lt"/>
                <a:ea typeface="Times New Roman" panose="02020603050405020304" pitchFamily="18" charset="0"/>
              </a:rPr>
              <a:t>every single</a:t>
            </a:r>
            <a:r>
              <a:rPr lang="en-US" sz="1200" dirty="0">
                <a:effectLst/>
                <a:latin typeface="+mn-lt"/>
                <a:ea typeface="Times New Roman" panose="02020603050405020304" pitchFamily="18" charset="0"/>
              </a:rPr>
              <a:t> religious practice.</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268662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However, when you study the uninspired writings of certain Christians in the 2</a:t>
            </a:r>
            <a:r>
              <a:rPr lang="en-US" sz="1200" baseline="30000" dirty="0">
                <a:effectLst/>
                <a:latin typeface="+mn-lt"/>
                <a:ea typeface="Times New Roman" panose="02020603050405020304" pitchFamily="18" charset="0"/>
              </a:rPr>
              <a:t>nd</a:t>
            </a:r>
            <a:r>
              <a:rPr lang="en-US" sz="1200" dirty="0">
                <a:effectLst/>
                <a:latin typeface="+mn-lt"/>
                <a:ea typeface="Times New Roman" panose="02020603050405020304" pitchFamily="18" charset="0"/>
              </a:rPr>
              <a:t> and 3</a:t>
            </a:r>
            <a:r>
              <a:rPr lang="en-US" sz="1200" baseline="30000" dirty="0">
                <a:effectLst/>
                <a:latin typeface="+mn-lt"/>
                <a:ea typeface="Times New Roman" panose="02020603050405020304" pitchFamily="18" charset="0"/>
              </a:rPr>
              <a:t>rd</a:t>
            </a:r>
            <a:r>
              <a:rPr lang="en-US" sz="1200" dirty="0">
                <a:effectLst/>
                <a:latin typeface="+mn-lt"/>
                <a:ea typeface="Times New Roman" panose="02020603050405020304" pitchFamily="18" charset="0"/>
              </a:rPr>
              <a:t> centuries, what you learn about the false teachers of that time is that they quoted scripture too. Clement of Alexandria, a devout believer who lived at the end of the 2</a:t>
            </a:r>
            <a:r>
              <a:rPr lang="en-US" sz="1200" baseline="30000" dirty="0">
                <a:effectLst/>
                <a:latin typeface="+mn-lt"/>
                <a:ea typeface="Times New Roman" panose="02020603050405020304" pitchFamily="18" charset="0"/>
              </a:rPr>
              <a:t>nd</a:t>
            </a:r>
            <a:r>
              <a:rPr lang="en-US" sz="1200" dirty="0">
                <a:effectLst/>
                <a:latin typeface="+mn-lt"/>
                <a:ea typeface="Times New Roman" panose="02020603050405020304" pitchFamily="18" charset="0"/>
              </a:rPr>
              <a:t> century and into the 3</a:t>
            </a:r>
            <a:r>
              <a:rPr lang="en-US" sz="1200" baseline="30000" dirty="0">
                <a:effectLst/>
                <a:latin typeface="+mn-lt"/>
                <a:ea typeface="Times New Roman" panose="02020603050405020304" pitchFamily="18" charset="0"/>
              </a:rPr>
              <a:t>rd</a:t>
            </a:r>
            <a:r>
              <a:rPr lang="en-US" sz="1200" dirty="0">
                <a:effectLst/>
                <a:latin typeface="+mn-lt"/>
                <a:ea typeface="Times New Roman" panose="02020603050405020304" pitchFamily="18" charset="0"/>
              </a:rPr>
              <a:t>, said the following in one of his uninspired writings:</a:t>
            </a:r>
          </a:p>
          <a:p>
            <a:pPr marL="0" marR="0" lvl="0" indent="0">
              <a:lnSpc>
                <a:spcPct val="115000"/>
              </a:lnSpc>
              <a:spcBef>
                <a:spcPts val="0"/>
              </a:spcBef>
              <a:spcAft>
                <a:spcPts val="0"/>
              </a:spcAft>
              <a:buFont typeface="+mj-lt"/>
              <a:buNone/>
              <a:tabLst>
                <a:tab pos="457200" algn="l"/>
              </a:tabLst>
            </a:pPr>
            <a:endParaRPr lang="en-US" sz="1200" dirty="0">
              <a:solidFill>
                <a:srgbClr val="000000"/>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solidFill>
                  <a:srgbClr val="000000"/>
                </a:solidFill>
                <a:effectLst/>
                <a:latin typeface="+mn-lt"/>
                <a:ea typeface="Times New Roman" panose="02020603050405020304" pitchFamily="18" charset="0"/>
              </a:rPr>
              <a:t>(CLICK) “And if those also who follow heresies venture to avail themselves of the prophetic Scriptures; in the first place they will not make use of all the Scriptures, and then they will not quote them entire, nor as the body and texture of prophecy prescribe. But, selecting ambiguous expressions, they wrest them to their own opinions, gathering a few expressions here and there; not looking to the sense, but making use of the mere words”.</a:t>
            </a:r>
          </a:p>
          <a:p>
            <a:pPr marL="0" marR="0" lvl="0" indent="0">
              <a:lnSpc>
                <a:spcPct val="115000"/>
              </a:lnSpc>
              <a:spcBef>
                <a:spcPts val="0"/>
              </a:spcBef>
              <a:spcAft>
                <a:spcPts val="0"/>
              </a:spcAft>
              <a:buFont typeface="+mj-lt"/>
              <a:buNone/>
              <a:tabLst>
                <a:tab pos="457200" algn="l"/>
              </a:tabLst>
            </a:pPr>
            <a:endParaRPr lang="en-US" sz="1200" dirty="0">
              <a:solidFill>
                <a:srgbClr val="000000"/>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And another writer who lived about the same time named Tertullian, mentioned in his writings that you could argue with w/these heretics all day long but all you’d get is an upset stomach because they’d twist scripture to defend their position.</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So, what should we do? What do you do when you face a crisis that is threatening the church? Well, we’ve already examined what we are </a:t>
            </a:r>
            <a:r>
              <a:rPr lang="en-US" sz="1200" u="sng" dirty="0">
                <a:effectLst/>
                <a:latin typeface="+mn-lt"/>
                <a:ea typeface="Times New Roman" panose="02020603050405020304" pitchFamily="18" charset="0"/>
              </a:rPr>
              <a:t>supposed</a:t>
            </a:r>
            <a:r>
              <a:rPr lang="en-US" sz="1200" dirty="0">
                <a:effectLst/>
                <a:latin typeface="+mn-lt"/>
                <a:ea typeface="Times New Roman" panose="02020603050405020304" pitchFamily="18" charset="0"/>
              </a:rPr>
              <a:t> to do, but let me tell you what the early Christians actually </a:t>
            </a:r>
            <a:r>
              <a:rPr lang="en-US" sz="1200" u="sng" dirty="0">
                <a:effectLst/>
                <a:latin typeface="+mn-lt"/>
                <a:ea typeface="Times New Roman" panose="02020603050405020304" pitchFamily="18" charset="0"/>
              </a:rPr>
              <a:t>did. </a:t>
            </a:r>
            <a:r>
              <a:rPr lang="en-US" sz="1200" dirty="0">
                <a:effectLst/>
                <a:latin typeface="+mn-lt"/>
                <a:ea typeface="Times New Roman" panose="02020603050405020304" pitchFamily="18" charset="0"/>
              </a:rPr>
              <a:t>Rather than </a:t>
            </a:r>
            <a:r>
              <a:rPr lang="en-US" sz="1200" u="sng" dirty="0">
                <a:effectLst/>
                <a:latin typeface="+mn-lt"/>
                <a:ea typeface="Times New Roman" panose="02020603050405020304" pitchFamily="18" charset="0"/>
              </a:rPr>
              <a:t>holding</a:t>
            </a:r>
            <a:r>
              <a:rPr lang="en-US" sz="1200" dirty="0">
                <a:effectLst/>
                <a:latin typeface="+mn-lt"/>
                <a:ea typeface="Times New Roman" panose="02020603050405020304" pitchFamily="18" charset="0"/>
              </a:rPr>
              <a:t> to the apostles teaching, they let go. Rather than </a:t>
            </a:r>
            <a:r>
              <a:rPr lang="en-US" sz="1200" u="sng" dirty="0">
                <a:effectLst/>
                <a:latin typeface="+mn-lt"/>
                <a:ea typeface="Times New Roman" panose="02020603050405020304" pitchFamily="18" charset="0"/>
              </a:rPr>
              <a:t>standing firm</a:t>
            </a:r>
            <a:r>
              <a:rPr lang="en-US" sz="1200" dirty="0">
                <a:effectLst/>
                <a:latin typeface="+mn-lt"/>
                <a:ea typeface="Times New Roman" panose="02020603050405020304" pitchFamily="18" charset="0"/>
              </a:rPr>
              <a:t>, they got tired and sat down. Rather than </a:t>
            </a:r>
            <a:r>
              <a:rPr lang="en-US" sz="1200" u="sng" dirty="0">
                <a:effectLst/>
                <a:latin typeface="+mn-lt"/>
                <a:ea typeface="Times New Roman" panose="02020603050405020304" pitchFamily="18" charset="0"/>
              </a:rPr>
              <a:t>contending</a:t>
            </a:r>
            <a:r>
              <a:rPr lang="en-US" sz="1200" dirty="0">
                <a:effectLst/>
                <a:latin typeface="+mn-lt"/>
                <a:ea typeface="Times New Roman" panose="02020603050405020304" pitchFamily="18" charset="0"/>
              </a:rPr>
              <a:t> for the faith, they came up w/a compromise that according to </a:t>
            </a:r>
            <a:r>
              <a:rPr lang="en-US" sz="1200" u="sng" dirty="0">
                <a:effectLst/>
                <a:latin typeface="+mn-lt"/>
                <a:ea typeface="Times New Roman" panose="02020603050405020304" pitchFamily="18" charset="0"/>
              </a:rPr>
              <a:t>their</a:t>
            </a:r>
            <a:r>
              <a:rPr lang="en-US" sz="1200" dirty="0">
                <a:effectLst/>
                <a:latin typeface="+mn-lt"/>
                <a:ea typeface="Times New Roman" panose="02020603050405020304" pitchFamily="18" charset="0"/>
              </a:rPr>
              <a:t> judgment was a better method for dealing w/the crisis at hand than what Jesus and the Apostles taught. And this simply began as what many would have considered just a tiny little tweak in God’s pattern for the organization of the local church. And it was done under seemingly good intentions. What was this tweak?</a:t>
            </a:r>
          </a:p>
        </p:txBody>
      </p:sp>
      <p:sp>
        <p:nvSpPr>
          <p:cNvPr id="4" name="Slide Number Placeholder 3"/>
          <p:cNvSpPr>
            <a:spLocks noGrp="1"/>
          </p:cNvSpPr>
          <p:nvPr>
            <p:ph type="sldNum" sz="quarter" idx="5"/>
          </p:nvPr>
        </p:nvSpPr>
        <p:spPr/>
        <p:txBody>
          <a:bodyPr/>
          <a:lstStyle/>
          <a:p>
            <a:fld id="{620F5979-CB5B-4320-AD8B-2FA72BFBA367}" type="slidenum">
              <a:rPr lang="en-US" smtClean="0"/>
              <a:t>11</a:t>
            </a:fld>
            <a:endParaRPr lang="en-US"/>
          </a:p>
        </p:txBody>
      </p:sp>
    </p:spTree>
    <p:extLst>
      <p:ext uri="{BB962C8B-B14F-4D97-AF65-F5344CB8AC3E}">
        <p14:creationId xmlns:p14="http://schemas.microsoft.com/office/powerpoint/2010/main" val="4063753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Well, recall from last week’s study that local churches are to be overseen by men who are deemed to meet certain qualifications, and there are 3 different Greek words used to describe this office: “</a:t>
            </a:r>
            <a:r>
              <a:rPr lang="en-US" sz="1200" dirty="0" err="1">
                <a:effectLst/>
                <a:latin typeface="+mn-lt"/>
                <a:ea typeface="Times New Roman" panose="02020603050405020304" pitchFamily="18" charset="0"/>
              </a:rPr>
              <a:t>presbuteros</a:t>
            </a:r>
            <a:r>
              <a:rPr lang="en-US" sz="1200" dirty="0">
                <a:effectLst/>
                <a:latin typeface="+mn-lt"/>
                <a:ea typeface="Times New Roman" panose="02020603050405020304" pitchFamily="18" charset="0"/>
              </a:rPr>
              <a:t>” which is translated as “elder”, “</a:t>
            </a:r>
            <a:r>
              <a:rPr lang="en-US" sz="1200" dirty="0" err="1">
                <a:effectLst/>
                <a:latin typeface="+mn-lt"/>
                <a:ea typeface="Times New Roman" panose="02020603050405020304" pitchFamily="18" charset="0"/>
              </a:rPr>
              <a:t>episkopos</a:t>
            </a:r>
            <a:r>
              <a:rPr lang="en-US" sz="1200" dirty="0">
                <a:effectLst/>
                <a:latin typeface="+mn-lt"/>
                <a:ea typeface="Times New Roman" panose="02020603050405020304" pitchFamily="18" charset="0"/>
              </a:rPr>
              <a:t>” which is translated as “overseer”, and “</a:t>
            </a:r>
            <a:r>
              <a:rPr lang="en-US" sz="1200" dirty="0" err="1">
                <a:effectLst/>
                <a:latin typeface="+mn-lt"/>
                <a:ea typeface="Times New Roman" panose="02020603050405020304" pitchFamily="18" charset="0"/>
              </a:rPr>
              <a:t>poimen</a:t>
            </a:r>
            <a:r>
              <a:rPr lang="en-US" sz="1200" dirty="0">
                <a:effectLst/>
                <a:latin typeface="+mn-lt"/>
                <a:ea typeface="Times New Roman" panose="02020603050405020304" pitchFamily="18" charset="0"/>
              </a:rPr>
              <a:t>” which is translated “shepherd”. As we saw last week, all 3 terms describe the same office of the eldership.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334804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Also keep in mind what we learned about the eldership from last week’s study:</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(CLICK) Each local church is to have a </a:t>
            </a:r>
            <a:r>
              <a:rPr lang="en-US" sz="1200" u="sng" dirty="0">
                <a:effectLst/>
                <a:latin typeface="+mn-lt"/>
                <a:ea typeface="Times New Roman" panose="02020603050405020304" pitchFamily="18" charset="0"/>
              </a:rPr>
              <a:t>plurality</a:t>
            </a:r>
            <a:r>
              <a:rPr lang="en-US" sz="1200" dirty="0">
                <a:effectLst/>
                <a:latin typeface="+mn-lt"/>
                <a:ea typeface="Times New Roman" panose="02020603050405020304" pitchFamily="18" charset="0"/>
              </a:rPr>
              <a:t> of elders, because in each and every case where elders are referred to in a church, there was always more than one.</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(CLICK) Each elder is equal in authority. Even though there may be a difference in talent and ability amongst elders, no elder has the right to usurp the authority of another elder in the same position.</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(CLICK) Elders are limited in authority to the local church they oversee. They are to simply shepherd the flock of God </a:t>
            </a:r>
            <a:r>
              <a:rPr lang="en-US" sz="1200" u="sng" dirty="0">
                <a:effectLst/>
                <a:latin typeface="+mn-lt"/>
                <a:ea typeface="Times New Roman" panose="02020603050405020304" pitchFamily="18" charset="0"/>
              </a:rPr>
              <a:t>among</a:t>
            </a:r>
            <a:r>
              <a:rPr lang="en-US" sz="1200" dirty="0">
                <a:effectLst/>
                <a:latin typeface="+mn-lt"/>
                <a:ea typeface="Times New Roman" panose="02020603050405020304" pitchFamily="18" charset="0"/>
              </a:rPr>
              <a:t> them.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(CLICK) And because they are limited in authority to their local church, this means every local church is independent, what we’ve come to call “church autonomy”. And so, while every church must be guided by the word of God, no local church can dictate what another local church can do.</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This is the pattern for local church oversight that we looked at last week.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in the midst of the present distress of 1800 years ago, Christians began tweaking this pattern. As early as the 2</a:t>
            </a:r>
            <a:r>
              <a:rPr lang="en-US" sz="1200" baseline="30000" dirty="0">
                <a:effectLst/>
                <a:latin typeface="+mn-lt"/>
                <a:ea typeface="Times New Roman" panose="02020603050405020304" pitchFamily="18" charset="0"/>
              </a:rPr>
              <a:t>nd</a:t>
            </a:r>
            <a:r>
              <a:rPr lang="en-US" sz="1200" dirty="0">
                <a:effectLst/>
                <a:latin typeface="+mn-lt"/>
                <a:ea typeface="Times New Roman" panose="02020603050405020304" pitchFamily="18" charset="0"/>
              </a:rPr>
              <a:t> century, distinctions began to be made in those 3 terms we looked at for the eldership, which began establishing a precedent that caused lo</a:t>
            </a:r>
            <a:r>
              <a:rPr lang="en-US" sz="1200" dirty="0">
                <a:effectLst/>
                <a:latin typeface="+mn-lt"/>
                <a:ea typeface="Calibri" panose="020F0502020204030204" pitchFamily="34" charset="0"/>
                <a:cs typeface="Times New Roman" panose="02020603050405020304" pitchFamily="18" charset="0"/>
              </a:rPr>
              <a:t>cal churches to move away from having a plurality of elders in favor of a pyramid, ecclesiastical organization. It cannot be stressed enough that this whole thing began as a result of what they believed to be a necessity for their present distress, little changes they deemed necessary due to the challenges of their time. </a:t>
            </a:r>
            <a:r>
              <a:rPr lang="en-US" sz="1200" dirty="0">
                <a:effectLst/>
                <a:latin typeface="+mn-lt"/>
                <a:ea typeface="Times New Roman" panose="02020603050405020304" pitchFamily="18" charset="0"/>
              </a:rPr>
              <a:t>And it began </a:t>
            </a:r>
            <a:r>
              <a:rPr lang="en-US" sz="1200" u="sng" dirty="0">
                <a:effectLst/>
                <a:latin typeface="+mn-lt"/>
                <a:ea typeface="Times New Roman" panose="02020603050405020304" pitchFamily="18" charset="0"/>
              </a:rPr>
              <a:t>slowly</a:t>
            </a:r>
            <a:r>
              <a:rPr lang="en-US" sz="1200" dirty="0">
                <a:effectLst/>
                <a:latin typeface="+mn-lt"/>
                <a:ea typeface="Times New Roman" panose="02020603050405020304" pitchFamily="18" charset="0"/>
              </a:rPr>
              <a:t>, subtle, seemingly minor changes over the course of just a few hundred years, and what they didn’t realize until it was too late, was that their proposed solution for protecting the brethren actually led to the very thing they were trying to prevent. In fact, the steps they took to “protect” the churches led them down a slippery slope toward the culmination of the first ever denomination that dominated the religious world for almost 1500 years. And I want to show you briefly how this happened.</a:t>
            </a:r>
          </a:p>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13</a:t>
            </a:fld>
            <a:endParaRPr lang="en-US"/>
          </a:p>
        </p:txBody>
      </p:sp>
    </p:spTree>
    <p:extLst>
      <p:ext uri="{BB962C8B-B14F-4D97-AF65-F5344CB8AC3E}">
        <p14:creationId xmlns:p14="http://schemas.microsoft.com/office/powerpoint/2010/main" val="1389421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In the 2</a:t>
            </a:r>
            <a:r>
              <a:rPr lang="en-US" sz="1200" baseline="30000" dirty="0">
                <a:effectLst/>
                <a:latin typeface="+mn-lt"/>
                <a:ea typeface="Times New Roman" panose="02020603050405020304" pitchFamily="18" charset="0"/>
              </a:rPr>
              <a:t>nd</a:t>
            </a:r>
            <a:r>
              <a:rPr lang="en-US" sz="1200" dirty="0">
                <a:effectLst/>
                <a:latin typeface="+mn-lt"/>
                <a:ea typeface="Times New Roman" panose="02020603050405020304" pitchFamily="18" charset="0"/>
              </a:rPr>
              <a:t> century, ~150AD, Christians decided to make a small change in its local organizational structure. Some of the early Christian writings reveal distinctions being made between the elders in a local church and one particular elder. Now, again, it’s not uncommon for an elder to surpass other elders in talent and ability, and given that there were men like Diotrephes in the early church, personal ambition could have contributed to this. But as time went on, we know that one elder within the eldership began to be exclusively referred to as the “president” or the “presiding bishop”, and then exclusively as the “bishop”, while the others were merely the “elders”. Now as we’ve already seen, that is not scriptural, because they’re supposed to be the same office, each sharing equal authority. But the rationale behind this tweak was that you could stop the spread of apostasy more easily when the final say on doctrinal matters is given to just one elder. This one change in local church organization seems so small when compared to other things, but it set a precedent for other unscriptural steps. </a:t>
            </a:r>
          </a:p>
        </p:txBody>
      </p:sp>
      <p:sp>
        <p:nvSpPr>
          <p:cNvPr id="4" name="Slide Number Placeholder 3"/>
          <p:cNvSpPr>
            <a:spLocks noGrp="1"/>
          </p:cNvSpPr>
          <p:nvPr>
            <p:ph type="sldNum" sz="quarter" idx="5"/>
          </p:nvPr>
        </p:nvSpPr>
        <p:spPr/>
        <p:txBody>
          <a:bodyPr/>
          <a:lstStyle/>
          <a:p>
            <a:fld id="{620F5979-CB5B-4320-AD8B-2FA72BFBA367}" type="slidenum">
              <a:rPr lang="en-US" smtClean="0"/>
              <a:t>14</a:t>
            </a:fld>
            <a:endParaRPr lang="en-US"/>
          </a:p>
        </p:txBody>
      </p:sp>
    </p:spTree>
    <p:extLst>
      <p:ext uri="{BB962C8B-B14F-4D97-AF65-F5344CB8AC3E}">
        <p14:creationId xmlns:p14="http://schemas.microsoft.com/office/powerpoint/2010/main" val="1961688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Because in the 3</a:t>
            </a:r>
            <a:r>
              <a:rPr lang="en-US" sz="1200" baseline="30000" dirty="0">
                <a:effectLst/>
                <a:latin typeface="+mn-lt"/>
                <a:ea typeface="Times New Roman" panose="02020603050405020304" pitchFamily="18" charset="0"/>
              </a:rPr>
              <a:t>rd</a:t>
            </a:r>
            <a:r>
              <a:rPr lang="en-US" sz="1200" dirty="0">
                <a:effectLst/>
                <a:latin typeface="+mn-lt"/>
                <a:ea typeface="Times New Roman" panose="02020603050405020304" pitchFamily="18" charset="0"/>
              </a:rPr>
              <a:t> century, that local bishop’s authority began to expand beyond the local church w/which they were identified. You’ll recall from Acts that when the Apostle Paul established churches, he often began in the highly populated cities, particularly port cities where there was a lot of traffic. A church would be planted than brethren would branch out and start churches in smaller surrounding area. But instead of recognizing these new churches as independent, autonomous groups, the bishop of the city church started exerting authority over them. Because, after all, if a singular bishop within an eldership can curb false teaching, why not a singular bishop over several churches? Because if we’re just going to use human wisdom rather than scripture, why not? This bishop of the city church became known as the “diocesan bishop”, and he ruled over all the bishops of the smaller churches in his region who in turn ruled over the elders of the same church. And so, a pyramid hierarchy started forming.</a:t>
            </a:r>
          </a:p>
        </p:txBody>
      </p:sp>
      <p:sp>
        <p:nvSpPr>
          <p:cNvPr id="4" name="Slide Number Placeholder 3"/>
          <p:cNvSpPr>
            <a:spLocks noGrp="1"/>
          </p:cNvSpPr>
          <p:nvPr>
            <p:ph type="sldNum" sz="quarter" idx="5"/>
          </p:nvPr>
        </p:nvSpPr>
        <p:spPr/>
        <p:txBody>
          <a:bodyPr/>
          <a:lstStyle/>
          <a:p>
            <a:fld id="{620F5979-CB5B-4320-AD8B-2FA72BFBA367}" type="slidenum">
              <a:rPr lang="en-US" smtClean="0"/>
              <a:t>15</a:t>
            </a:fld>
            <a:endParaRPr lang="en-US"/>
          </a:p>
        </p:txBody>
      </p:sp>
    </p:spTree>
    <p:extLst>
      <p:ext uri="{BB962C8B-B14F-4D97-AF65-F5344CB8AC3E}">
        <p14:creationId xmlns:p14="http://schemas.microsoft.com/office/powerpoint/2010/main" val="1660074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Then by the 4</a:t>
            </a:r>
            <a:r>
              <a:rPr lang="en-US" sz="1200" baseline="30000" dirty="0">
                <a:effectLst/>
                <a:latin typeface="+mn-lt"/>
                <a:ea typeface="Times New Roman" panose="02020603050405020304" pitchFamily="18" charset="0"/>
              </a:rPr>
              <a:t>th</a:t>
            </a:r>
            <a:r>
              <a:rPr lang="en-US" sz="1200" dirty="0">
                <a:effectLst/>
                <a:latin typeface="+mn-lt"/>
                <a:ea typeface="Times New Roman" panose="02020603050405020304" pitchFamily="18" charset="0"/>
              </a:rPr>
              <a:t> century, certain diocesan bishops decided that more authority was needed. And so, the diocesan bishops of the city churches that were founded by the apostles claimed that their teaching was more authentic and their authority reciprocal to the apostles. So, these “diocesan bishops” became known as “metropolitan bishops”. Several diocesan bishops would be under the authority of the metropolitan bishop from this church. The pyramid was getting larger. Church autonomy was now a thing of the past.</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16</a:t>
            </a:fld>
            <a:endParaRPr lang="en-US"/>
          </a:p>
        </p:txBody>
      </p:sp>
    </p:spTree>
    <p:extLst>
      <p:ext uri="{BB962C8B-B14F-4D97-AF65-F5344CB8AC3E}">
        <p14:creationId xmlns:p14="http://schemas.microsoft.com/office/powerpoint/2010/main" val="3386240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Then by the last half of the 4</a:t>
            </a:r>
            <a:r>
              <a:rPr lang="en-US" sz="1200" baseline="30000" dirty="0">
                <a:effectLst/>
                <a:latin typeface="+mn-lt"/>
                <a:ea typeface="Times New Roman" panose="02020603050405020304" pitchFamily="18" charset="0"/>
              </a:rPr>
              <a:t>th</a:t>
            </a:r>
            <a:r>
              <a:rPr lang="en-US" sz="1200" dirty="0">
                <a:effectLst/>
                <a:latin typeface="+mn-lt"/>
                <a:ea typeface="Times New Roman" panose="02020603050405020304" pitchFamily="18" charset="0"/>
              </a:rPr>
              <a:t> century, consolidation of power rose to a new level. It was deemed that the metropolitan bishops of the 5 great cities of the Roman Empire should have preeminence. These 5 cities were Rome, Constantinople, Jerusalem, Antioch, and Alexandria. These cities were seen as prominent mainly for their association w/the apostles who established them, and so the bishops over them became known as “patriarchs”. And though these patriarchal bishops were to be equal in power, they were to oversee metropolitan bishops in their respective regions, who oversaw the diocesan bishops, who oversaw the bishops, who oversaw the elders.</a:t>
            </a:r>
          </a:p>
        </p:txBody>
      </p:sp>
      <p:sp>
        <p:nvSpPr>
          <p:cNvPr id="4" name="Slide Number Placeholder 3"/>
          <p:cNvSpPr>
            <a:spLocks noGrp="1"/>
          </p:cNvSpPr>
          <p:nvPr>
            <p:ph type="sldNum" sz="quarter" idx="5"/>
          </p:nvPr>
        </p:nvSpPr>
        <p:spPr/>
        <p:txBody>
          <a:bodyPr/>
          <a:lstStyle/>
          <a:p>
            <a:fld id="{620F5979-CB5B-4320-AD8B-2FA72BFBA367}" type="slidenum">
              <a:rPr lang="en-US" smtClean="0"/>
              <a:t>17</a:t>
            </a:fld>
            <a:endParaRPr lang="en-US"/>
          </a:p>
        </p:txBody>
      </p:sp>
    </p:spTree>
    <p:extLst>
      <p:ext uri="{BB962C8B-B14F-4D97-AF65-F5344CB8AC3E}">
        <p14:creationId xmlns:p14="http://schemas.microsoft.com/office/powerpoint/2010/main" val="2674213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over time, a patriarchal bishop arose who wanted even more. At the end of the 6</a:t>
            </a:r>
            <a:r>
              <a:rPr lang="en-US" sz="1200" baseline="30000" dirty="0">
                <a:effectLst/>
                <a:latin typeface="+mn-lt"/>
                <a:ea typeface="Times New Roman" panose="02020603050405020304" pitchFamily="18" charset="0"/>
              </a:rPr>
              <a:t>th</a:t>
            </a:r>
            <a:r>
              <a:rPr lang="en-US" sz="1200" dirty="0">
                <a:effectLst/>
                <a:latin typeface="+mn-lt"/>
                <a:ea typeface="Times New Roman" panose="02020603050405020304" pitchFamily="18" charset="0"/>
              </a:rPr>
              <a:t> century, the patriarch of Constantinople, a man named John the Faster, decided to declare himself Universal Bishop over all churches. This self-promotion was not well received by the patriarch of Rome, Gregory the Great, who ironically declared it apostasy (really patriarch?), and he urged John the Faster to renounce the title. But when Gregory the Great died, the new patriarch of Rome who took his place, Boniface III, declared himself Universal Bishop. And this feud between the patriarchs of Rome and Constantinople would continue for hundreds of years until Constantinople separated from Rome and become the Eastern Orthodox church.</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What began as a tiny, seemingly simple, unscriptural distinction between elders and bishops, just a little bit of leaven that got in the lump of dough, created precedence for other small changes in local church organization, which then created momentum for one of the greatest departures from NT Christianity since its inception (CLICK) – the Roman Catholic church. And by the time of the first declaration of Universal Bishop, known today as the Pope, the identity of the NT church became so skewed, it was barely recognizable. The same pyramid hierarchy remains. They use different names, but it is the same. </a:t>
            </a:r>
          </a:p>
        </p:txBody>
      </p:sp>
      <p:sp>
        <p:nvSpPr>
          <p:cNvPr id="4" name="Slide Number Placeholder 3"/>
          <p:cNvSpPr>
            <a:spLocks noGrp="1"/>
          </p:cNvSpPr>
          <p:nvPr>
            <p:ph type="sldNum" sz="quarter" idx="5"/>
          </p:nvPr>
        </p:nvSpPr>
        <p:spPr/>
        <p:txBody>
          <a:bodyPr/>
          <a:lstStyle/>
          <a:p>
            <a:fld id="{620F5979-CB5B-4320-AD8B-2FA72BFBA367}" type="slidenum">
              <a:rPr lang="en-US" smtClean="0"/>
              <a:t>18</a:t>
            </a:fld>
            <a:endParaRPr lang="en-US"/>
          </a:p>
        </p:txBody>
      </p:sp>
    </p:spTree>
    <p:extLst>
      <p:ext uri="{BB962C8B-B14F-4D97-AF65-F5344CB8AC3E}">
        <p14:creationId xmlns:p14="http://schemas.microsoft.com/office/powerpoint/2010/main" val="1123944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u="none" dirty="0">
                <a:effectLst/>
                <a:latin typeface="+mn-lt"/>
                <a:ea typeface="Times New Roman" panose="02020603050405020304" pitchFamily="18" charset="0"/>
              </a:rPr>
              <a:t>So, (DISCUSSION) let’s look back at the chart we studied from class #4 on false standards of authority. Which of these false standards do you think were involved in solving this particular crisis?</a:t>
            </a:r>
          </a:p>
          <a:p>
            <a:pPr marL="0" marR="0" lvl="0" indent="0">
              <a:lnSpc>
                <a:spcPct val="115000"/>
              </a:lnSpc>
              <a:spcBef>
                <a:spcPts val="0"/>
              </a:spcBef>
              <a:spcAft>
                <a:spcPts val="0"/>
              </a:spcAft>
              <a:buFont typeface="+mj-lt"/>
              <a:buNone/>
              <a:tabLst>
                <a:tab pos="457200" algn="l"/>
              </a:tabLst>
            </a:pPr>
            <a:endParaRPr lang="en-US" sz="1200" u="none" dirty="0">
              <a:effectLst/>
              <a:latin typeface="+mn-lt"/>
              <a:ea typeface="Times New Roman" panose="02020603050405020304" pitchFamily="18" charset="0"/>
            </a:endParaRPr>
          </a:p>
          <a:p>
            <a:pPr marL="228600" marR="0" lvl="0" indent="-228600">
              <a:lnSpc>
                <a:spcPct val="115000"/>
              </a:lnSpc>
              <a:spcBef>
                <a:spcPts val="0"/>
              </a:spcBef>
              <a:spcAft>
                <a:spcPts val="0"/>
              </a:spcAft>
              <a:buFont typeface="+mj-lt"/>
              <a:buAutoNum type="arabicParenR"/>
              <a:tabLst>
                <a:tab pos="457200" algn="l"/>
              </a:tabLst>
            </a:pPr>
            <a:r>
              <a:rPr lang="en-US" sz="1200" u="none" dirty="0">
                <a:effectLst/>
                <a:latin typeface="+mn-lt"/>
                <a:ea typeface="Times New Roman" panose="02020603050405020304" pitchFamily="18" charset="0"/>
              </a:rPr>
              <a:t>Fear – </a:t>
            </a:r>
            <a:r>
              <a:rPr lang="en-US" sz="1200" dirty="0">
                <a:effectLst/>
                <a:latin typeface="+mn-lt"/>
                <a:ea typeface="Times New Roman" panose="02020603050405020304" pitchFamily="18" charset="0"/>
              </a:rPr>
              <a:t>In this particular case, they got so wound up over the false teachings that were killing churches, they forgot to stand on biblical principles and instead overreacted (CLICK) – </a:t>
            </a:r>
            <a:r>
              <a:rPr lang="en-US" sz="1200" b="1" dirty="0">
                <a:effectLst/>
                <a:latin typeface="+mn-lt"/>
                <a:ea typeface="Times New Roman" panose="02020603050405020304" pitchFamily="18" charset="0"/>
              </a:rPr>
              <a:t>Prov 25:28</a:t>
            </a:r>
            <a:r>
              <a:rPr lang="en-US" sz="1200" dirty="0">
                <a:effectLst/>
                <a:latin typeface="+mn-lt"/>
                <a:ea typeface="Times New Roman" panose="02020603050405020304" pitchFamily="18" charset="0"/>
              </a:rPr>
              <a:t>. This is a human struggle. We are emotional beings. It’s why when the weatherman forecasts snow in the south, the bread and milk disappear from the grocery stores. It’s a human struggle, but these kind of kneejerk reactions have absolutely become the impetus for so many apostasies throughout the ages.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u="sng" dirty="0">
                <a:effectLst/>
                <a:latin typeface="+mn-lt"/>
                <a:ea typeface="Times New Roman" panose="02020603050405020304" pitchFamily="18" charset="0"/>
              </a:rPr>
              <a:t>Example</a:t>
            </a:r>
            <a:r>
              <a:rPr lang="en-US" sz="1200" dirty="0">
                <a:effectLst/>
                <a:latin typeface="+mn-lt"/>
                <a:ea typeface="Times New Roman" panose="02020603050405020304" pitchFamily="18" charset="0"/>
              </a:rPr>
              <a:t>: when the emperor Constantine signed the Edict of Milan in 313AD, ending Christian persecution, Christians were ecstatic. Oppression had worn them down, they were tired of fighting for the faith and they just wanted peace, and Constantine commanded peace in his empire. But because Constantine was a nominal Christian himself, pagans flooded the church w/o actually converting, and they brought their pagan superstitions w/them. And the faithful, in a classic case of overreaction to the new peace of their times, gave into these superstitions over fear of what Constantine would do if they contended against him. And that leavening effect completely changed the doctrinal structure of the church within just a couple hundred years. Doctrines finding their foundation in pagan idolatry became centerpieces of the church, and many of those false doctrines still exist in Catholicism today.</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u="sng" dirty="0">
                <a:effectLst/>
                <a:latin typeface="+mn-lt"/>
                <a:ea typeface="Times New Roman" panose="02020603050405020304" pitchFamily="18" charset="0"/>
              </a:rPr>
              <a:t>Example</a:t>
            </a:r>
            <a:r>
              <a:rPr lang="en-US" sz="1200" dirty="0">
                <a:effectLst/>
                <a:latin typeface="+mn-lt"/>
                <a:ea typeface="Times New Roman" panose="02020603050405020304" pitchFamily="18" charset="0"/>
              </a:rPr>
              <a:t>: another example is when the church stopped standing firm and holding fast to biblical teaching, it became worldly, and then another overreaction occurred. Certain godly men began to withdraw themselves from society and live in isolation in order to more ably devote themselves to holiness. This became known as monasticism, and it’s where our word “monk” comes from. It was a kneejerk reaction of panic over the church’s worldliness. They didn’t want to live in or among the world, but this unfortunately robbed churches of those who could’ve been its strongest defenders.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u="sng" dirty="0">
                <a:effectLst/>
                <a:latin typeface="+mn-lt"/>
                <a:ea typeface="Times New Roman" panose="02020603050405020304" pitchFamily="18" charset="0"/>
              </a:rPr>
              <a:t>Example</a:t>
            </a:r>
            <a:r>
              <a:rPr lang="en-US" sz="1200" dirty="0">
                <a:effectLst/>
                <a:latin typeface="+mn-lt"/>
                <a:ea typeface="Times New Roman" panose="02020603050405020304" pitchFamily="18" charset="0"/>
              </a:rPr>
              <a:t>: and then the Protestant Reformation, though well-intentioned, was an overreaction by certain believers who became so put out w/the works-oriented teaching of Catholicism, that to avoid that extreme, they swung the pendulum to the other extreme, bemoaning any and all works of faith, leading to the false doctrine of faith-only that we still wrestle w/today. </a:t>
            </a:r>
          </a:p>
        </p:txBody>
      </p:sp>
      <p:sp>
        <p:nvSpPr>
          <p:cNvPr id="4" name="Slide Number Placeholder 3"/>
          <p:cNvSpPr>
            <a:spLocks noGrp="1"/>
          </p:cNvSpPr>
          <p:nvPr>
            <p:ph type="sldNum" sz="quarter" idx="5"/>
          </p:nvPr>
        </p:nvSpPr>
        <p:spPr/>
        <p:txBody>
          <a:bodyPr/>
          <a:lstStyle/>
          <a:p>
            <a:fld id="{620F5979-CB5B-4320-AD8B-2FA72BFBA367}" type="slidenum">
              <a:rPr lang="en-US" smtClean="0"/>
              <a:t>19</a:t>
            </a:fld>
            <a:endParaRPr lang="en-US"/>
          </a:p>
        </p:txBody>
      </p:sp>
    </p:spTree>
    <p:extLst>
      <p:ext uri="{BB962C8B-B14F-4D97-AF65-F5344CB8AC3E}">
        <p14:creationId xmlns:p14="http://schemas.microsoft.com/office/powerpoint/2010/main" val="169427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(Deut 32) A study on local church organization is a foundational study. Organization reveals purpose, and since God designed local churches to be organized around certain roles, He has a purpose for what a local church is to do. It is by understanding </a:t>
            </a:r>
            <a:r>
              <a:rPr lang="en-US" u="sng" dirty="0"/>
              <a:t>how</a:t>
            </a:r>
            <a:r>
              <a:rPr lang="en-US" dirty="0"/>
              <a:t> a local church is to be organized, we begin to learn the </a:t>
            </a:r>
            <a:r>
              <a:rPr lang="en-US" u="sng" dirty="0"/>
              <a:t>boundaries</a:t>
            </a:r>
            <a:r>
              <a:rPr lang="en-US" dirty="0"/>
              <a:t> by which the Lord’s work can be accomplished.</a:t>
            </a: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2475932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2) </a:t>
            </a:r>
            <a:r>
              <a:rPr lang="en-US" sz="1200" u="sng" dirty="0">
                <a:latin typeface="+mn-lt"/>
              </a:rPr>
              <a:t>Human wisdom</a:t>
            </a:r>
            <a:r>
              <a:rPr lang="en-US" sz="1200" dirty="0">
                <a:latin typeface="+mn-lt"/>
              </a:rPr>
              <a:t>? – someone had to come up w/this idea – it didn’t come from scripture. And we can put a lot of stock in our own ideas and even try (CLICK) – </a:t>
            </a:r>
            <a:r>
              <a:rPr lang="en-US" sz="1200" b="1" dirty="0">
                <a:latin typeface="+mn-lt"/>
              </a:rPr>
              <a:t>Isa 55:9</a:t>
            </a:r>
            <a:r>
              <a:rPr lang="en-US" sz="1200" dirty="0">
                <a:latin typeface="+mn-lt"/>
              </a:rPr>
              <a:t> – Question, given God’s infinitely amazing foresight, when God gave us His word, is it reasonable to conclude He expected us to obey his word even when it’s hard, or when it doesn’t make sense? Yes.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3) </a:t>
            </a:r>
            <a:r>
              <a:rPr lang="en-US" sz="1200" u="sng" dirty="0">
                <a:latin typeface="+mn-lt"/>
              </a:rPr>
              <a:t>Elders</a:t>
            </a:r>
            <a:r>
              <a:rPr lang="en-US" sz="1200" dirty="0">
                <a:latin typeface="+mn-lt"/>
              </a:rPr>
              <a:t>? – We don’t know, though if there is one thing history teaches us is that positions of leadership will test a man, and the desire for power is a tempting thing. One thing is for sure, though. When a crisis occurs, leaders need to be the ones standing firm. They don’t need to be listening to the ideas of those who are driven by fear, they need to be listening to God’s word and letting it be the final arbiter in decisions.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4) </a:t>
            </a:r>
            <a:r>
              <a:rPr lang="en-US" sz="1200" u="sng" dirty="0">
                <a:latin typeface="+mn-lt"/>
              </a:rPr>
              <a:t>Preachers</a:t>
            </a:r>
            <a:r>
              <a:rPr lang="en-US" sz="1200" dirty="0">
                <a:latin typeface="+mn-lt"/>
              </a:rPr>
              <a:t>? – Surely someone was preaching against this, trying to stand firm. Were they let go by the church for not going along w/the leadership or did they compromise in order to keep their paycheck? We don’t have those answers, but we’ve seen this occur before. (CLICK) And someone 1800 years ago needed to stand up like Shadrach, Meshach, and Abed-</a:t>
            </a:r>
            <a:r>
              <a:rPr lang="en-US" sz="1200" dirty="0" err="1">
                <a:latin typeface="+mn-lt"/>
              </a:rPr>
              <a:t>nego</a:t>
            </a:r>
            <a:r>
              <a:rPr lang="en-US" sz="1200" dirty="0">
                <a:latin typeface="+mn-lt"/>
              </a:rPr>
              <a:t> and say, “God will save me from this. But no matter what you do to me, I’m not bowing down to this idol of fear.”</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5) </a:t>
            </a:r>
            <a:r>
              <a:rPr lang="en-US" sz="1200" u="sng" dirty="0">
                <a:latin typeface="+mn-lt"/>
              </a:rPr>
              <a:t>Majority</a:t>
            </a:r>
            <a:r>
              <a:rPr lang="en-US" sz="1200" dirty="0">
                <a:latin typeface="+mn-lt"/>
              </a:rPr>
              <a:t>? – Maybe other churches started to do it, and what some back country church reasoned was, “Well, they’re all doing it. Brother “Big-Name Preacher preaches at that church and he really know his bible. So surely they are right.” BTW, “brotherhood authority” is also a false standard of authority, and its one we can fall prey to if we’re not careful.</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latin typeface="+mn-lt"/>
              </a:rPr>
              <a:t>COMMENTS</a:t>
            </a:r>
          </a:p>
        </p:txBody>
      </p:sp>
      <p:sp>
        <p:nvSpPr>
          <p:cNvPr id="4" name="Slide Number Placeholder 3"/>
          <p:cNvSpPr>
            <a:spLocks noGrp="1"/>
          </p:cNvSpPr>
          <p:nvPr>
            <p:ph type="sldNum" sz="quarter" idx="5"/>
          </p:nvPr>
        </p:nvSpPr>
        <p:spPr/>
        <p:txBody>
          <a:bodyPr/>
          <a:lstStyle/>
          <a:p>
            <a:fld id="{620F5979-CB5B-4320-AD8B-2FA72BFBA367}" type="slidenum">
              <a:rPr lang="en-US" smtClean="0"/>
              <a:t>20</a:t>
            </a:fld>
            <a:endParaRPr lang="en-US"/>
          </a:p>
        </p:txBody>
      </p:sp>
    </p:spTree>
    <p:extLst>
      <p:ext uri="{BB962C8B-B14F-4D97-AF65-F5344CB8AC3E}">
        <p14:creationId xmlns:p14="http://schemas.microsoft.com/office/powerpoint/2010/main" val="37689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It took over a 1000 years for most believers to start seeing the error of what occurred in the early church. The reformation movement was well-intentioned, but it met huge opposition and didn’t go as far as it needed to do in restoring biblical Christianity. That is why when churches/Christians make mistakes, the worst thing you can do is cover it up. It needs to be corrected and corrected quickly so that wrong actions do not become precedence for further wrong actions, the leavening affect Paul talks about – </a:t>
            </a:r>
            <a:r>
              <a:rPr lang="en-US" sz="1200" b="1" dirty="0">
                <a:effectLst/>
                <a:latin typeface="+mn-lt"/>
                <a:ea typeface="Times New Roman" panose="02020603050405020304" pitchFamily="18" charset="0"/>
              </a:rPr>
              <a:t>Prov 28:13</a:t>
            </a:r>
            <a:r>
              <a:rPr lang="en-US" sz="1200" b="0" dirty="0">
                <a:effectLst/>
                <a:latin typeface="+mn-lt"/>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And here’s what we need to remember. Christians make mistakes. Churches make mistakes. But how we correct the mistake will define us. And we serve a God who allows us to make mistakes and pours out on us grace, grace, and more grace. But as James tells us, “God opposes the proud and gives grace to the humble”. What the early churches needed to do was humble themselves, acknowledge error, repent of it, fix the problem in a transparent way, so they could move on to bigger and better things. And this takes courage and good and honest hearts.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As the Lord’s church here in Auburn, AL, we, like those early churches have been entrusted w/a sacred commission by the Lord Jesus Christ, and His word must be exalted above all else. </a:t>
            </a:r>
          </a:p>
        </p:txBody>
      </p:sp>
      <p:sp>
        <p:nvSpPr>
          <p:cNvPr id="4" name="Slide Number Placeholder 3"/>
          <p:cNvSpPr>
            <a:spLocks noGrp="1"/>
          </p:cNvSpPr>
          <p:nvPr>
            <p:ph type="sldNum" sz="quarter" idx="5"/>
          </p:nvPr>
        </p:nvSpPr>
        <p:spPr/>
        <p:txBody>
          <a:bodyPr/>
          <a:lstStyle/>
          <a:p>
            <a:fld id="{990C33BB-8C23-46C3-B098-F646DF39A2AE}" type="slidenum">
              <a:rPr lang="en-US" smtClean="0"/>
              <a:t>21</a:t>
            </a:fld>
            <a:endParaRPr lang="en-US"/>
          </a:p>
        </p:txBody>
      </p:sp>
    </p:spTree>
    <p:extLst>
      <p:ext uri="{BB962C8B-B14F-4D97-AF65-F5344CB8AC3E}">
        <p14:creationId xmlns:p14="http://schemas.microsoft.com/office/powerpoint/2010/main" val="2050519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20F5979-CB5B-4320-AD8B-2FA72BFBA367}" type="slidenum">
              <a:rPr lang="en-US" smtClean="0"/>
              <a:t>22</a:t>
            </a:fld>
            <a:endParaRPr lang="en-US"/>
          </a:p>
        </p:txBody>
      </p:sp>
    </p:spTree>
    <p:extLst>
      <p:ext uri="{BB962C8B-B14F-4D97-AF65-F5344CB8AC3E}">
        <p14:creationId xmlns:p14="http://schemas.microsoft.com/office/powerpoint/2010/main" val="208182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dirty="0">
                <a:latin typeface="+mn-lt"/>
              </a:rPr>
              <a:t>This study is to show what happens when we decide to go outside those divine boundaries. </a:t>
            </a:r>
            <a:r>
              <a:rPr lang="en-US" b="1" dirty="0">
                <a:latin typeface="+mn-lt"/>
              </a:rPr>
              <a:t>Deut 32:7a</a:t>
            </a:r>
            <a:r>
              <a:rPr lang="en-US" dirty="0">
                <a:latin typeface="+mn-lt"/>
              </a:rPr>
              <a:t> – “</a:t>
            </a:r>
            <a:r>
              <a:rPr lang="en-US" sz="1200" u="none" dirty="0">
                <a:latin typeface="+mn-lt"/>
                <a:cs typeface="Arial" pitchFamily="34" charset="0"/>
              </a:rPr>
              <a:t>Remember the days of old, consider the years of all generations</a:t>
            </a:r>
            <a:r>
              <a:rPr lang="en-US" dirty="0">
                <a:latin typeface="+mn-lt"/>
              </a:rPr>
              <a:t>”. We’re going to just that. We/re going to take a trip ~1800 years back in history to a time in the early church in which a crisis occurred, and we’re going to look at how the Christians of that time decided to deal w/that crisis. Because what began as a desire by Christians to protect the churches ended up doing the opposite, and it became the beginning stage for one of the greatest apostasies that the church has ever seen. And our goal in walking through this event is that hopefully by considering the church’s own history, that will be a guide for us today. </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rPr>
              <a:t>PRAYER</a:t>
            </a:r>
            <a:endParaRPr lang="en-US" dirty="0">
              <a:latin typeface="+mn-lt"/>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3</a:t>
            </a:fld>
            <a:endParaRPr lang="en-US"/>
          </a:p>
        </p:txBody>
      </p:sp>
    </p:spTree>
    <p:extLst>
      <p:ext uri="{BB962C8B-B14F-4D97-AF65-F5344CB8AC3E}">
        <p14:creationId xmlns:p14="http://schemas.microsoft.com/office/powerpoint/2010/main" val="115955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 Apostles prophesied that apostasy would inevitably come. In Acts 20, Paul alludes to it in his farewell address to the Ephesian elders – </a:t>
            </a:r>
            <a:r>
              <a:rPr lang="en-US" sz="1200" b="1" dirty="0">
                <a:effectLst/>
                <a:latin typeface="+mn-lt"/>
                <a:ea typeface="Times New Roman" panose="02020603050405020304" pitchFamily="18" charset="0"/>
              </a:rPr>
              <a:t>Acts 20:28-31a </a:t>
            </a:r>
            <a:r>
              <a:rPr lang="en-US" sz="1200" dirty="0">
                <a:effectLst/>
                <a:latin typeface="+mn-lt"/>
                <a:ea typeface="Times New Roman" panose="02020603050405020304" pitchFamily="18" charset="0"/>
              </a:rPr>
              <a:t>– Notice how this particular threat of apostasy would not come from the world, rather from “among you…among your own selves”. Not just from men who were simply untaught or well-meaning in their intentions. Paul describes them as savage wolves not sparing the flock, speaking perverse things. And he tells them to keep alert against such men.</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4</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b="1" dirty="0">
                <a:effectLst/>
                <a:latin typeface="+mn-lt"/>
                <a:ea typeface="Times New Roman" panose="02020603050405020304" pitchFamily="18" charset="0"/>
              </a:rPr>
              <a:t>1 Tim 4:1-3 </a:t>
            </a:r>
            <a:r>
              <a:rPr lang="en-US" sz="1200" dirty="0">
                <a:effectLst/>
                <a:latin typeface="+mn-lt"/>
                <a:ea typeface="Times New Roman" panose="02020603050405020304" pitchFamily="18" charset="0"/>
              </a:rPr>
              <a:t>– Now, hypothetically, if these “doctrines of demons” were to circulate here, do you know how we’d avoid getting sucked in? By having a deep understanding of the truth and being alert against those who’d use Christianity as a cover for selfish goals and who’d seek to exploit unknowing or unstable brethren by taking advantage of their naivety or bitterness.</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256028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b="1" dirty="0">
                <a:effectLst/>
                <a:latin typeface="+mn-lt"/>
                <a:ea typeface="Times New Roman" panose="02020603050405020304" pitchFamily="18" charset="0"/>
              </a:rPr>
              <a:t>2 Tim 4:2-4 </a:t>
            </a:r>
            <a:r>
              <a:rPr lang="en-US" sz="1200" dirty="0">
                <a:effectLst/>
                <a:latin typeface="+mn-lt"/>
                <a:ea typeface="Times New Roman" panose="02020603050405020304" pitchFamily="18" charset="0"/>
              </a:rPr>
              <a:t>– These aren’t people who necessarily want to introduce destructive heresies, they’re just believers who no longer want to hear sound, stable doctrine. It’s not that they necessarily want soft teaching; they simply want teaching that is agreeable to </a:t>
            </a:r>
            <a:r>
              <a:rPr lang="en-US" sz="1200" u="sng" dirty="0">
                <a:effectLst/>
                <a:latin typeface="+mn-lt"/>
                <a:ea typeface="Times New Roman" panose="02020603050405020304" pitchFamily="18" charset="0"/>
              </a:rPr>
              <a:t>them</a:t>
            </a:r>
            <a:r>
              <a:rPr lang="en-US" sz="1200" dirty="0">
                <a:effectLst/>
                <a:latin typeface="+mn-lt"/>
                <a:ea typeface="Times New Roman" panose="02020603050405020304" pitchFamily="18" charset="0"/>
              </a:rPr>
              <a:t>. Even hard teaching is fine as long as it doesn’t step on </a:t>
            </a:r>
            <a:r>
              <a:rPr lang="en-US" sz="1200" u="sng" dirty="0">
                <a:effectLst/>
                <a:latin typeface="+mn-lt"/>
                <a:ea typeface="Times New Roman" panose="02020603050405020304" pitchFamily="18" charset="0"/>
              </a:rPr>
              <a:t>their</a:t>
            </a:r>
            <a:r>
              <a:rPr lang="en-US" sz="1200" dirty="0">
                <a:effectLst/>
                <a:latin typeface="+mn-lt"/>
                <a:ea typeface="Times New Roman" panose="02020603050405020304" pitchFamily="18" charset="0"/>
              </a:rPr>
              <a:t> toes. What they don’t want is teaching that challenges self-reflection and encourages repentance. They wanted teaching that made them feel good about where they were at, regardless of reality.</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399451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Now, as the Apostles were warning the 1</a:t>
            </a:r>
            <a:r>
              <a:rPr lang="en-US" sz="1200" baseline="30000" dirty="0">
                <a:effectLst/>
                <a:latin typeface="+mn-lt"/>
                <a:ea typeface="Times New Roman" panose="02020603050405020304" pitchFamily="18" charset="0"/>
              </a:rPr>
              <a:t>st</a:t>
            </a:r>
            <a:r>
              <a:rPr lang="en-US" sz="1200" dirty="0">
                <a:effectLst/>
                <a:latin typeface="+mn-lt"/>
                <a:ea typeface="Times New Roman" panose="02020603050405020304" pitchFamily="18" charset="0"/>
              </a:rPr>
              <a:t> century churches about this, various apostasies were already at work.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One of the earliest apostasies came from the Judaizing teachers. These were Jewish Christians who couldn’t break away from their Jewish culture, and so when a Gentile would obey the gospel, they’d attempt to “Judaize” them by trying to convince them they had to be circumcised in order to really be saved. And Paul spent much of his ministry contending w/them.</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 Corinthian church had a variety of problems.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In 2 Thes 2, Paul alluded to false letters supposedly written by him, and to counter this, he basically started signing his letters, as we see at the very end of that epistle.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In 3 John, we are introduced to a man named Diotrephes who was selfishly ambitious and had problems w/authority.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And then in Rev 2 and 3, we know that 5 of the 7 churches in Asia Minor were departing from the faith and were in desperate need of repentance.</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280763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And this apostasy didn’t end in the 1</a:t>
            </a:r>
            <a:r>
              <a:rPr lang="en-US" sz="1200" baseline="30000" dirty="0">
                <a:effectLst/>
                <a:latin typeface="+mn-lt"/>
                <a:ea typeface="Times New Roman" panose="02020603050405020304" pitchFamily="18" charset="0"/>
              </a:rPr>
              <a:t>st</a:t>
            </a:r>
            <a:r>
              <a:rPr lang="en-US" sz="1200" dirty="0">
                <a:effectLst/>
                <a:latin typeface="+mn-lt"/>
                <a:ea typeface="Times New Roman" panose="02020603050405020304" pitchFamily="18" charset="0"/>
              </a:rPr>
              <a:t> century as Gnosticism eventually took off. The Gnostics were in some ways the Greek counterparts to the Judaizers, only they were influenced by Hellenistic philosophies of that day. Its seeds had already been planted in the 1</a:t>
            </a:r>
            <a:r>
              <a:rPr lang="en-US" sz="1200" baseline="30000" dirty="0">
                <a:effectLst/>
                <a:latin typeface="+mn-lt"/>
                <a:ea typeface="Times New Roman" panose="02020603050405020304" pitchFamily="18" charset="0"/>
              </a:rPr>
              <a:t>st</a:t>
            </a:r>
            <a:r>
              <a:rPr lang="en-US" sz="1200" dirty="0">
                <a:effectLst/>
                <a:latin typeface="+mn-lt"/>
                <a:ea typeface="Times New Roman" panose="02020603050405020304" pitchFamily="18" charset="0"/>
              </a:rPr>
              <a:t> century, but it really took off in the 2</a:t>
            </a:r>
            <a:r>
              <a:rPr lang="en-US" sz="1200" baseline="30000" dirty="0">
                <a:effectLst/>
                <a:latin typeface="+mn-lt"/>
                <a:ea typeface="Times New Roman" panose="02020603050405020304" pitchFamily="18" charset="0"/>
              </a:rPr>
              <a:t>nd </a:t>
            </a:r>
            <a:r>
              <a:rPr lang="en-US" sz="1200" dirty="0">
                <a:effectLst/>
                <a:latin typeface="+mn-lt"/>
                <a:ea typeface="Times New Roman" panose="02020603050405020304" pitchFamily="18" charset="0"/>
              </a:rPr>
              <a:t>century. The term “Gnostic” comes from the Greek word “knowledge”. They considered the God of the OT to be an inferior, ignorant god who made an evil creation, and so they believed that all physical matter, including the body, was evil, though they disagreed among themselves whether the body’s desires should be met. But this led to them rejecting some of the most fundamental Christian doctrines. See, the Gnostics believed in Christ, but because they believed all matter was evil, they could not accept that Jesus came to earth in the flesh, insisting He was merely an apparition. And since they denied His humanity, they also denied His physical death, claiming that Simon died on the cross instead. And since they did not believe that Christ died, they did not believe in His resurrection from the dead. And several of these guys even wrote false gospels in attempt to legitimize their theories, though they were universally rejected from the canon.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When this false teaching started taking off in the 2</a:t>
            </a:r>
            <a:r>
              <a:rPr lang="en-US" sz="1200" baseline="30000" dirty="0">
                <a:effectLst/>
                <a:latin typeface="+mn-lt"/>
                <a:ea typeface="Times New Roman" panose="02020603050405020304" pitchFamily="18" charset="0"/>
              </a:rPr>
              <a:t>nd</a:t>
            </a:r>
            <a:r>
              <a:rPr lang="en-US" sz="1200" dirty="0">
                <a:effectLst/>
                <a:latin typeface="+mn-lt"/>
                <a:ea typeface="Times New Roman" panose="02020603050405020304" pitchFamily="18" charset="0"/>
              </a:rPr>
              <a:t> century, the Apostles were no longer around, and churches were really struggling on how best to defeat this.</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8</a:t>
            </a:fld>
            <a:endParaRPr lang="en-US"/>
          </a:p>
        </p:txBody>
      </p:sp>
    </p:spTree>
    <p:extLst>
      <p:ext uri="{BB962C8B-B14F-4D97-AF65-F5344CB8AC3E}">
        <p14:creationId xmlns:p14="http://schemas.microsoft.com/office/powerpoint/2010/main" val="4071471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8238" y="0"/>
            <a:ext cx="1768475"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Another 2</a:t>
            </a:r>
            <a:r>
              <a:rPr lang="en-US" sz="1200" baseline="30000" dirty="0">
                <a:effectLst/>
                <a:latin typeface="+mn-lt"/>
                <a:ea typeface="Times New Roman" panose="02020603050405020304" pitchFamily="18" charset="0"/>
              </a:rPr>
              <a:t>nd</a:t>
            </a:r>
            <a:r>
              <a:rPr lang="en-US" sz="1200" dirty="0">
                <a:effectLst/>
                <a:latin typeface="+mn-lt"/>
                <a:ea typeface="Times New Roman" panose="02020603050405020304" pitchFamily="18" charset="0"/>
              </a:rPr>
              <a:t> century apostasy that caused a lot of problems in the early church was called Montanism, begun by a man named Montanus. After his conversion to Christianity, Montanus came to Phrygia and claimed to be the voice of the HS. He was joined by 2 women named Prisca and </a:t>
            </a:r>
            <a:r>
              <a:rPr lang="en-US" sz="1200" dirty="0" err="1">
                <a:effectLst/>
                <a:latin typeface="+mn-lt"/>
                <a:ea typeface="Times New Roman" panose="02020603050405020304" pitchFamily="18" charset="0"/>
              </a:rPr>
              <a:t>Maximilla</a:t>
            </a:r>
            <a:r>
              <a:rPr lang="en-US" sz="1200" dirty="0">
                <a:effectLst/>
                <a:latin typeface="+mn-lt"/>
                <a:ea typeface="Times New Roman" panose="02020603050405020304" pitchFamily="18" charset="0"/>
              </a:rPr>
              <a:t> who left their husbands and also claimed to prophesy. They taught that the 2</a:t>
            </a:r>
            <a:r>
              <a:rPr lang="en-US" sz="1200" baseline="30000" dirty="0">
                <a:effectLst/>
                <a:latin typeface="+mn-lt"/>
                <a:ea typeface="Times New Roman" panose="02020603050405020304" pitchFamily="18" charset="0"/>
              </a:rPr>
              <a:t>nd</a:t>
            </a:r>
            <a:r>
              <a:rPr lang="en-US" sz="1200" dirty="0">
                <a:effectLst/>
                <a:latin typeface="+mn-lt"/>
                <a:ea typeface="Times New Roman" panose="02020603050405020304" pitchFamily="18" charset="0"/>
              </a:rPr>
              <a:t> coming of Christ was imminent and based on this, they insisted on strict morality of its followers, forbidding marriage and practicing asceticism. They also claimed that only its leaders could forgive sins. This began from just one man in </a:t>
            </a:r>
            <a:r>
              <a:rPr lang="en-US" sz="1200" dirty="0" err="1">
                <a:effectLst/>
                <a:latin typeface="+mn-lt"/>
                <a:ea typeface="Times New Roman" panose="02020603050405020304" pitchFamily="18" charset="0"/>
              </a:rPr>
              <a:t>Phyrgia</a:t>
            </a:r>
            <a:r>
              <a:rPr lang="en-US" sz="1200" dirty="0">
                <a:effectLst/>
                <a:latin typeface="+mn-lt"/>
                <a:ea typeface="Times New Roman" panose="02020603050405020304" pitchFamily="18" charset="0"/>
              </a:rPr>
              <a:t>, but like a disease it spread all over the West and had a strong presence in North Africa. </a:t>
            </a: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23555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771861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29423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02871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7097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C73B4-7D2A-4F6F-8359-38AA96BD134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4600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C73B4-7D2A-4F6F-8359-38AA96BD1348}"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39663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C73B4-7D2A-4F6F-8359-38AA96BD1348}"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87801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C73B4-7D2A-4F6F-8359-38AA96BD1348}"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65151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C73B4-7D2A-4F6F-8359-38AA96BD1348}"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71556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11549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09177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73B4-7D2A-4F6F-8359-38AA96BD1348}"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21EF-D302-47C2-B9F1-38E90B255E16}" type="slidenum">
              <a:rPr lang="en-US" smtClean="0"/>
              <a:t>‹#›</a:t>
            </a:fld>
            <a:endParaRPr lang="en-US"/>
          </a:p>
        </p:txBody>
      </p:sp>
    </p:spTree>
    <p:extLst>
      <p:ext uri="{BB962C8B-B14F-4D97-AF65-F5344CB8AC3E}">
        <p14:creationId xmlns:p14="http://schemas.microsoft.com/office/powerpoint/2010/main" val="2764324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9D1864-1204-48E5-B4AA-8CC9D637BD9B}"/>
              </a:ext>
            </a:extLst>
          </p:cNvPr>
          <p:cNvGraphicFramePr>
            <a:graphicFrameLocks noChangeAspect="1"/>
          </p:cNvGraphicFramePr>
          <p:nvPr>
            <p:extLst>
              <p:ext uri="{D42A27DB-BD31-4B8C-83A1-F6EECF244321}">
                <p14:modId xmlns:p14="http://schemas.microsoft.com/office/powerpoint/2010/main" val="1731192819"/>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4" name="Object 3">
                        <a:extLst>
                          <a:ext uri="{FF2B5EF4-FFF2-40B4-BE49-F238E27FC236}">
                            <a16:creationId xmlns:a16="http://schemas.microsoft.com/office/drawing/2014/main" id="{FE9D1864-1204-48E5-B4AA-8CC9D637BD9B}"/>
                          </a:ext>
                        </a:extLst>
                      </p:cNvPr>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421174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a:p>
            <a:pPr>
              <a:buFont typeface="Wingdings" panose="05000000000000000000" pitchFamily="2" charset="2"/>
              <a:buChar char="q"/>
            </a:pPr>
            <a:r>
              <a:rPr lang="en-US" sz="4000" dirty="0">
                <a:latin typeface="Bell MT" panose="02020503060305020303" pitchFamily="18" charset="0"/>
              </a:rPr>
              <a:t>Biblical Response</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829300" y="880535"/>
            <a:ext cx="6237514" cy="58594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090557" y="1098891"/>
            <a:ext cx="5878285" cy="5509200"/>
          </a:xfrm>
          <a:prstGeom prst="rect">
            <a:avLst/>
          </a:prstGeom>
          <a:noFill/>
        </p:spPr>
        <p:txBody>
          <a:bodyPr wrap="square">
            <a:spAutoFit/>
          </a:bodyPr>
          <a:lstStyle/>
          <a:p>
            <a:r>
              <a:rPr lang="en-US" sz="2400" b="1" dirty="0">
                <a:solidFill>
                  <a:schemeClr val="bg1"/>
                </a:solidFill>
                <a:latin typeface="Bell MT" panose="02020503060305020303" pitchFamily="18" charset="0"/>
              </a:rPr>
              <a:t>2 Thes 2:15</a:t>
            </a:r>
            <a:r>
              <a:rPr lang="en-US" sz="2400" dirty="0">
                <a:solidFill>
                  <a:schemeClr val="bg1"/>
                </a:solidFill>
                <a:latin typeface="Bell MT" panose="02020503060305020303" pitchFamily="18" charset="0"/>
              </a:rPr>
              <a:t> – “So then, brethren, </a:t>
            </a:r>
            <a:r>
              <a:rPr lang="en-US" sz="2400" u="sng" dirty="0">
                <a:solidFill>
                  <a:schemeClr val="bg1"/>
                </a:solidFill>
                <a:latin typeface="Bell MT" panose="02020503060305020303" pitchFamily="18" charset="0"/>
              </a:rPr>
              <a:t>stand firm and hold</a:t>
            </a:r>
            <a:r>
              <a:rPr lang="en-US" sz="2400" dirty="0">
                <a:solidFill>
                  <a:schemeClr val="bg1"/>
                </a:solidFill>
                <a:latin typeface="Bell MT" panose="02020503060305020303" pitchFamily="18" charset="0"/>
              </a:rPr>
              <a:t> to the traditions which you were taught, whether by word of mouth or by letter from us.”</a:t>
            </a:r>
          </a:p>
          <a:p>
            <a:endParaRPr lang="en-US" sz="800" dirty="0">
              <a:solidFill>
                <a:schemeClr val="bg1"/>
              </a:solidFill>
              <a:latin typeface="Bell MT" panose="02020503060305020303" pitchFamily="18" charset="0"/>
            </a:endParaRPr>
          </a:p>
          <a:p>
            <a:r>
              <a:rPr lang="en-US" sz="2400" b="1" dirty="0">
                <a:solidFill>
                  <a:schemeClr val="bg1"/>
                </a:solidFill>
                <a:latin typeface="Bell MT" panose="02020503060305020303" pitchFamily="18" charset="0"/>
              </a:rPr>
              <a:t>1 Cor 11:2</a:t>
            </a:r>
            <a:r>
              <a:rPr lang="en-US" sz="2400" dirty="0">
                <a:solidFill>
                  <a:schemeClr val="bg1"/>
                </a:solidFill>
                <a:latin typeface="Bell MT" panose="02020503060305020303" pitchFamily="18" charset="0"/>
              </a:rPr>
              <a:t> – “Now I praise you because you remember me in everything and </a:t>
            </a:r>
            <a:r>
              <a:rPr lang="en-US" sz="2400" u="sng" dirty="0">
                <a:solidFill>
                  <a:schemeClr val="bg1"/>
                </a:solidFill>
                <a:latin typeface="Bell MT" panose="02020503060305020303" pitchFamily="18" charset="0"/>
              </a:rPr>
              <a:t>hold firmly</a:t>
            </a:r>
            <a:r>
              <a:rPr lang="en-US" sz="2400" dirty="0">
                <a:solidFill>
                  <a:schemeClr val="bg1"/>
                </a:solidFill>
                <a:latin typeface="Bell MT" panose="02020503060305020303" pitchFamily="18" charset="0"/>
              </a:rPr>
              <a:t> to the traditions, just as I delivered them to you.”</a:t>
            </a:r>
          </a:p>
          <a:p>
            <a:endParaRPr lang="en-US" sz="800" dirty="0">
              <a:solidFill>
                <a:schemeClr val="bg1"/>
              </a:solidFill>
              <a:latin typeface="Bell MT" panose="02020503060305020303" pitchFamily="18" charset="0"/>
            </a:endParaRPr>
          </a:p>
          <a:p>
            <a:r>
              <a:rPr lang="en-US" sz="2400" b="1" dirty="0">
                <a:solidFill>
                  <a:schemeClr val="bg1"/>
                </a:solidFill>
                <a:latin typeface="Bell MT" panose="02020503060305020303" pitchFamily="18" charset="0"/>
              </a:rPr>
              <a:t>Jude 3</a:t>
            </a:r>
            <a:r>
              <a:rPr lang="en-US" sz="2400" dirty="0">
                <a:solidFill>
                  <a:schemeClr val="bg1"/>
                </a:solidFill>
                <a:latin typeface="Bell MT" panose="02020503060305020303" pitchFamily="18" charset="0"/>
              </a:rPr>
              <a:t> – “Beloved, while I was making every effort to write you about our common salvation, I felt the necessity to write to you appealing that you </a:t>
            </a:r>
            <a:r>
              <a:rPr lang="en-US" sz="2400" u="sng" dirty="0">
                <a:solidFill>
                  <a:schemeClr val="bg1"/>
                </a:solidFill>
                <a:latin typeface="Bell MT" panose="02020503060305020303" pitchFamily="18" charset="0"/>
              </a:rPr>
              <a:t>contend earnestly for the faith</a:t>
            </a:r>
            <a:r>
              <a:rPr lang="en-US" sz="2400" dirty="0">
                <a:solidFill>
                  <a:schemeClr val="bg1"/>
                </a:solidFill>
                <a:latin typeface="Bell MT" panose="02020503060305020303" pitchFamily="18" charset="0"/>
              </a:rPr>
              <a:t> which was once for all handed down to the saints.”</a:t>
            </a:r>
          </a:p>
        </p:txBody>
      </p:sp>
    </p:spTree>
    <p:extLst>
      <p:ext uri="{BB962C8B-B14F-4D97-AF65-F5344CB8AC3E}">
        <p14:creationId xmlns:p14="http://schemas.microsoft.com/office/powerpoint/2010/main" val="2332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a:p>
            <a:pPr>
              <a:buFont typeface="Wingdings" panose="05000000000000000000" pitchFamily="2" charset="2"/>
              <a:buChar char="q"/>
            </a:pPr>
            <a:r>
              <a:rPr lang="en-US" sz="4000" dirty="0">
                <a:latin typeface="Bell MT" panose="02020503060305020303" pitchFamily="18" charset="0"/>
              </a:rPr>
              <a:t>Biblical Response</a:t>
            </a:r>
          </a:p>
          <a:p>
            <a:pPr>
              <a:buFont typeface="Wingdings" panose="05000000000000000000" pitchFamily="2" charset="2"/>
              <a:buChar char="q"/>
            </a:pPr>
            <a:r>
              <a:rPr lang="en-US" sz="4000" dirty="0">
                <a:latin typeface="Bell MT" panose="02020503060305020303" pitchFamily="18" charset="0"/>
              </a:rPr>
              <a:t>Heretics Response</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6121400" y="880535"/>
            <a:ext cx="5929086" cy="5859482"/>
            <a:chOff x="6714672" y="3645711"/>
            <a:chExt cx="2335199"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714672" y="3645711"/>
              <a:ext cx="2335199"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837577" y="3781489"/>
              <a:ext cx="2198133" cy="2812352"/>
            </a:xfrm>
            <a:prstGeom prst="rect">
              <a:avLst/>
            </a:prstGeom>
            <a:noFill/>
          </p:spPr>
          <p:txBody>
            <a:bodyPr wrap="square">
              <a:spAutoFit/>
            </a:bodyPr>
            <a:lstStyle/>
            <a:p>
              <a:r>
                <a:rPr lang="en-US" sz="2600" dirty="0">
                  <a:solidFill>
                    <a:schemeClr val="bg1"/>
                  </a:solidFill>
                  <a:latin typeface="Bell MT" panose="02020503060305020303" pitchFamily="18" charset="0"/>
                  <a:ea typeface="Times New Roman" panose="02020603050405020304" pitchFamily="18" charset="0"/>
                  <a:cs typeface="Calibri" panose="020F0502020204030204" pitchFamily="34" charset="0"/>
                </a:rPr>
                <a:t>“And if those also who follow heresies venture to avail themselves of the prophetic Scriptures; in the first place they will not make use of all the Scriptures, and then they will not quote them entire, nor as the body and texture of prophecy prescribe. But, selecting ambiguous expressions, they wrest them to their own opinions, gathering a few expressions here and there; not looking to the sense, but making use of the mere words” (Clement of Alexandria, book 7, </a:t>
              </a:r>
              <a:r>
                <a:rPr lang="en-US" sz="2600" dirty="0" err="1">
                  <a:solidFill>
                    <a:schemeClr val="bg1"/>
                  </a:solidFill>
                  <a:latin typeface="Bell MT" panose="02020503060305020303" pitchFamily="18" charset="0"/>
                  <a:ea typeface="Times New Roman" panose="02020603050405020304" pitchFamily="18" charset="0"/>
                  <a:cs typeface="Calibri" panose="020F0502020204030204" pitchFamily="34" charset="0"/>
                </a:rPr>
                <a:t>ch</a:t>
              </a:r>
              <a:r>
                <a:rPr lang="en-US" sz="2600" dirty="0">
                  <a:solidFill>
                    <a:schemeClr val="bg1"/>
                  </a:solidFill>
                  <a:latin typeface="Bell MT" panose="02020503060305020303" pitchFamily="18" charset="0"/>
                  <a:ea typeface="Times New Roman" panose="02020603050405020304" pitchFamily="18" charset="0"/>
                  <a:cs typeface="Calibri" panose="020F0502020204030204" pitchFamily="34" charset="0"/>
                </a:rPr>
                <a:t> 16)</a:t>
              </a:r>
              <a:endParaRPr lang="en-US" sz="2600" dirty="0">
                <a:solidFill>
                  <a:schemeClr val="bg1"/>
                </a:solidFill>
                <a:latin typeface="Bell MT" panose="02020503060305020303" pitchFamily="18" charset="0"/>
              </a:endParaRPr>
            </a:p>
          </p:txBody>
        </p:sp>
      </p:grpSp>
    </p:spTree>
    <p:extLst>
      <p:ext uri="{BB962C8B-B14F-4D97-AF65-F5344CB8AC3E}">
        <p14:creationId xmlns:p14="http://schemas.microsoft.com/office/powerpoint/2010/main" val="336661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a:p>
            <a:pPr>
              <a:buFont typeface="Wingdings" panose="05000000000000000000" pitchFamily="2" charset="2"/>
              <a:buChar char="q"/>
            </a:pPr>
            <a:r>
              <a:rPr lang="en-US" sz="4000" dirty="0">
                <a:latin typeface="Bell MT" panose="02020503060305020303" pitchFamily="18" charset="0"/>
              </a:rPr>
              <a:t>Biblical Response</a:t>
            </a:r>
          </a:p>
          <a:p>
            <a:pPr>
              <a:buFont typeface="Wingdings" panose="05000000000000000000" pitchFamily="2" charset="2"/>
              <a:buChar char="q"/>
            </a:pPr>
            <a:r>
              <a:rPr lang="en-US" sz="4000" dirty="0">
                <a:latin typeface="Bell MT" panose="02020503060305020303" pitchFamily="18" charset="0"/>
              </a:rPr>
              <a:t>Heretics Response</a:t>
            </a:r>
          </a:p>
          <a:p>
            <a:pPr>
              <a:buFont typeface="Wingdings" panose="05000000000000000000" pitchFamily="2" charset="2"/>
              <a:buChar char="q"/>
            </a:pPr>
            <a:r>
              <a:rPr lang="en-US" sz="4000" dirty="0">
                <a:latin typeface="Bell MT" panose="02020503060305020303" pitchFamily="18" charset="0"/>
              </a:rPr>
              <a:t>Local Organization</a:t>
            </a:r>
          </a:p>
        </p:txBody>
      </p:sp>
      <p:graphicFrame>
        <p:nvGraphicFramePr>
          <p:cNvPr id="9" name="Object 8">
            <a:extLst>
              <a:ext uri="{FF2B5EF4-FFF2-40B4-BE49-F238E27FC236}">
                <a16:creationId xmlns:a16="http://schemas.microsoft.com/office/drawing/2014/main" id="{4DE39117-78AC-16DE-7EE4-5050AAC82A54}"/>
              </a:ext>
            </a:extLst>
          </p:cNvPr>
          <p:cNvGraphicFramePr>
            <a:graphicFrameLocks noChangeAspect="1"/>
          </p:cNvGraphicFramePr>
          <p:nvPr>
            <p:extLst>
              <p:ext uri="{D42A27DB-BD31-4B8C-83A1-F6EECF244321}">
                <p14:modId xmlns:p14="http://schemas.microsoft.com/office/powerpoint/2010/main" val="539113774"/>
              </p:ext>
            </p:extLst>
          </p:nvPr>
        </p:nvGraphicFramePr>
        <p:xfrm>
          <a:off x="5796644" y="930729"/>
          <a:ext cx="6395356" cy="5927271"/>
        </p:xfrm>
        <a:graphic>
          <a:graphicData uri="http://schemas.openxmlformats.org/presentationml/2006/ole">
            <mc:AlternateContent xmlns:mc="http://schemas.openxmlformats.org/markup-compatibility/2006">
              <mc:Choice xmlns:v="urn:schemas-microsoft-com:vml" Requires="v">
                <p:oleObj name="Bitmap Image" r:id="rId3" imgW="7591320" imgH="4867200" progId="Paint.Picture">
                  <p:embed/>
                </p:oleObj>
              </mc:Choice>
              <mc:Fallback>
                <p:oleObj name="Bitmap Image" r:id="rId3" imgW="7591320" imgH="4867200" progId="Paint.Picture">
                  <p:embed/>
                  <p:pic>
                    <p:nvPicPr>
                      <p:cNvPr id="9" name="Object 8">
                        <a:extLst>
                          <a:ext uri="{FF2B5EF4-FFF2-40B4-BE49-F238E27FC236}">
                            <a16:creationId xmlns:a16="http://schemas.microsoft.com/office/drawing/2014/main" id="{4DE39117-78AC-16DE-7EE4-5050AAC82A54}"/>
                          </a:ext>
                        </a:extLst>
                      </p:cNvPr>
                      <p:cNvPicPr/>
                      <p:nvPr/>
                    </p:nvPicPr>
                    <p:blipFill>
                      <a:blip r:embed="rId4"/>
                      <a:stretch>
                        <a:fillRect/>
                      </a:stretch>
                    </p:blipFill>
                    <p:spPr>
                      <a:xfrm>
                        <a:off x="5796644" y="930729"/>
                        <a:ext cx="6395356" cy="5927271"/>
                      </a:xfrm>
                      <a:prstGeom prst="rect">
                        <a:avLst/>
                      </a:prstGeom>
                    </p:spPr>
                  </p:pic>
                </p:oleObj>
              </mc:Fallback>
            </mc:AlternateContent>
          </a:graphicData>
        </a:graphic>
      </p:graphicFrame>
    </p:spTree>
    <p:extLst>
      <p:ext uri="{BB962C8B-B14F-4D97-AF65-F5344CB8AC3E}">
        <p14:creationId xmlns:p14="http://schemas.microsoft.com/office/powerpoint/2010/main" val="132669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a:p>
            <a:pPr>
              <a:buFont typeface="Wingdings" panose="05000000000000000000" pitchFamily="2" charset="2"/>
              <a:buChar char="q"/>
            </a:pPr>
            <a:r>
              <a:rPr lang="en-US" sz="4000" dirty="0">
                <a:latin typeface="Bell MT" panose="02020503060305020303" pitchFamily="18" charset="0"/>
              </a:rPr>
              <a:t>Biblical Response</a:t>
            </a:r>
          </a:p>
          <a:p>
            <a:pPr>
              <a:buFont typeface="Wingdings" panose="05000000000000000000" pitchFamily="2" charset="2"/>
              <a:buChar char="q"/>
            </a:pPr>
            <a:r>
              <a:rPr lang="en-US" sz="4000" dirty="0">
                <a:latin typeface="Bell MT" panose="02020503060305020303" pitchFamily="18" charset="0"/>
              </a:rPr>
              <a:t>Heretics Response</a:t>
            </a:r>
          </a:p>
          <a:p>
            <a:pPr>
              <a:buFont typeface="Wingdings" panose="05000000000000000000" pitchFamily="2" charset="2"/>
              <a:buChar char="q"/>
            </a:pPr>
            <a:r>
              <a:rPr lang="en-US" sz="4000" dirty="0">
                <a:latin typeface="Bell MT" panose="02020503060305020303" pitchFamily="18" charset="0"/>
              </a:rPr>
              <a:t>Local Organization</a:t>
            </a:r>
          </a:p>
          <a:p>
            <a:pPr>
              <a:buFont typeface="Wingdings" panose="05000000000000000000" pitchFamily="2" charset="2"/>
              <a:buChar char="q"/>
            </a:pPr>
            <a:endParaRPr lang="en-US" sz="3200" dirty="0">
              <a:latin typeface="Bell MT" panose="02020503060305020303" pitchFamily="18" charset="0"/>
            </a:endParaRP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6121400" y="880535"/>
            <a:ext cx="5945414" cy="58594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261100" y="1348384"/>
            <a:ext cx="5691414" cy="3693319"/>
          </a:xfrm>
          <a:prstGeom prst="rect">
            <a:avLst/>
          </a:prstGeom>
          <a:noFill/>
        </p:spPr>
        <p:txBody>
          <a:bodyPr wrap="square">
            <a:spAutoFit/>
          </a:bodyPr>
          <a:lstStyle/>
          <a:p>
            <a:pPr marL="342900" indent="-342900">
              <a:buFont typeface="Wingdings" panose="05000000000000000000" pitchFamily="2" charset="2"/>
              <a:buChar char="q"/>
            </a:pPr>
            <a:r>
              <a:rPr lang="en-US" sz="2600" dirty="0">
                <a:solidFill>
                  <a:schemeClr val="bg1"/>
                </a:solidFill>
              </a:rPr>
              <a:t>Each local church is to have a plurality</a:t>
            </a:r>
          </a:p>
          <a:p>
            <a:pPr marL="342900" indent="-342900">
              <a:buFont typeface="Wingdings" panose="05000000000000000000" pitchFamily="2" charset="2"/>
              <a:buChar char="q"/>
            </a:pPr>
            <a:endParaRPr lang="en-US" sz="2600" dirty="0">
              <a:solidFill>
                <a:schemeClr val="bg1"/>
              </a:solidFill>
            </a:endParaRPr>
          </a:p>
          <a:p>
            <a:pPr marL="342900" indent="-342900">
              <a:buFont typeface="Wingdings" panose="05000000000000000000" pitchFamily="2" charset="2"/>
              <a:buChar char="q"/>
            </a:pPr>
            <a:r>
              <a:rPr lang="en-US" sz="2600" dirty="0">
                <a:solidFill>
                  <a:schemeClr val="bg1"/>
                </a:solidFill>
              </a:rPr>
              <a:t>Elders in a local church are equal in authority</a:t>
            </a:r>
          </a:p>
          <a:p>
            <a:pPr marL="342900" indent="-342900">
              <a:buFont typeface="Wingdings" panose="05000000000000000000" pitchFamily="2" charset="2"/>
              <a:buChar char="q"/>
            </a:pPr>
            <a:endParaRPr lang="en-US" sz="2600" dirty="0">
              <a:solidFill>
                <a:schemeClr val="bg1"/>
              </a:solidFill>
            </a:endParaRPr>
          </a:p>
          <a:p>
            <a:pPr marL="342900" indent="-342900">
              <a:buFont typeface="Wingdings" panose="05000000000000000000" pitchFamily="2" charset="2"/>
              <a:buChar char="q"/>
            </a:pPr>
            <a:r>
              <a:rPr lang="en-US" sz="2600" dirty="0">
                <a:solidFill>
                  <a:schemeClr val="bg1"/>
                </a:solidFill>
              </a:rPr>
              <a:t>Elders only have authority in their local church</a:t>
            </a:r>
          </a:p>
          <a:p>
            <a:pPr marL="342900" indent="-342900">
              <a:buFont typeface="Wingdings" panose="05000000000000000000" pitchFamily="2" charset="2"/>
              <a:buChar char="q"/>
            </a:pPr>
            <a:endParaRPr lang="en-US" sz="2600" dirty="0">
              <a:solidFill>
                <a:schemeClr val="bg1"/>
              </a:solidFill>
            </a:endParaRPr>
          </a:p>
          <a:p>
            <a:pPr marL="342900" indent="-342900">
              <a:buFont typeface="Wingdings" panose="05000000000000000000" pitchFamily="2" charset="2"/>
              <a:buChar char="q"/>
            </a:pPr>
            <a:r>
              <a:rPr lang="en-US" sz="2600" u="sng" dirty="0">
                <a:solidFill>
                  <a:schemeClr val="bg1"/>
                </a:solidFill>
              </a:rPr>
              <a:t>Implication</a:t>
            </a:r>
            <a:r>
              <a:rPr lang="en-US" sz="2600" dirty="0">
                <a:solidFill>
                  <a:schemeClr val="bg1"/>
                </a:solidFill>
              </a:rPr>
              <a:t>: church autonomy</a:t>
            </a:r>
          </a:p>
        </p:txBody>
      </p:sp>
    </p:spTree>
    <p:extLst>
      <p:ext uri="{BB962C8B-B14F-4D97-AF65-F5344CB8AC3E}">
        <p14:creationId xmlns:p14="http://schemas.microsoft.com/office/powerpoint/2010/main" val="264510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a:p>
            <a:pPr>
              <a:buFont typeface="Wingdings" panose="05000000000000000000" pitchFamily="2" charset="2"/>
              <a:buChar char="q"/>
            </a:pPr>
            <a:r>
              <a:rPr lang="en-US" sz="4000" dirty="0">
                <a:latin typeface="Bell MT" panose="02020503060305020303" pitchFamily="18" charset="0"/>
              </a:rPr>
              <a:t>Biblical Response</a:t>
            </a:r>
          </a:p>
          <a:p>
            <a:pPr>
              <a:buFont typeface="Wingdings" panose="05000000000000000000" pitchFamily="2" charset="2"/>
              <a:buChar char="q"/>
            </a:pPr>
            <a:r>
              <a:rPr lang="en-US" sz="4000" dirty="0">
                <a:latin typeface="Bell MT" panose="02020503060305020303" pitchFamily="18" charset="0"/>
              </a:rPr>
              <a:t>Heretics Response</a:t>
            </a:r>
          </a:p>
          <a:p>
            <a:pPr>
              <a:buFont typeface="Wingdings" panose="05000000000000000000" pitchFamily="2" charset="2"/>
              <a:buChar char="q"/>
            </a:pPr>
            <a:r>
              <a:rPr lang="en-US" sz="4000" dirty="0">
                <a:latin typeface="Bell MT" panose="02020503060305020303" pitchFamily="18" charset="0"/>
              </a:rPr>
              <a:t>Local Organization</a:t>
            </a:r>
          </a:p>
          <a:p>
            <a:pPr>
              <a:buFont typeface="Wingdings" panose="05000000000000000000" pitchFamily="2" charset="2"/>
              <a:buChar char="q"/>
            </a:pPr>
            <a:r>
              <a:rPr lang="en-US" sz="4000" dirty="0">
                <a:latin typeface="Bell MT" panose="02020503060305020303" pitchFamily="18" charset="0"/>
              </a:rPr>
              <a:t>Local Church Apostasy</a:t>
            </a:r>
          </a:p>
          <a:p>
            <a:pPr>
              <a:buFont typeface="Wingdings" panose="05000000000000000000" pitchFamily="2" charset="2"/>
              <a:buChar char="q"/>
            </a:pPr>
            <a:endParaRPr lang="en-US" sz="3200" dirty="0">
              <a:latin typeface="Bell MT" panose="02020503060305020303" pitchFamily="18" charset="0"/>
            </a:endParaRPr>
          </a:p>
        </p:txBody>
      </p:sp>
      <p:pic>
        <p:nvPicPr>
          <p:cNvPr id="9" name="Picture 2" descr="http://www.bible.ca/ntx-eldership-exalted-elder-150-250AD.gif">
            <a:extLst>
              <a:ext uri="{FF2B5EF4-FFF2-40B4-BE49-F238E27FC236}">
                <a16:creationId xmlns:a16="http://schemas.microsoft.com/office/drawing/2014/main" id="{D98933AC-0CD8-A43F-E6E0-BFE733A1E5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0" y="952500"/>
            <a:ext cx="5969000"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4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a:p>
            <a:pPr>
              <a:buFont typeface="Wingdings" panose="05000000000000000000" pitchFamily="2" charset="2"/>
              <a:buChar char="q"/>
            </a:pPr>
            <a:r>
              <a:rPr lang="en-US" sz="4000" dirty="0">
                <a:latin typeface="Bell MT" panose="02020503060305020303" pitchFamily="18" charset="0"/>
              </a:rPr>
              <a:t>Biblical Response</a:t>
            </a:r>
          </a:p>
          <a:p>
            <a:pPr>
              <a:buFont typeface="Wingdings" panose="05000000000000000000" pitchFamily="2" charset="2"/>
              <a:buChar char="q"/>
            </a:pPr>
            <a:r>
              <a:rPr lang="en-US" sz="4000" dirty="0">
                <a:latin typeface="Bell MT" panose="02020503060305020303" pitchFamily="18" charset="0"/>
              </a:rPr>
              <a:t>Heretics Response</a:t>
            </a:r>
          </a:p>
          <a:p>
            <a:pPr>
              <a:buFont typeface="Wingdings" panose="05000000000000000000" pitchFamily="2" charset="2"/>
              <a:buChar char="q"/>
            </a:pPr>
            <a:r>
              <a:rPr lang="en-US" sz="4000" dirty="0">
                <a:latin typeface="Bell MT" panose="02020503060305020303" pitchFamily="18" charset="0"/>
              </a:rPr>
              <a:t>Local Organization</a:t>
            </a:r>
          </a:p>
          <a:p>
            <a:pPr>
              <a:buFont typeface="Wingdings" panose="05000000000000000000" pitchFamily="2" charset="2"/>
              <a:buChar char="q"/>
            </a:pPr>
            <a:r>
              <a:rPr lang="en-US" sz="4000" dirty="0">
                <a:latin typeface="Bell MT" panose="02020503060305020303" pitchFamily="18" charset="0"/>
              </a:rPr>
              <a:t>Local Church Apostasy</a:t>
            </a:r>
          </a:p>
          <a:p>
            <a:pPr>
              <a:buFont typeface="Wingdings" panose="05000000000000000000" pitchFamily="2" charset="2"/>
              <a:buChar char="q"/>
            </a:pPr>
            <a:endParaRPr lang="en-US" sz="3200" dirty="0">
              <a:latin typeface="Bell MT" panose="02020503060305020303" pitchFamily="18" charset="0"/>
            </a:endParaRPr>
          </a:p>
        </p:txBody>
      </p:sp>
      <p:pic>
        <p:nvPicPr>
          <p:cNvPr id="5" name="Picture 2" descr="http://www.bible.ca/ntx-diocesan-bishop-over-churches-250-451AD.gif">
            <a:extLst>
              <a:ext uri="{FF2B5EF4-FFF2-40B4-BE49-F238E27FC236}">
                <a16:creationId xmlns:a16="http://schemas.microsoft.com/office/drawing/2014/main" id="{7FD19A27-AD32-F634-0600-7AFBE01A6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514" y="901701"/>
            <a:ext cx="5954486" cy="595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9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a:p>
            <a:pPr>
              <a:buFont typeface="Wingdings" panose="05000000000000000000" pitchFamily="2" charset="2"/>
              <a:buChar char="q"/>
            </a:pPr>
            <a:r>
              <a:rPr lang="en-US" sz="4000" dirty="0">
                <a:latin typeface="Bell MT" panose="02020503060305020303" pitchFamily="18" charset="0"/>
              </a:rPr>
              <a:t>Biblical Response</a:t>
            </a:r>
          </a:p>
          <a:p>
            <a:pPr>
              <a:buFont typeface="Wingdings" panose="05000000000000000000" pitchFamily="2" charset="2"/>
              <a:buChar char="q"/>
            </a:pPr>
            <a:r>
              <a:rPr lang="en-US" sz="4000" dirty="0">
                <a:latin typeface="Bell MT" panose="02020503060305020303" pitchFamily="18" charset="0"/>
              </a:rPr>
              <a:t>Heretics Response</a:t>
            </a:r>
          </a:p>
          <a:p>
            <a:pPr>
              <a:buFont typeface="Wingdings" panose="05000000000000000000" pitchFamily="2" charset="2"/>
              <a:buChar char="q"/>
            </a:pPr>
            <a:r>
              <a:rPr lang="en-US" sz="4000" dirty="0">
                <a:latin typeface="Bell MT" panose="02020503060305020303" pitchFamily="18" charset="0"/>
              </a:rPr>
              <a:t>Local Organization</a:t>
            </a:r>
          </a:p>
          <a:p>
            <a:pPr>
              <a:buFont typeface="Wingdings" panose="05000000000000000000" pitchFamily="2" charset="2"/>
              <a:buChar char="q"/>
            </a:pPr>
            <a:r>
              <a:rPr lang="en-US" sz="4000" dirty="0">
                <a:latin typeface="Bell MT" panose="02020503060305020303" pitchFamily="18" charset="0"/>
              </a:rPr>
              <a:t>Local Church Apostasy</a:t>
            </a:r>
          </a:p>
          <a:p>
            <a:pPr>
              <a:buFont typeface="Wingdings" panose="05000000000000000000" pitchFamily="2" charset="2"/>
              <a:buChar char="q"/>
            </a:pPr>
            <a:endParaRPr lang="en-US" sz="3200" dirty="0">
              <a:latin typeface="Bell MT" panose="02020503060305020303" pitchFamily="18" charset="0"/>
            </a:endParaRPr>
          </a:p>
        </p:txBody>
      </p:sp>
      <p:pic>
        <p:nvPicPr>
          <p:cNvPr id="6" name="Picture 2" descr="http://www.bible.ca/ntx-metropolitan-over-diocesan-bishops-250-451AD.gif">
            <a:extLst>
              <a:ext uri="{FF2B5EF4-FFF2-40B4-BE49-F238E27FC236}">
                <a16:creationId xmlns:a16="http://schemas.microsoft.com/office/drawing/2014/main" id="{0A674297-A298-97E9-01B4-98036A29A4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514" y="889000"/>
            <a:ext cx="5954486" cy="596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2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a:p>
            <a:pPr>
              <a:buFont typeface="Wingdings" panose="05000000000000000000" pitchFamily="2" charset="2"/>
              <a:buChar char="q"/>
            </a:pPr>
            <a:r>
              <a:rPr lang="en-US" sz="4000" dirty="0">
                <a:latin typeface="Bell MT" panose="02020503060305020303" pitchFamily="18" charset="0"/>
              </a:rPr>
              <a:t>Biblical Response</a:t>
            </a:r>
          </a:p>
          <a:p>
            <a:pPr>
              <a:buFont typeface="Wingdings" panose="05000000000000000000" pitchFamily="2" charset="2"/>
              <a:buChar char="q"/>
            </a:pPr>
            <a:r>
              <a:rPr lang="en-US" sz="4000" dirty="0">
                <a:latin typeface="Bell MT" panose="02020503060305020303" pitchFamily="18" charset="0"/>
              </a:rPr>
              <a:t>Heretics Response</a:t>
            </a:r>
          </a:p>
          <a:p>
            <a:pPr>
              <a:buFont typeface="Wingdings" panose="05000000000000000000" pitchFamily="2" charset="2"/>
              <a:buChar char="q"/>
            </a:pPr>
            <a:r>
              <a:rPr lang="en-US" sz="4000" dirty="0">
                <a:latin typeface="Bell MT" panose="02020503060305020303" pitchFamily="18" charset="0"/>
              </a:rPr>
              <a:t>Local Organization</a:t>
            </a:r>
          </a:p>
          <a:p>
            <a:pPr>
              <a:buFont typeface="Wingdings" panose="05000000000000000000" pitchFamily="2" charset="2"/>
              <a:buChar char="q"/>
            </a:pPr>
            <a:r>
              <a:rPr lang="en-US" sz="4000" dirty="0">
                <a:latin typeface="Bell MT" panose="02020503060305020303" pitchFamily="18" charset="0"/>
              </a:rPr>
              <a:t>Local Church Apostasy</a:t>
            </a:r>
          </a:p>
          <a:p>
            <a:pPr>
              <a:buFont typeface="Wingdings" panose="05000000000000000000" pitchFamily="2" charset="2"/>
              <a:buChar char="q"/>
            </a:pPr>
            <a:endParaRPr lang="en-US" sz="3200" dirty="0">
              <a:latin typeface="Bell MT" panose="02020503060305020303" pitchFamily="18" charset="0"/>
            </a:endParaRPr>
          </a:p>
        </p:txBody>
      </p:sp>
      <p:pic>
        <p:nvPicPr>
          <p:cNvPr id="5" name="Picture 3">
            <a:extLst>
              <a:ext uri="{FF2B5EF4-FFF2-40B4-BE49-F238E27FC236}">
                <a16:creationId xmlns:a16="http://schemas.microsoft.com/office/drawing/2014/main" id="{051E70D2-4C0A-2D09-B4B4-D651F319D5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1314" y="901701"/>
            <a:ext cx="6030686" cy="345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a:extLst>
              <a:ext uri="{FF2B5EF4-FFF2-40B4-BE49-F238E27FC236}">
                <a16:creationId xmlns:a16="http://schemas.microsoft.com/office/drawing/2014/main" id="{A3E67F9E-28DE-6DEF-7AB3-5CEDB18F25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14" t="23095" r="3572" b="4286"/>
          <a:stretch/>
        </p:blipFill>
        <p:spPr bwMode="auto">
          <a:xfrm>
            <a:off x="6161314" y="4392386"/>
            <a:ext cx="6030686" cy="246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9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a:p>
            <a:pPr>
              <a:buFont typeface="Wingdings" panose="05000000000000000000" pitchFamily="2" charset="2"/>
              <a:buChar char="q"/>
            </a:pPr>
            <a:r>
              <a:rPr lang="en-US" sz="4000" dirty="0">
                <a:latin typeface="Bell MT" panose="02020503060305020303" pitchFamily="18" charset="0"/>
              </a:rPr>
              <a:t>Biblical Response</a:t>
            </a:r>
          </a:p>
          <a:p>
            <a:pPr>
              <a:buFont typeface="Wingdings" panose="05000000000000000000" pitchFamily="2" charset="2"/>
              <a:buChar char="q"/>
            </a:pPr>
            <a:r>
              <a:rPr lang="en-US" sz="4000" dirty="0">
                <a:latin typeface="Bell MT" panose="02020503060305020303" pitchFamily="18" charset="0"/>
              </a:rPr>
              <a:t>Heretics Response</a:t>
            </a:r>
          </a:p>
          <a:p>
            <a:pPr>
              <a:buFont typeface="Wingdings" panose="05000000000000000000" pitchFamily="2" charset="2"/>
              <a:buChar char="q"/>
            </a:pPr>
            <a:r>
              <a:rPr lang="en-US" sz="4000" dirty="0">
                <a:latin typeface="Bell MT" panose="02020503060305020303" pitchFamily="18" charset="0"/>
              </a:rPr>
              <a:t>Local Organization</a:t>
            </a:r>
          </a:p>
          <a:p>
            <a:pPr>
              <a:buFont typeface="Wingdings" panose="05000000000000000000" pitchFamily="2" charset="2"/>
              <a:buChar char="q"/>
            </a:pPr>
            <a:r>
              <a:rPr lang="en-US" sz="4000" dirty="0">
                <a:latin typeface="Bell MT" panose="02020503060305020303" pitchFamily="18" charset="0"/>
              </a:rPr>
              <a:t>Local Church Apostasy</a:t>
            </a:r>
          </a:p>
          <a:p>
            <a:pPr>
              <a:buFont typeface="Wingdings" panose="05000000000000000000" pitchFamily="2" charset="2"/>
              <a:buChar char="q"/>
            </a:pPr>
            <a:endParaRPr lang="en-US" sz="3200" dirty="0">
              <a:latin typeface="Bell MT" panose="02020503060305020303" pitchFamily="18" charset="0"/>
            </a:endParaRPr>
          </a:p>
        </p:txBody>
      </p:sp>
      <p:pic>
        <p:nvPicPr>
          <p:cNvPr id="7172" name="Picture 4" descr="Structure of the Catholic Church - The Australian Catholic Church">
            <a:extLst>
              <a:ext uri="{FF2B5EF4-FFF2-40B4-BE49-F238E27FC236}">
                <a16:creationId xmlns:a16="http://schemas.microsoft.com/office/drawing/2014/main" id="{BFBD8603-BBD2-0724-431C-363751517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1" t="4774" r="3571" b="4912"/>
          <a:stretch/>
        </p:blipFill>
        <p:spPr bwMode="auto">
          <a:xfrm>
            <a:off x="5943600" y="914400"/>
            <a:ext cx="6248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3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6172201" y="868680"/>
            <a:ext cx="6019799" cy="5867400"/>
            <a:chOff x="6714672" y="3645711"/>
            <a:chExt cx="2384792"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714672" y="3645711"/>
              <a:ext cx="2335199"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908138" y="3764187"/>
              <a:ext cx="2191326" cy="563344"/>
            </a:xfrm>
            <a:prstGeom prst="rect">
              <a:avLst/>
            </a:prstGeom>
            <a:noFill/>
          </p:spPr>
          <p:txBody>
            <a:bodyPr wrap="square">
              <a:spAutoFit/>
            </a:bodyPr>
            <a:lstStyle/>
            <a:p>
              <a:pPr>
                <a:buFont typeface="Wingdings" panose="05000000000000000000" pitchFamily="2" charset="2"/>
                <a:buChar char="q"/>
              </a:pPr>
              <a:r>
                <a:rPr lang="en-US" sz="2100" b="1" dirty="0">
                  <a:solidFill>
                    <a:schemeClr val="bg1"/>
                  </a:solidFill>
                  <a:latin typeface="Bell MT" panose="02020503060305020303" pitchFamily="18" charset="0"/>
                  <a:ea typeface="Times New Roman" panose="02020603050405020304" pitchFamily="18" charset="0"/>
                  <a:cs typeface="Calibri" panose="020F0502020204030204" pitchFamily="34" charset="0"/>
                </a:rPr>
                <a:t>Prov 25:28</a:t>
              </a:r>
              <a:r>
                <a:rPr lang="en-US" sz="2100" dirty="0">
                  <a:solidFill>
                    <a:schemeClr val="bg1"/>
                  </a:solidFill>
                  <a:latin typeface="Bell MT" panose="02020503060305020303" pitchFamily="18" charset="0"/>
                  <a:ea typeface="Times New Roman" panose="02020603050405020304" pitchFamily="18" charset="0"/>
                  <a:cs typeface="Calibri" panose="020F0502020204030204" pitchFamily="34" charset="0"/>
                </a:rPr>
                <a:t> – “Like a city that is broken into and without walls is a man who has no control over his spirit.”</a:t>
              </a:r>
            </a:p>
          </p:txBody>
        </p:sp>
      </p:grpSp>
      <p:sp>
        <p:nvSpPr>
          <p:cNvPr id="8" name="Rectangle: Rounded Corners 7">
            <a:extLst>
              <a:ext uri="{FF2B5EF4-FFF2-40B4-BE49-F238E27FC236}">
                <a16:creationId xmlns:a16="http://schemas.microsoft.com/office/drawing/2014/main" id="{41C0B05E-110E-1568-8F75-E33AEF84C5EC}"/>
              </a:ext>
            </a:extLst>
          </p:cNvPr>
          <p:cNvSpPr/>
          <p:nvPr/>
        </p:nvSpPr>
        <p:spPr>
          <a:xfrm>
            <a:off x="175563" y="888199"/>
            <a:ext cx="5898665" cy="58266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12214AEC-BEDB-2096-F439-BC4D2FE8E3DE}"/>
              </a:ext>
            </a:extLst>
          </p:cNvPr>
          <p:cNvSpPr txBox="1">
            <a:spLocks/>
          </p:cNvSpPr>
          <p:nvPr/>
        </p:nvSpPr>
        <p:spPr>
          <a:xfrm>
            <a:off x="735673" y="979845"/>
            <a:ext cx="4853054" cy="86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b="1" u="sng" dirty="0">
                <a:solidFill>
                  <a:schemeClr val="bg1"/>
                </a:solidFill>
                <a:latin typeface="Bell MT" panose="02020503060305020303" pitchFamily="18" charset="0"/>
              </a:rPr>
              <a:t>False Standards</a:t>
            </a:r>
          </a:p>
        </p:txBody>
      </p:sp>
      <p:sp>
        <p:nvSpPr>
          <p:cNvPr id="19" name="Content Placeholder 2">
            <a:extLst>
              <a:ext uri="{FF2B5EF4-FFF2-40B4-BE49-F238E27FC236}">
                <a16:creationId xmlns:a16="http://schemas.microsoft.com/office/drawing/2014/main" id="{0836AFED-0167-904C-5FC0-0CB94B2FE46A}"/>
              </a:ext>
            </a:extLst>
          </p:cNvPr>
          <p:cNvSpPr txBox="1">
            <a:spLocks/>
          </p:cNvSpPr>
          <p:nvPr/>
        </p:nvSpPr>
        <p:spPr>
          <a:xfrm>
            <a:off x="454821" y="1793182"/>
            <a:ext cx="2554818" cy="52512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chemeClr val="bg1"/>
                </a:solidFill>
                <a:latin typeface="Bell MT" panose="02020503060305020303" pitchFamily="18" charset="0"/>
              </a:rPr>
              <a:t>Old Testament</a:t>
            </a:r>
          </a:p>
          <a:p>
            <a:pPr>
              <a:lnSpc>
                <a:spcPct val="150000"/>
              </a:lnSpc>
            </a:pPr>
            <a:r>
              <a:rPr lang="en-US" sz="2400" dirty="0">
                <a:solidFill>
                  <a:schemeClr val="bg1"/>
                </a:solidFill>
                <a:latin typeface="Bell MT" panose="02020503060305020303" pitchFamily="18" charset="0"/>
              </a:rPr>
              <a:t>Majority Rule</a:t>
            </a:r>
          </a:p>
          <a:p>
            <a:pPr>
              <a:lnSpc>
                <a:spcPct val="150000"/>
              </a:lnSpc>
            </a:pPr>
            <a:r>
              <a:rPr lang="en-US" sz="2400" dirty="0">
                <a:solidFill>
                  <a:schemeClr val="bg1"/>
                </a:solidFill>
                <a:latin typeface="Bell MT" panose="02020503060305020303" pitchFamily="18" charset="0"/>
              </a:rPr>
              <a:t>Family</a:t>
            </a:r>
          </a:p>
          <a:p>
            <a:pPr>
              <a:lnSpc>
                <a:spcPct val="150000"/>
              </a:lnSpc>
            </a:pPr>
            <a:r>
              <a:rPr lang="en-US" sz="2400" dirty="0">
                <a:solidFill>
                  <a:schemeClr val="bg1"/>
                </a:solidFill>
                <a:latin typeface="Bell MT" panose="02020503060305020303" pitchFamily="18" charset="0"/>
              </a:rPr>
              <a:t>Elders</a:t>
            </a:r>
          </a:p>
          <a:p>
            <a:pPr>
              <a:lnSpc>
                <a:spcPct val="150000"/>
              </a:lnSpc>
            </a:pPr>
            <a:r>
              <a:rPr lang="en-US" sz="2400" dirty="0">
                <a:solidFill>
                  <a:schemeClr val="bg1"/>
                </a:solidFill>
                <a:latin typeface="Bell MT" panose="02020503060305020303" pitchFamily="18" charset="0"/>
              </a:rPr>
              <a:t>Preachers</a:t>
            </a:r>
          </a:p>
          <a:p>
            <a:pPr>
              <a:lnSpc>
                <a:spcPct val="150000"/>
              </a:lnSpc>
            </a:pPr>
            <a:r>
              <a:rPr lang="en-US" sz="2400" dirty="0">
                <a:solidFill>
                  <a:schemeClr val="bg1"/>
                </a:solidFill>
                <a:latin typeface="Bell MT" panose="02020503060305020303" pitchFamily="18" charset="0"/>
              </a:rPr>
              <a:t>Creed/Tradition</a:t>
            </a:r>
          </a:p>
          <a:p>
            <a:pPr>
              <a:lnSpc>
                <a:spcPct val="150000"/>
              </a:lnSpc>
            </a:pPr>
            <a:r>
              <a:rPr lang="en-US" sz="2400" dirty="0">
                <a:solidFill>
                  <a:schemeClr val="bg1"/>
                </a:solidFill>
                <a:latin typeface="Bell MT" panose="02020503060305020303" pitchFamily="18" charset="0"/>
              </a:rPr>
              <a:t>Government</a:t>
            </a:r>
          </a:p>
          <a:p>
            <a:pPr>
              <a:lnSpc>
                <a:spcPct val="120000"/>
              </a:lnSpc>
            </a:pPr>
            <a:endParaRPr lang="en-US" sz="2200" dirty="0">
              <a:solidFill>
                <a:schemeClr val="bg1"/>
              </a:solidFill>
              <a:latin typeface="Bell MT" panose="02020503060305020303" pitchFamily="18" charset="0"/>
            </a:endParaRPr>
          </a:p>
        </p:txBody>
      </p:sp>
      <p:sp>
        <p:nvSpPr>
          <p:cNvPr id="20" name="Content Placeholder 2">
            <a:extLst>
              <a:ext uri="{FF2B5EF4-FFF2-40B4-BE49-F238E27FC236}">
                <a16:creationId xmlns:a16="http://schemas.microsoft.com/office/drawing/2014/main" id="{1525899A-07D8-3DEF-F432-B3B349CE4900}"/>
              </a:ext>
            </a:extLst>
          </p:cNvPr>
          <p:cNvSpPr txBox="1">
            <a:spLocks/>
          </p:cNvSpPr>
          <p:nvPr/>
        </p:nvSpPr>
        <p:spPr>
          <a:xfrm>
            <a:off x="3166452" y="1819309"/>
            <a:ext cx="2554818" cy="5225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chemeClr val="bg1"/>
                </a:solidFill>
                <a:latin typeface="Bell MT" panose="02020503060305020303" pitchFamily="18" charset="0"/>
              </a:rPr>
              <a:t>Conscience</a:t>
            </a:r>
          </a:p>
          <a:p>
            <a:pPr>
              <a:lnSpc>
                <a:spcPct val="150000"/>
              </a:lnSpc>
            </a:pPr>
            <a:r>
              <a:rPr lang="en-US" sz="2400" dirty="0">
                <a:solidFill>
                  <a:schemeClr val="bg1"/>
                </a:solidFill>
                <a:latin typeface="Bell MT" panose="02020503060305020303" pitchFamily="18" charset="0"/>
              </a:rPr>
              <a:t>Human Wisdom</a:t>
            </a:r>
          </a:p>
          <a:p>
            <a:pPr>
              <a:lnSpc>
                <a:spcPct val="150000"/>
              </a:lnSpc>
            </a:pPr>
            <a:r>
              <a:rPr lang="en-US" sz="2400" dirty="0">
                <a:solidFill>
                  <a:schemeClr val="bg1"/>
                </a:solidFill>
                <a:latin typeface="Bell MT" panose="02020503060305020303" pitchFamily="18" charset="0"/>
              </a:rPr>
              <a:t>Feelings</a:t>
            </a:r>
          </a:p>
          <a:p>
            <a:pPr>
              <a:lnSpc>
                <a:spcPct val="150000"/>
              </a:lnSpc>
            </a:pPr>
            <a:r>
              <a:rPr lang="en-US" sz="2400" dirty="0">
                <a:solidFill>
                  <a:schemeClr val="bg1"/>
                </a:solidFill>
                <a:latin typeface="Bell MT" panose="02020503060305020303" pitchFamily="18" charset="0"/>
              </a:rPr>
              <a:t>Fear</a:t>
            </a:r>
          </a:p>
          <a:p>
            <a:pPr>
              <a:lnSpc>
                <a:spcPct val="150000"/>
              </a:lnSpc>
            </a:pPr>
            <a:r>
              <a:rPr lang="en-US" sz="2400" dirty="0">
                <a:solidFill>
                  <a:schemeClr val="bg1"/>
                </a:solidFill>
                <a:latin typeface="Bell MT" panose="02020503060305020303" pitchFamily="18" charset="0"/>
              </a:rPr>
              <a:t>Comfort</a:t>
            </a:r>
          </a:p>
          <a:p>
            <a:pPr>
              <a:lnSpc>
                <a:spcPct val="150000"/>
              </a:lnSpc>
            </a:pPr>
            <a:r>
              <a:rPr lang="en-US" sz="2400" dirty="0">
                <a:solidFill>
                  <a:schemeClr val="bg1"/>
                </a:solidFill>
                <a:latin typeface="Bell MT" panose="02020503060305020303" pitchFamily="18" charset="0"/>
              </a:rPr>
              <a:t>Desire</a:t>
            </a:r>
          </a:p>
          <a:p>
            <a:pPr>
              <a:lnSpc>
                <a:spcPct val="150000"/>
              </a:lnSpc>
            </a:pPr>
            <a:r>
              <a:rPr lang="en-US" sz="2400" dirty="0">
                <a:solidFill>
                  <a:schemeClr val="bg1"/>
                </a:solidFill>
                <a:latin typeface="Bell MT" panose="02020503060305020303" pitchFamily="18" charset="0"/>
              </a:rPr>
              <a:t>Dream/Vision</a:t>
            </a:r>
          </a:p>
        </p:txBody>
      </p:sp>
    </p:spTree>
    <p:extLst>
      <p:ext uri="{BB962C8B-B14F-4D97-AF65-F5344CB8AC3E}">
        <p14:creationId xmlns:p14="http://schemas.microsoft.com/office/powerpoint/2010/main" val="33251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04:  </a:t>
            </a:r>
            <a:r>
              <a:rPr lang="en-US" sz="2500" b="1" dirty="0">
                <a:solidFill>
                  <a:schemeClr val="tx2"/>
                </a:solidFill>
                <a:latin typeface="Bell MT" panose="02020503060305020303" pitchFamily="18" charset="0"/>
              </a:rPr>
              <a:t>False Standards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18:  </a:t>
            </a:r>
            <a:r>
              <a:rPr lang="en-US" sz="2500" b="1" dirty="0">
                <a:solidFill>
                  <a:schemeClr val="tx2"/>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25:  </a:t>
            </a:r>
            <a:r>
              <a:rPr lang="en-US" sz="2500" b="1" dirty="0">
                <a:solidFill>
                  <a:schemeClr val="tx2"/>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Nov 01:  </a:t>
            </a:r>
            <a:r>
              <a:rPr lang="en-US" sz="2500" b="1" dirty="0">
                <a:solidFill>
                  <a:schemeClr val="tx2"/>
                </a:solidFill>
                <a:latin typeface="Bell MT" panose="02020503060305020303" pitchFamily="18" charset="0"/>
              </a:rPr>
              <a:t>Local Organization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FF000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24832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6172201" y="868680"/>
            <a:ext cx="5894614" cy="586739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515100" y="1071309"/>
            <a:ext cx="5404757" cy="5509200"/>
          </a:xfrm>
          <a:prstGeom prst="rect">
            <a:avLst/>
          </a:prstGeom>
          <a:noFill/>
        </p:spPr>
        <p:txBody>
          <a:bodyPr wrap="square">
            <a:spAutoFit/>
          </a:bodyPr>
          <a:lstStyle/>
          <a:p>
            <a:pPr>
              <a:buFont typeface="Wingdings" panose="05000000000000000000" pitchFamily="2" charset="2"/>
              <a:buChar char="q"/>
            </a:pPr>
            <a:r>
              <a:rPr lang="en-US" sz="2100" b="1" dirty="0">
                <a:solidFill>
                  <a:schemeClr val="bg1"/>
                </a:solidFill>
                <a:latin typeface="Bell MT" panose="02020503060305020303" pitchFamily="18" charset="0"/>
                <a:ea typeface="Times New Roman" panose="02020603050405020304" pitchFamily="18" charset="0"/>
                <a:cs typeface="Calibri" panose="020F0502020204030204" pitchFamily="34" charset="0"/>
              </a:rPr>
              <a:t>Prov 25:28</a:t>
            </a:r>
            <a:r>
              <a:rPr lang="en-US" sz="2100" dirty="0">
                <a:solidFill>
                  <a:schemeClr val="bg1"/>
                </a:solidFill>
                <a:latin typeface="Bell MT" panose="02020503060305020303" pitchFamily="18" charset="0"/>
                <a:ea typeface="Times New Roman" panose="02020603050405020304" pitchFamily="18" charset="0"/>
                <a:cs typeface="Calibri" panose="020F0502020204030204" pitchFamily="34" charset="0"/>
              </a:rPr>
              <a:t> – “Like a city that is broken into and without walls is a man who has no control over his spirit.”</a:t>
            </a:r>
          </a:p>
          <a:p>
            <a:pPr>
              <a:buFont typeface="Wingdings" panose="05000000000000000000" pitchFamily="2" charset="2"/>
              <a:buChar char="q"/>
            </a:pPr>
            <a:endParaRPr lang="en-US" sz="800" dirty="0">
              <a:solidFill>
                <a:schemeClr val="bg1"/>
              </a:solidFill>
              <a:latin typeface="Bell MT" panose="02020503060305020303" pitchFamily="18" charset="0"/>
              <a:ea typeface="Times New Roman" panose="02020603050405020304" pitchFamily="18" charset="0"/>
              <a:cs typeface="Calibri" panose="020F0502020204030204" pitchFamily="34" charset="0"/>
            </a:endParaRPr>
          </a:p>
          <a:p>
            <a:pPr>
              <a:buFont typeface="Wingdings" panose="05000000000000000000" pitchFamily="2" charset="2"/>
              <a:buChar char="q"/>
            </a:pPr>
            <a:r>
              <a:rPr lang="en-US" sz="2100" b="1" dirty="0">
                <a:solidFill>
                  <a:schemeClr val="bg1"/>
                </a:solidFill>
                <a:latin typeface="Bell MT" panose="02020503060305020303" pitchFamily="18" charset="0"/>
                <a:ea typeface="Times New Roman" panose="02020603050405020304" pitchFamily="18" charset="0"/>
                <a:cs typeface="Calibri" panose="020F0502020204030204" pitchFamily="34" charset="0"/>
              </a:rPr>
              <a:t>Isa 55:9</a:t>
            </a:r>
            <a:r>
              <a:rPr lang="en-US" sz="2100" dirty="0">
                <a:solidFill>
                  <a:schemeClr val="bg1"/>
                </a:solidFill>
                <a:latin typeface="Bell MT" panose="02020503060305020303" pitchFamily="18" charset="0"/>
                <a:ea typeface="Times New Roman" panose="02020603050405020304" pitchFamily="18" charset="0"/>
                <a:cs typeface="Calibri" panose="020F0502020204030204" pitchFamily="34" charset="0"/>
              </a:rPr>
              <a:t> – “</a:t>
            </a:r>
            <a:r>
              <a:rPr lang="en-US" sz="2100" dirty="0">
                <a:solidFill>
                  <a:schemeClr val="bg1"/>
                </a:solidFill>
                <a:latin typeface="Bell MT" panose="02020503060305020303" pitchFamily="18" charset="0"/>
              </a:rPr>
              <a:t>as the heavens are higher than the earth, so are My ways higher than your ways and My thoughts than your thoughts.”</a:t>
            </a:r>
          </a:p>
          <a:p>
            <a:pPr>
              <a:buFont typeface="Wingdings" panose="05000000000000000000" pitchFamily="2" charset="2"/>
              <a:buChar char="q"/>
            </a:pPr>
            <a:endParaRPr lang="en-US" sz="800" dirty="0">
              <a:solidFill>
                <a:schemeClr val="bg1"/>
              </a:solidFill>
              <a:latin typeface="Bell MT" panose="02020503060305020303" pitchFamily="18" charset="0"/>
            </a:endParaRPr>
          </a:p>
          <a:p>
            <a:pPr>
              <a:buFont typeface="Wingdings" panose="05000000000000000000" pitchFamily="2" charset="2"/>
              <a:buChar char="q"/>
            </a:pPr>
            <a:r>
              <a:rPr lang="en-US" sz="2100" dirty="0">
                <a:solidFill>
                  <a:schemeClr val="bg1"/>
                </a:solidFill>
                <a:latin typeface="Bell MT" panose="02020503060305020303" pitchFamily="18" charset="0"/>
              </a:rPr>
              <a:t>Dan 3:16-18 – “</a:t>
            </a:r>
            <a:r>
              <a:rPr lang="en-US" sz="2100" b="1" baseline="30000" dirty="0">
                <a:solidFill>
                  <a:schemeClr val="bg1"/>
                </a:solidFill>
                <a:latin typeface="Bell MT" panose="02020503060305020303" pitchFamily="18" charset="0"/>
              </a:rPr>
              <a:t>16</a:t>
            </a:r>
            <a:r>
              <a:rPr lang="en-US" sz="2100" dirty="0">
                <a:solidFill>
                  <a:schemeClr val="bg1"/>
                </a:solidFill>
                <a:latin typeface="Bell MT" panose="02020503060305020303" pitchFamily="18" charset="0"/>
              </a:rPr>
              <a:t>Shadrach, Meshach and Abed- </a:t>
            </a:r>
            <a:r>
              <a:rPr lang="en-US" sz="2100" dirty="0" err="1">
                <a:solidFill>
                  <a:schemeClr val="bg1"/>
                </a:solidFill>
                <a:latin typeface="Bell MT" panose="02020503060305020303" pitchFamily="18" charset="0"/>
              </a:rPr>
              <a:t>nego</a:t>
            </a:r>
            <a:r>
              <a:rPr lang="en-US" sz="2100" dirty="0">
                <a:solidFill>
                  <a:schemeClr val="bg1"/>
                </a:solidFill>
                <a:latin typeface="Bell MT" panose="02020503060305020303" pitchFamily="18" charset="0"/>
              </a:rPr>
              <a:t> replied to the king, ‘O Nebuchadnezzar, we do not need to give you an answer concerning this matter. </a:t>
            </a:r>
            <a:r>
              <a:rPr lang="en-US" sz="2100" b="1" baseline="30000" dirty="0">
                <a:solidFill>
                  <a:schemeClr val="bg1"/>
                </a:solidFill>
                <a:latin typeface="Bell MT" panose="02020503060305020303" pitchFamily="18" charset="0"/>
              </a:rPr>
              <a:t>17</a:t>
            </a:r>
            <a:r>
              <a:rPr lang="en-US" sz="2100" dirty="0">
                <a:solidFill>
                  <a:schemeClr val="bg1"/>
                </a:solidFill>
                <a:latin typeface="Bell MT" panose="02020503060305020303" pitchFamily="18" charset="0"/>
              </a:rPr>
              <a:t>If it be so, our God whom we serve is able to deliver us from the furnace of blazing fire; and He will deliver us out of your hand, O king. </a:t>
            </a:r>
            <a:r>
              <a:rPr lang="en-US" sz="2100" b="1" baseline="30000" dirty="0">
                <a:solidFill>
                  <a:schemeClr val="bg1"/>
                </a:solidFill>
                <a:latin typeface="Bell MT" panose="02020503060305020303" pitchFamily="18" charset="0"/>
              </a:rPr>
              <a:t>18</a:t>
            </a:r>
            <a:r>
              <a:rPr lang="en-US" sz="2100" dirty="0">
                <a:solidFill>
                  <a:schemeClr val="bg1"/>
                </a:solidFill>
                <a:latin typeface="Bell MT" panose="02020503060305020303" pitchFamily="18" charset="0"/>
              </a:rPr>
              <a:t>But even if He does not, let it be known to you, O king, that we are not going to serve your gods or worship the golden image that you have set up.’”</a:t>
            </a:r>
            <a:endParaRPr lang="en-US" sz="2100" dirty="0">
              <a:solidFill>
                <a:schemeClr val="bg1"/>
              </a:solidFill>
              <a:latin typeface="Bell MT" panose="02020503060305020303" pitchFamily="18" charset="0"/>
              <a:ea typeface="Times New Roman" panose="02020603050405020304" pitchFamily="18" charset="0"/>
              <a:cs typeface="Calibri" panose="020F0502020204030204" pitchFamily="34" charset="0"/>
            </a:endParaRPr>
          </a:p>
        </p:txBody>
      </p:sp>
      <p:sp>
        <p:nvSpPr>
          <p:cNvPr id="18" name="Title 1">
            <a:extLst>
              <a:ext uri="{FF2B5EF4-FFF2-40B4-BE49-F238E27FC236}">
                <a16:creationId xmlns:a16="http://schemas.microsoft.com/office/drawing/2014/main" id="{12214AEC-BEDB-2096-F439-BC4D2FE8E3DE}"/>
              </a:ext>
            </a:extLst>
          </p:cNvPr>
          <p:cNvSpPr txBox="1">
            <a:spLocks/>
          </p:cNvSpPr>
          <p:nvPr/>
        </p:nvSpPr>
        <p:spPr>
          <a:xfrm>
            <a:off x="1715388" y="996173"/>
            <a:ext cx="4639693" cy="86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Bell MT" panose="02020503060305020303" pitchFamily="18" charset="0"/>
              </a:rPr>
              <a:t>False Standards</a:t>
            </a:r>
          </a:p>
        </p:txBody>
      </p:sp>
      <p:sp>
        <p:nvSpPr>
          <p:cNvPr id="19" name="Content Placeholder 2">
            <a:extLst>
              <a:ext uri="{FF2B5EF4-FFF2-40B4-BE49-F238E27FC236}">
                <a16:creationId xmlns:a16="http://schemas.microsoft.com/office/drawing/2014/main" id="{0836AFED-0167-904C-5FC0-0CB94B2FE46A}"/>
              </a:ext>
            </a:extLst>
          </p:cNvPr>
          <p:cNvSpPr txBox="1">
            <a:spLocks/>
          </p:cNvSpPr>
          <p:nvPr/>
        </p:nvSpPr>
        <p:spPr>
          <a:xfrm>
            <a:off x="1654426" y="1883533"/>
            <a:ext cx="2554818" cy="52512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200" dirty="0">
                <a:solidFill>
                  <a:schemeClr val="bg1"/>
                </a:solidFill>
                <a:latin typeface="Bell MT" panose="02020503060305020303" pitchFamily="18" charset="0"/>
              </a:rPr>
              <a:t>Old Testament</a:t>
            </a:r>
          </a:p>
          <a:p>
            <a:pPr>
              <a:lnSpc>
                <a:spcPct val="150000"/>
              </a:lnSpc>
            </a:pPr>
            <a:r>
              <a:rPr lang="en-US" sz="2200" dirty="0">
                <a:solidFill>
                  <a:schemeClr val="bg1"/>
                </a:solidFill>
                <a:latin typeface="Bell MT" panose="02020503060305020303" pitchFamily="18" charset="0"/>
              </a:rPr>
              <a:t>Majority Rule</a:t>
            </a:r>
          </a:p>
          <a:p>
            <a:pPr>
              <a:lnSpc>
                <a:spcPct val="150000"/>
              </a:lnSpc>
            </a:pPr>
            <a:r>
              <a:rPr lang="en-US" sz="2200" dirty="0">
                <a:solidFill>
                  <a:schemeClr val="bg1"/>
                </a:solidFill>
                <a:latin typeface="Bell MT" panose="02020503060305020303" pitchFamily="18" charset="0"/>
              </a:rPr>
              <a:t>Family</a:t>
            </a:r>
          </a:p>
          <a:p>
            <a:pPr>
              <a:lnSpc>
                <a:spcPct val="150000"/>
              </a:lnSpc>
            </a:pPr>
            <a:r>
              <a:rPr lang="en-US" sz="2200" dirty="0">
                <a:solidFill>
                  <a:schemeClr val="bg1"/>
                </a:solidFill>
                <a:latin typeface="Bell MT" panose="02020503060305020303" pitchFamily="18" charset="0"/>
              </a:rPr>
              <a:t>Elders</a:t>
            </a:r>
          </a:p>
          <a:p>
            <a:pPr>
              <a:lnSpc>
                <a:spcPct val="150000"/>
              </a:lnSpc>
            </a:pPr>
            <a:r>
              <a:rPr lang="en-US" sz="2200" dirty="0">
                <a:solidFill>
                  <a:schemeClr val="bg1"/>
                </a:solidFill>
                <a:latin typeface="Bell MT" panose="02020503060305020303" pitchFamily="18" charset="0"/>
              </a:rPr>
              <a:t>Preachers</a:t>
            </a:r>
          </a:p>
          <a:p>
            <a:pPr>
              <a:lnSpc>
                <a:spcPct val="150000"/>
              </a:lnSpc>
            </a:pPr>
            <a:r>
              <a:rPr lang="en-US" sz="2200" dirty="0">
                <a:solidFill>
                  <a:schemeClr val="bg1"/>
                </a:solidFill>
                <a:latin typeface="Bell MT" panose="02020503060305020303" pitchFamily="18" charset="0"/>
              </a:rPr>
              <a:t>Creed/Tradition</a:t>
            </a:r>
          </a:p>
          <a:p>
            <a:pPr>
              <a:lnSpc>
                <a:spcPct val="150000"/>
              </a:lnSpc>
            </a:pPr>
            <a:r>
              <a:rPr lang="en-US" sz="2200" dirty="0">
                <a:solidFill>
                  <a:schemeClr val="bg1"/>
                </a:solidFill>
                <a:latin typeface="Bell MT" panose="02020503060305020303" pitchFamily="18" charset="0"/>
              </a:rPr>
              <a:t>Government</a:t>
            </a:r>
          </a:p>
          <a:p>
            <a:pPr>
              <a:lnSpc>
                <a:spcPct val="120000"/>
              </a:lnSpc>
            </a:pPr>
            <a:endParaRPr lang="en-US" sz="2200" dirty="0">
              <a:solidFill>
                <a:schemeClr val="bg1"/>
              </a:solidFill>
              <a:latin typeface="Bell MT" panose="02020503060305020303" pitchFamily="18" charset="0"/>
            </a:endParaRPr>
          </a:p>
        </p:txBody>
      </p:sp>
      <p:sp>
        <p:nvSpPr>
          <p:cNvPr id="20" name="Content Placeholder 2">
            <a:extLst>
              <a:ext uri="{FF2B5EF4-FFF2-40B4-BE49-F238E27FC236}">
                <a16:creationId xmlns:a16="http://schemas.microsoft.com/office/drawing/2014/main" id="{1525899A-07D8-3DEF-F432-B3B349CE4900}"/>
              </a:ext>
            </a:extLst>
          </p:cNvPr>
          <p:cNvSpPr txBox="1">
            <a:spLocks/>
          </p:cNvSpPr>
          <p:nvPr/>
        </p:nvSpPr>
        <p:spPr>
          <a:xfrm>
            <a:off x="3949134" y="1909660"/>
            <a:ext cx="2554818" cy="5225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200" dirty="0">
                <a:solidFill>
                  <a:schemeClr val="bg1"/>
                </a:solidFill>
                <a:latin typeface="Bell MT" panose="02020503060305020303" pitchFamily="18" charset="0"/>
              </a:rPr>
              <a:t>Conscience</a:t>
            </a:r>
          </a:p>
          <a:p>
            <a:pPr>
              <a:lnSpc>
                <a:spcPct val="150000"/>
              </a:lnSpc>
            </a:pPr>
            <a:r>
              <a:rPr lang="en-US" sz="2200" dirty="0">
                <a:solidFill>
                  <a:schemeClr val="bg1"/>
                </a:solidFill>
                <a:latin typeface="Bell MT" panose="02020503060305020303" pitchFamily="18" charset="0"/>
              </a:rPr>
              <a:t>Human Wisdom</a:t>
            </a:r>
          </a:p>
          <a:p>
            <a:pPr>
              <a:lnSpc>
                <a:spcPct val="150000"/>
              </a:lnSpc>
            </a:pPr>
            <a:r>
              <a:rPr lang="en-US" sz="2200" dirty="0">
                <a:solidFill>
                  <a:schemeClr val="bg1"/>
                </a:solidFill>
                <a:latin typeface="Bell MT" panose="02020503060305020303" pitchFamily="18" charset="0"/>
              </a:rPr>
              <a:t>Feelings</a:t>
            </a:r>
          </a:p>
          <a:p>
            <a:pPr>
              <a:lnSpc>
                <a:spcPct val="150000"/>
              </a:lnSpc>
            </a:pPr>
            <a:r>
              <a:rPr lang="en-US" sz="2200" dirty="0">
                <a:solidFill>
                  <a:schemeClr val="bg1"/>
                </a:solidFill>
                <a:latin typeface="Bell MT" panose="02020503060305020303" pitchFamily="18" charset="0"/>
              </a:rPr>
              <a:t>Fear</a:t>
            </a:r>
          </a:p>
          <a:p>
            <a:pPr>
              <a:lnSpc>
                <a:spcPct val="150000"/>
              </a:lnSpc>
            </a:pPr>
            <a:r>
              <a:rPr lang="en-US" sz="2200" dirty="0">
                <a:solidFill>
                  <a:schemeClr val="bg1"/>
                </a:solidFill>
                <a:latin typeface="Bell MT" panose="02020503060305020303" pitchFamily="18" charset="0"/>
              </a:rPr>
              <a:t>Comfort</a:t>
            </a:r>
          </a:p>
          <a:p>
            <a:pPr>
              <a:lnSpc>
                <a:spcPct val="150000"/>
              </a:lnSpc>
            </a:pPr>
            <a:r>
              <a:rPr lang="en-US" sz="2200" dirty="0">
                <a:solidFill>
                  <a:schemeClr val="bg1"/>
                </a:solidFill>
                <a:latin typeface="Bell MT" panose="02020503060305020303" pitchFamily="18" charset="0"/>
              </a:rPr>
              <a:t>Desire</a:t>
            </a:r>
          </a:p>
          <a:p>
            <a:pPr>
              <a:lnSpc>
                <a:spcPct val="150000"/>
              </a:lnSpc>
            </a:pPr>
            <a:r>
              <a:rPr lang="en-US" sz="2200" dirty="0">
                <a:solidFill>
                  <a:schemeClr val="bg1"/>
                </a:solidFill>
                <a:latin typeface="Bell MT" panose="02020503060305020303" pitchFamily="18" charset="0"/>
              </a:rPr>
              <a:t>Dream/Vision</a:t>
            </a:r>
          </a:p>
          <a:p>
            <a:pPr>
              <a:lnSpc>
                <a:spcPct val="120000"/>
              </a:lnSpc>
            </a:pPr>
            <a:endParaRPr lang="en-US" sz="2200" dirty="0">
              <a:solidFill>
                <a:schemeClr val="bg1"/>
              </a:solidFill>
              <a:latin typeface="Bell MT" panose="02020503060305020303" pitchFamily="18" charset="0"/>
            </a:endParaRPr>
          </a:p>
        </p:txBody>
      </p:sp>
      <p:sp>
        <p:nvSpPr>
          <p:cNvPr id="3" name="Rectangle: Rounded Corners 2">
            <a:extLst>
              <a:ext uri="{FF2B5EF4-FFF2-40B4-BE49-F238E27FC236}">
                <a16:creationId xmlns:a16="http://schemas.microsoft.com/office/drawing/2014/main" id="{FC2DC7B7-B08B-83E3-9C7A-819371D8E20B}"/>
              </a:ext>
            </a:extLst>
          </p:cNvPr>
          <p:cNvSpPr/>
          <p:nvPr/>
        </p:nvSpPr>
        <p:spPr>
          <a:xfrm>
            <a:off x="175563" y="888199"/>
            <a:ext cx="5898665" cy="58266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1D05720-9C7D-8BC6-0871-740CF2E3F485}"/>
              </a:ext>
            </a:extLst>
          </p:cNvPr>
          <p:cNvSpPr txBox="1">
            <a:spLocks/>
          </p:cNvSpPr>
          <p:nvPr/>
        </p:nvSpPr>
        <p:spPr>
          <a:xfrm>
            <a:off x="735673" y="979845"/>
            <a:ext cx="4853054" cy="86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b="1" u="sng" dirty="0">
                <a:solidFill>
                  <a:schemeClr val="bg1"/>
                </a:solidFill>
                <a:latin typeface="Bell MT" panose="02020503060305020303" pitchFamily="18" charset="0"/>
              </a:rPr>
              <a:t>False Standards</a:t>
            </a:r>
          </a:p>
        </p:txBody>
      </p:sp>
      <p:sp>
        <p:nvSpPr>
          <p:cNvPr id="7" name="Content Placeholder 2">
            <a:extLst>
              <a:ext uri="{FF2B5EF4-FFF2-40B4-BE49-F238E27FC236}">
                <a16:creationId xmlns:a16="http://schemas.microsoft.com/office/drawing/2014/main" id="{722A4C34-F0EE-57D7-CD3E-5A387CA631BC}"/>
              </a:ext>
            </a:extLst>
          </p:cNvPr>
          <p:cNvSpPr txBox="1">
            <a:spLocks/>
          </p:cNvSpPr>
          <p:nvPr/>
        </p:nvSpPr>
        <p:spPr>
          <a:xfrm>
            <a:off x="454821" y="1793182"/>
            <a:ext cx="2554818" cy="52512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chemeClr val="bg1"/>
                </a:solidFill>
                <a:latin typeface="Bell MT" panose="02020503060305020303" pitchFamily="18" charset="0"/>
              </a:rPr>
              <a:t>Old Testament</a:t>
            </a:r>
          </a:p>
          <a:p>
            <a:pPr>
              <a:lnSpc>
                <a:spcPct val="150000"/>
              </a:lnSpc>
            </a:pPr>
            <a:r>
              <a:rPr lang="en-US" sz="2400" dirty="0">
                <a:solidFill>
                  <a:schemeClr val="bg1"/>
                </a:solidFill>
                <a:latin typeface="Bell MT" panose="02020503060305020303" pitchFamily="18" charset="0"/>
              </a:rPr>
              <a:t>Majority Rule</a:t>
            </a:r>
          </a:p>
          <a:p>
            <a:pPr>
              <a:lnSpc>
                <a:spcPct val="150000"/>
              </a:lnSpc>
            </a:pPr>
            <a:r>
              <a:rPr lang="en-US" sz="2400" dirty="0">
                <a:solidFill>
                  <a:schemeClr val="bg1"/>
                </a:solidFill>
                <a:latin typeface="Bell MT" panose="02020503060305020303" pitchFamily="18" charset="0"/>
              </a:rPr>
              <a:t>Family</a:t>
            </a:r>
          </a:p>
          <a:p>
            <a:pPr>
              <a:lnSpc>
                <a:spcPct val="150000"/>
              </a:lnSpc>
            </a:pPr>
            <a:r>
              <a:rPr lang="en-US" sz="2400" dirty="0">
                <a:solidFill>
                  <a:schemeClr val="bg1"/>
                </a:solidFill>
                <a:latin typeface="Bell MT" panose="02020503060305020303" pitchFamily="18" charset="0"/>
              </a:rPr>
              <a:t>Elders</a:t>
            </a:r>
          </a:p>
          <a:p>
            <a:pPr>
              <a:lnSpc>
                <a:spcPct val="150000"/>
              </a:lnSpc>
            </a:pPr>
            <a:r>
              <a:rPr lang="en-US" sz="2400" dirty="0">
                <a:solidFill>
                  <a:schemeClr val="bg1"/>
                </a:solidFill>
                <a:latin typeface="Bell MT" panose="02020503060305020303" pitchFamily="18" charset="0"/>
              </a:rPr>
              <a:t>Preachers</a:t>
            </a:r>
          </a:p>
          <a:p>
            <a:pPr>
              <a:lnSpc>
                <a:spcPct val="150000"/>
              </a:lnSpc>
            </a:pPr>
            <a:r>
              <a:rPr lang="en-US" sz="2400" dirty="0">
                <a:solidFill>
                  <a:schemeClr val="bg1"/>
                </a:solidFill>
                <a:latin typeface="Bell MT" panose="02020503060305020303" pitchFamily="18" charset="0"/>
              </a:rPr>
              <a:t>Creed/Tradition</a:t>
            </a:r>
          </a:p>
          <a:p>
            <a:pPr>
              <a:lnSpc>
                <a:spcPct val="150000"/>
              </a:lnSpc>
            </a:pPr>
            <a:r>
              <a:rPr lang="en-US" sz="2400" dirty="0">
                <a:solidFill>
                  <a:schemeClr val="bg1"/>
                </a:solidFill>
                <a:latin typeface="Bell MT" panose="02020503060305020303" pitchFamily="18" charset="0"/>
              </a:rPr>
              <a:t>Government</a:t>
            </a:r>
          </a:p>
          <a:p>
            <a:pPr>
              <a:lnSpc>
                <a:spcPct val="120000"/>
              </a:lnSpc>
            </a:pPr>
            <a:endParaRPr lang="en-US" sz="2200" dirty="0">
              <a:solidFill>
                <a:schemeClr val="bg1"/>
              </a:solidFill>
              <a:latin typeface="Bell MT" panose="02020503060305020303" pitchFamily="18" charset="0"/>
            </a:endParaRPr>
          </a:p>
        </p:txBody>
      </p:sp>
      <p:sp>
        <p:nvSpPr>
          <p:cNvPr id="9" name="Content Placeholder 2">
            <a:extLst>
              <a:ext uri="{FF2B5EF4-FFF2-40B4-BE49-F238E27FC236}">
                <a16:creationId xmlns:a16="http://schemas.microsoft.com/office/drawing/2014/main" id="{661274C1-DE6E-0138-C509-81E5CDAA30E1}"/>
              </a:ext>
            </a:extLst>
          </p:cNvPr>
          <p:cNvSpPr txBox="1">
            <a:spLocks/>
          </p:cNvSpPr>
          <p:nvPr/>
        </p:nvSpPr>
        <p:spPr>
          <a:xfrm>
            <a:off x="3166452" y="1819309"/>
            <a:ext cx="2554818" cy="5225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chemeClr val="bg1"/>
                </a:solidFill>
                <a:latin typeface="Bell MT" panose="02020503060305020303" pitchFamily="18" charset="0"/>
              </a:rPr>
              <a:t>Conscience</a:t>
            </a:r>
          </a:p>
          <a:p>
            <a:pPr>
              <a:lnSpc>
                <a:spcPct val="150000"/>
              </a:lnSpc>
            </a:pPr>
            <a:r>
              <a:rPr lang="en-US" sz="2400" dirty="0">
                <a:solidFill>
                  <a:schemeClr val="bg1"/>
                </a:solidFill>
                <a:latin typeface="Bell MT" panose="02020503060305020303" pitchFamily="18" charset="0"/>
              </a:rPr>
              <a:t>Human Wisdom</a:t>
            </a:r>
          </a:p>
          <a:p>
            <a:pPr>
              <a:lnSpc>
                <a:spcPct val="150000"/>
              </a:lnSpc>
            </a:pPr>
            <a:r>
              <a:rPr lang="en-US" sz="2400" dirty="0">
                <a:solidFill>
                  <a:schemeClr val="bg1"/>
                </a:solidFill>
                <a:latin typeface="Bell MT" panose="02020503060305020303" pitchFamily="18" charset="0"/>
              </a:rPr>
              <a:t>Feelings</a:t>
            </a:r>
          </a:p>
          <a:p>
            <a:pPr>
              <a:lnSpc>
                <a:spcPct val="150000"/>
              </a:lnSpc>
            </a:pPr>
            <a:r>
              <a:rPr lang="en-US" sz="2400" dirty="0">
                <a:solidFill>
                  <a:schemeClr val="bg1"/>
                </a:solidFill>
                <a:latin typeface="Bell MT" panose="02020503060305020303" pitchFamily="18" charset="0"/>
              </a:rPr>
              <a:t>Fear</a:t>
            </a:r>
          </a:p>
          <a:p>
            <a:pPr>
              <a:lnSpc>
                <a:spcPct val="150000"/>
              </a:lnSpc>
            </a:pPr>
            <a:r>
              <a:rPr lang="en-US" sz="2400" dirty="0">
                <a:solidFill>
                  <a:schemeClr val="bg1"/>
                </a:solidFill>
                <a:latin typeface="Bell MT" panose="02020503060305020303" pitchFamily="18" charset="0"/>
              </a:rPr>
              <a:t>Comfort</a:t>
            </a:r>
          </a:p>
          <a:p>
            <a:pPr>
              <a:lnSpc>
                <a:spcPct val="150000"/>
              </a:lnSpc>
            </a:pPr>
            <a:r>
              <a:rPr lang="en-US" sz="2400" dirty="0">
                <a:solidFill>
                  <a:schemeClr val="bg1"/>
                </a:solidFill>
                <a:latin typeface="Bell MT" panose="02020503060305020303" pitchFamily="18" charset="0"/>
              </a:rPr>
              <a:t>Desire</a:t>
            </a:r>
          </a:p>
          <a:p>
            <a:pPr>
              <a:lnSpc>
                <a:spcPct val="150000"/>
              </a:lnSpc>
            </a:pPr>
            <a:r>
              <a:rPr lang="en-US" sz="2400" dirty="0">
                <a:solidFill>
                  <a:schemeClr val="bg1"/>
                </a:solidFill>
                <a:latin typeface="Bell MT" panose="02020503060305020303" pitchFamily="18" charset="0"/>
              </a:rPr>
              <a:t>Dream/Vision</a:t>
            </a:r>
          </a:p>
        </p:txBody>
      </p:sp>
    </p:spTree>
    <p:extLst>
      <p:ext uri="{BB962C8B-B14F-4D97-AF65-F5344CB8AC3E}">
        <p14:creationId xmlns:p14="http://schemas.microsoft.com/office/powerpoint/2010/main" val="272857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verbs 28:13 (NKJV) - Proverbs 28:13 NKJV - He who covers his sins… |  Biblia">
            <a:extLst>
              <a:ext uri="{FF2B5EF4-FFF2-40B4-BE49-F238E27FC236}">
                <a16:creationId xmlns:a16="http://schemas.microsoft.com/office/drawing/2014/main" id="{B34E8E9F-1514-33DF-80DC-E442D51837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9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14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04:  </a:t>
            </a:r>
            <a:r>
              <a:rPr lang="en-US" sz="2500" b="1" dirty="0">
                <a:solidFill>
                  <a:schemeClr val="tx2"/>
                </a:solidFill>
                <a:latin typeface="Bell MT" panose="02020503060305020303" pitchFamily="18" charset="0"/>
              </a:rPr>
              <a:t>False Standards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18:  </a:t>
            </a:r>
            <a:r>
              <a:rPr lang="en-US" sz="2500" b="1" dirty="0">
                <a:solidFill>
                  <a:schemeClr val="tx2"/>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Oct 25:  </a:t>
            </a:r>
            <a:r>
              <a:rPr lang="en-US" sz="2500" b="1" dirty="0">
                <a:solidFill>
                  <a:schemeClr val="tx2"/>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chemeClr val="tx2"/>
                </a:solidFill>
                <a:latin typeface="Bell MT" panose="02020503060305020303" pitchFamily="18" charset="0"/>
              </a:rPr>
              <a:t>Nov 01:  </a:t>
            </a:r>
            <a:r>
              <a:rPr lang="en-US" sz="2500" b="1" dirty="0">
                <a:solidFill>
                  <a:schemeClr val="tx2"/>
                </a:solidFill>
                <a:latin typeface="Bell MT" panose="02020503060305020303" pitchFamily="18" charset="0"/>
              </a:rPr>
              <a:t>Local Organization (2)</a:t>
            </a:r>
            <a:endParaRPr lang="en-US" sz="2500" dirty="0">
              <a:solidFill>
                <a:schemeClr val="tx2"/>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FF000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0611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postasy - The Grove">
            <a:extLst>
              <a:ext uri="{FF2B5EF4-FFF2-40B4-BE49-F238E27FC236}">
                <a16:creationId xmlns:a16="http://schemas.microsoft.com/office/drawing/2014/main" id="{E6BC955D-8AB3-D36F-A1A8-AD61B37B1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6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56007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5796643" y="880533"/>
            <a:ext cx="6270171" cy="5859480"/>
            <a:chOff x="6714672" y="3645711"/>
            <a:chExt cx="2335199"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714672" y="3645711"/>
              <a:ext cx="2335199"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811275" y="3796280"/>
              <a:ext cx="2212817" cy="2728146"/>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Acts 20:28-31a </a:t>
              </a:r>
              <a:r>
                <a:rPr lang="en-US" sz="2600" dirty="0">
                  <a:solidFill>
                    <a:schemeClr val="bg1"/>
                  </a:solidFill>
                  <a:latin typeface="Bell MT" panose="02020503060305020303" pitchFamily="18" charset="0"/>
                </a:rPr>
                <a:t>– “</a:t>
              </a:r>
              <a:r>
                <a:rPr lang="en-US" sz="2600" baseline="30000" dirty="0">
                  <a:solidFill>
                    <a:schemeClr val="bg1"/>
                  </a:solidFill>
                  <a:latin typeface="Bell MT" panose="02020503060305020303" pitchFamily="18" charset="0"/>
                </a:rPr>
                <a:t>28</a:t>
              </a:r>
              <a:r>
                <a:rPr lang="en-US" sz="2600" u="sng" dirty="0">
                  <a:solidFill>
                    <a:schemeClr val="bg1"/>
                  </a:solidFill>
                  <a:latin typeface="Bell MT" panose="02020503060305020303" pitchFamily="18" charset="0"/>
                </a:rPr>
                <a:t>Be on guard</a:t>
              </a:r>
              <a:r>
                <a:rPr lang="en-US" sz="2600" dirty="0">
                  <a:solidFill>
                    <a:schemeClr val="bg1"/>
                  </a:solidFill>
                  <a:latin typeface="Bell MT" panose="02020503060305020303" pitchFamily="18" charset="0"/>
                </a:rPr>
                <a:t> for yourselves and for all the flock, among which the Holy Spirit has made you overseers, to shepherd the church of God which He purchased with His own blood. </a:t>
              </a:r>
              <a:r>
                <a:rPr lang="en-US" sz="2600" baseline="30000" dirty="0">
                  <a:solidFill>
                    <a:schemeClr val="bg1"/>
                  </a:solidFill>
                  <a:latin typeface="Bell MT" panose="02020503060305020303" pitchFamily="18" charset="0"/>
                </a:rPr>
                <a:t>29</a:t>
              </a:r>
              <a:r>
                <a:rPr lang="en-US" sz="2600" dirty="0">
                  <a:solidFill>
                    <a:schemeClr val="bg1"/>
                  </a:solidFill>
                  <a:latin typeface="Bell MT" panose="02020503060305020303" pitchFamily="18" charset="0"/>
                </a:rPr>
                <a:t>I know that after my departure </a:t>
              </a:r>
              <a:r>
                <a:rPr lang="en-US" sz="2600" u="sng" dirty="0">
                  <a:solidFill>
                    <a:schemeClr val="bg1"/>
                  </a:solidFill>
                  <a:latin typeface="Bell MT" panose="02020503060305020303" pitchFamily="18" charset="0"/>
                </a:rPr>
                <a:t>savage wolves will come in among you</a:t>
              </a:r>
              <a:r>
                <a:rPr lang="en-US" sz="2600" dirty="0">
                  <a:solidFill>
                    <a:schemeClr val="bg1"/>
                  </a:solidFill>
                  <a:latin typeface="Bell MT" panose="02020503060305020303" pitchFamily="18" charset="0"/>
                </a:rPr>
                <a:t>, not sparing the flock; </a:t>
              </a:r>
              <a:r>
                <a:rPr lang="en-US" sz="2600" baseline="30000" dirty="0">
                  <a:solidFill>
                    <a:schemeClr val="bg1"/>
                  </a:solidFill>
                  <a:latin typeface="Bell MT" panose="02020503060305020303" pitchFamily="18" charset="0"/>
                </a:rPr>
                <a:t>30</a:t>
              </a:r>
              <a:r>
                <a:rPr lang="en-US" sz="2600" dirty="0">
                  <a:solidFill>
                    <a:schemeClr val="bg1"/>
                  </a:solidFill>
                  <a:latin typeface="Bell MT" panose="02020503060305020303" pitchFamily="18" charset="0"/>
                </a:rPr>
                <a:t>and </a:t>
              </a:r>
              <a:r>
                <a:rPr lang="en-US" sz="2600" u="sng" dirty="0">
                  <a:solidFill>
                    <a:schemeClr val="bg1"/>
                  </a:solidFill>
                  <a:latin typeface="Bell MT" panose="02020503060305020303" pitchFamily="18" charset="0"/>
                </a:rPr>
                <a:t>from among your own selves men will arise, speaking perverse things, to draw away the disciples after them</a:t>
              </a:r>
              <a:r>
                <a:rPr lang="en-US" sz="2600" dirty="0">
                  <a:solidFill>
                    <a:schemeClr val="bg1"/>
                  </a:solidFill>
                  <a:latin typeface="Bell MT" panose="02020503060305020303" pitchFamily="18" charset="0"/>
                </a:rPr>
                <a:t>. </a:t>
              </a:r>
              <a:r>
                <a:rPr lang="en-US" sz="2600" baseline="30000" dirty="0">
                  <a:solidFill>
                    <a:schemeClr val="bg1"/>
                  </a:solidFill>
                  <a:latin typeface="Bell MT" panose="02020503060305020303" pitchFamily="18" charset="0"/>
                </a:rPr>
                <a:t>31</a:t>
              </a:r>
              <a:r>
                <a:rPr lang="en-US" sz="2600" u="sng" dirty="0">
                  <a:solidFill>
                    <a:schemeClr val="bg1"/>
                  </a:solidFill>
                  <a:latin typeface="Bell MT" panose="02020503060305020303" pitchFamily="18" charset="0"/>
                </a:rPr>
                <a:t>Therefore be on the alert</a:t>
              </a:r>
              <a:r>
                <a:rPr lang="en-US" sz="2600" dirty="0">
                  <a:solidFill>
                    <a:schemeClr val="bg1"/>
                  </a:solidFill>
                  <a:latin typeface="Bell MT" panose="02020503060305020303" pitchFamily="18" charset="0"/>
                </a:rPr>
                <a:t>…”</a:t>
              </a:r>
            </a:p>
          </p:txBody>
        </p:sp>
      </p:gr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59436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7053942" y="880533"/>
            <a:ext cx="5012871" cy="5859480"/>
            <a:chOff x="6714672" y="3645711"/>
            <a:chExt cx="2335199"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714672" y="3645711"/>
              <a:ext cx="2335199"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781083" y="3805585"/>
              <a:ext cx="2234415" cy="2387230"/>
            </a:xfrm>
            <a:prstGeom prst="rect">
              <a:avLst/>
            </a:prstGeom>
            <a:noFill/>
          </p:spPr>
          <p:txBody>
            <a:bodyPr wrap="square">
              <a:spAutoFit/>
            </a:bodyPr>
            <a:lstStyle/>
            <a:p>
              <a:r>
                <a:rPr lang="en-US" sz="2600" b="1" dirty="0">
                  <a:solidFill>
                    <a:schemeClr val="bg1"/>
                  </a:solidFill>
                  <a:latin typeface="Bell MT" panose="02020503060305020303" pitchFamily="18" charset="0"/>
                </a:rPr>
                <a:t>1 Tim 4:1-3 </a:t>
              </a:r>
              <a:r>
                <a:rPr lang="en-US" sz="2600" dirty="0">
                  <a:solidFill>
                    <a:schemeClr val="bg1"/>
                  </a:solidFill>
                  <a:latin typeface="Bell MT" panose="02020503060305020303" pitchFamily="18" charset="0"/>
                </a:rPr>
                <a:t>– “</a:t>
              </a:r>
              <a:r>
                <a:rPr lang="en-US" sz="2600" baseline="30000" dirty="0">
                  <a:solidFill>
                    <a:schemeClr val="bg1"/>
                  </a:solidFill>
                  <a:latin typeface="Bell MT" panose="02020503060305020303" pitchFamily="18" charset="0"/>
                </a:rPr>
                <a:t>1</a:t>
              </a:r>
              <a:r>
                <a:rPr lang="en-US" sz="2600" dirty="0">
                  <a:solidFill>
                    <a:schemeClr val="bg1"/>
                  </a:solidFill>
                  <a:latin typeface="Bell MT" panose="02020503060305020303" pitchFamily="18" charset="0"/>
                </a:rPr>
                <a:t>But the Spirit explicitly says that </a:t>
              </a:r>
              <a:r>
                <a:rPr lang="en-US" sz="2600" u="sng" dirty="0">
                  <a:solidFill>
                    <a:schemeClr val="bg1"/>
                  </a:solidFill>
                  <a:latin typeface="Bell MT" panose="02020503060305020303" pitchFamily="18" charset="0"/>
                </a:rPr>
                <a:t>in later times some will fall away from the faith</a:t>
              </a:r>
              <a:r>
                <a:rPr lang="en-US" sz="2600" dirty="0">
                  <a:solidFill>
                    <a:schemeClr val="bg1"/>
                  </a:solidFill>
                  <a:latin typeface="Bell MT" panose="02020503060305020303" pitchFamily="18" charset="0"/>
                </a:rPr>
                <a:t>, paying attention to </a:t>
              </a:r>
              <a:r>
                <a:rPr lang="en-US" sz="2600" u="sng" dirty="0">
                  <a:solidFill>
                    <a:schemeClr val="bg1"/>
                  </a:solidFill>
                  <a:latin typeface="Bell MT" panose="02020503060305020303" pitchFamily="18" charset="0"/>
                </a:rPr>
                <a:t>deceitful spirits</a:t>
              </a:r>
              <a:r>
                <a:rPr lang="en-US" sz="2600" dirty="0">
                  <a:solidFill>
                    <a:schemeClr val="bg1"/>
                  </a:solidFill>
                  <a:latin typeface="Bell MT" panose="02020503060305020303" pitchFamily="18" charset="0"/>
                </a:rPr>
                <a:t> and </a:t>
              </a:r>
              <a:r>
                <a:rPr lang="en-US" sz="2600" u="sng" dirty="0">
                  <a:solidFill>
                    <a:schemeClr val="bg1"/>
                  </a:solidFill>
                  <a:latin typeface="Bell MT" panose="02020503060305020303" pitchFamily="18" charset="0"/>
                </a:rPr>
                <a:t>doctrines of demons</a:t>
              </a:r>
              <a:r>
                <a:rPr lang="en-US" sz="2600" dirty="0">
                  <a:solidFill>
                    <a:schemeClr val="bg1"/>
                  </a:solidFill>
                  <a:latin typeface="Bell MT" panose="02020503060305020303" pitchFamily="18" charset="0"/>
                </a:rPr>
                <a:t>, </a:t>
              </a:r>
              <a:r>
                <a:rPr lang="en-US" sz="2600" baseline="30000" dirty="0">
                  <a:solidFill>
                    <a:schemeClr val="bg1"/>
                  </a:solidFill>
                  <a:latin typeface="Bell MT" panose="02020503060305020303" pitchFamily="18" charset="0"/>
                </a:rPr>
                <a:t>2</a:t>
              </a:r>
              <a:r>
                <a:rPr lang="en-US" sz="2600" dirty="0">
                  <a:solidFill>
                    <a:schemeClr val="bg1"/>
                  </a:solidFill>
                  <a:latin typeface="Bell MT" panose="02020503060305020303" pitchFamily="18" charset="0"/>
                </a:rPr>
                <a:t>by means of the </a:t>
              </a:r>
              <a:r>
                <a:rPr lang="en-US" sz="2600" u="sng" dirty="0">
                  <a:solidFill>
                    <a:schemeClr val="bg1"/>
                  </a:solidFill>
                  <a:latin typeface="Bell MT" panose="02020503060305020303" pitchFamily="18" charset="0"/>
                </a:rPr>
                <a:t>hypocrisy of liars</a:t>
              </a:r>
              <a:r>
                <a:rPr lang="en-US" sz="2600" dirty="0">
                  <a:solidFill>
                    <a:schemeClr val="bg1"/>
                  </a:solidFill>
                  <a:latin typeface="Bell MT" panose="02020503060305020303" pitchFamily="18" charset="0"/>
                </a:rPr>
                <a:t> seared in their own conscience as with a branding iron, </a:t>
              </a:r>
              <a:r>
                <a:rPr lang="en-US" sz="2600" baseline="30000" dirty="0">
                  <a:solidFill>
                    <a:schemeClr val="bg1"/>
                  </a:solidFill>
                  <a:latin typeface="Bell MT" panose="02020503060305020303" pitchFamily="18" charset="0"/>
                </a:rPr>
                <a:t>3</a:t>
              </a:r>
              <a:r>
                <a:rPr lang="en-US" sz="2600" dirty="0">
                  <a:solidFill>
                    <a:schemeClr val="bg1"/>
                  </a:solidFill>
                  <a:latin typeface="Bell MT" panose="02020503060305020303" pitchFamily="18" charset="0"/>
                </a:rPr>
                <a:t>men who </a:t>
              </a:r>
              <a:r>
                <a:rPr lang="en-US" sz="2600" u="sng" dirty="0">
                  <a:solidFill>
                    <a:schemeClr val="bg1"/>
                  </a:solidFill>
                  <a:latin typeface="Bell MT" panose="02020503060305020303" pitchFamily="18" charset="0"/>
                </a:rPr>
                <a:t>forbid marriage</a:t>
              </a:r>
              <a:r>
                <a:rPr lang="en-US" sz="2600" dirty="0">
                  <a:solidFill>
                    <a:schemeClr val="bg1"/>
                  </a:solidFill>
                  <a:latin typeface="Bell MT" panose="02020503060305020303" pitchFamily="18" charset="0"/>
                </a:rPr>
                <a:t> and advocate </a:t>
              </a:r>
              <a:r>
                <a:rPr lang="en-US" sz="2600" u="sng" dirty="0">
                  <a:solidFill>
                    <a:schemeClr val="bg1"/>
                  </a:solidFill>
                  <a:latin typeface="Bell MT" panose="02020503060305020303" pitchFamily="18" charset="0"/>
                </a:rPr>
                <a:t>abstaining from foods</a:t>
              </a:r>
              <a:r>
                <a:rPr lang="en-US" sz="2600" dirty="0">
                  <a:solidFill>
                    <a:schemeClr val="bg1"/>
                  </a:solidFill>
                  <a:latin typeface="Bell MT" panose="02020503060305020303" pitchFamily="18" charset="0"/>
                </a:rPr>
                <a:t> which God has created to be gratefully shared in by those who believe and know the truth.” </a:t>
              </a:r>
            </a:p>
          </p:txBody>
        </p:sp>
      </p:grpSp>
    </p:spTree>
    <p:extLst>
      <p:ext uri="{BB962C8B-B14F-4D97-AF65-F5344CB8AC3E}">
        <p14:creationId xmlns:p14="http://schemas.microsoft.com/office/powerpoint/2010/main" val="31997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0"/>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1" y="961329"/>
            <a:ext cx="6041571"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7413170" y="880533"/>
            <a:ext cx="4653643" cy="5859480"/>
            <a:chOff x="6714672" y="3645711"/>
            <a:chExt cx="2335199"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714672" y="3645711"/>
              <a:ext cx="2335199"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781083" y="3805585"/>
              <a:ext cx="2266905" cy="2387230"/>
            </a:xfrm>
            <a:prstGeom prst="rect">
              <a:avLst/>
            </a:prstGeom>
            <a:noFill/>
          </p:spPr>
          <p:txBody>
            <a:bodyPr wrap="square">
              <a:spAutoFit/>
            </a:bodyPr>
            <a:lstStyle/>
            <a:p>
              <a:r>
                <a:rPr lang="en-US" sz="2600" b="1" dirty="0">
                  <a:solidFill>
                    <a:schemeClr val="bg1"/>
                  </a:solidFill>
                  <a:latin typeface="Bell MT" panose="02020503060305020303" pitchFamily="18" charset="0"/>
                </a:rPr>
                <a:t>2 Tim 4:2-4 </a:t>
              </a:r>
              <a:r>
                <a:rPr lang="en-US" sz="2600" dirty="0">
                  <a:solidFill>
                    <a:schemeClr val="bg1"/>
                  </a:solidFill>
                  <a:latin typeface="Bell MT" panose="02020503060305020303" pitchFamily="18" charset="0"/>
                </a:rPr>
                <a:t>– “</a:t>
              </a:r>
              <a:r>
                <a:rPr lang="en-US" sz="2600" baseline="30000" dirty="0">
                  <a:solidFill>
                    <a:schemeClr val="bg1"/>
                  </a:solidFill>
                  <a:latin typeface="Bell MT" panose="02020503060305020303" pitchFamily="18" charset="0"/>
                </a:rPr>
                <a:t>2</a:t>
              </a:r>
              <a:r>
                <a:rPr lang="en-US" sz="2600" dirty="0">
                  <a:solidFill>
                    <a:schemeClr val="bg1"/>
                  </a:solidFill>
                  <a:latin typeface="Bell MT" panose="02020503060305020303" pitchFamily="18" charset="0"/>
                </a:rPr>
                <a:t>Preach the word; be ready in season and out of season; reprove, rebuke, exhort, with great patience and instruction. </a:t>
              </a:r>
              <a:r>
                <a:rPr lang="en-US" sz="2600" baseline="30000" dirty="0">
                  <a:solidFill>
                    <a:schemeClr val="bg1"/>
                  </a:solidFill>
                  <a:latin typeface="Bell MT" panose="02020503060305020303" pitchFamily="18" charset="0"/>
                </a:rPr>
                <a:t>3</a:t>
              </a:r>
              <a:r>
                <a:rPr lang="en-US" sz="2600" dirty="0">
                  <a:solidFill>
                    <a:schemeClr val="bg1"/>
                  </a:solidFill>
                  <a:latin typeface="Bell MT" panose="02020503060305020303" pitchFamily="18" charset="0"/>
                </a:rPr>
                <a:t>For </a:t>
              </a:r>
              <a:r>
                <a:rPr lang="en-US" sz="2600" u="sng" dirty="0">
                  <a:solidFill>
                    <a:schemeClr val="bg1"/>
                  </a:solidFill>
                  <a:latin typeface="Bell MT" panose="02020503060305020303" pitchFamily="18" charset="0"/>
                </a:rPr>
                <a:t>the time will come when they will not endure sound doctrine; but wanting to have their ears tickled, they will accumulate for themselves teachers in accordance to their own desires, </a:t>
              </a:r>
              <a:r>
                <a:rPr lang="en-US" sz="2600" u="sng" baseline="30000" dirty="0">
                  <a:solidFill>
                    <a:schemeClr val="bg1"/>
                  </a:solidFill>
                  <a:latin typeface="Bell MT" panose="02020503060305020303" pitchFamily="18" charset="0"/>
                </a:rPr>
                <a:t>4</a:t>
              </a:r>
              <a:r>
                <a:rPr lang="en-US" sz="2600" u="sng" dirty="0">
                  <a:solidFill>
                    <a:schemeClr val="bg1"/>
                  </a:solidFill>
                  <a:latin typeface="Bell MT" panose="02020503060305020303" pitchFamily="18" charset="0"/>
                </a:rPr>
                <a:t>and will turn away their ears from the truth and will turn aside to myths</a:t>
              </a:r>
              <a:r>
                <a:rPr lang="en-US" sz="2600" dirty="0">
                  <a:solidFill>
                    <a:schemeClr val="bg1"/>
                  </a:solidFill>
                  <a:latin typeface="Bell MT" panose="02020503060305020303" pitchFamily="18" charset="0"/>
                </a:rPr>
                <a:t>.”</a:t>
              </a:r>
            </a:p>
          </p:txBody>
        </p:sp>
      </p:grpSp>
    </p:spTree>
    <p:extLst>
      <p:ext uri="{BB962C8B-B14F-4D97-AF65-F5344CB8AC3E}">
        <p14:creationId xmlns:p14="http://schemas.microsoft.com/office/powerpoint/2010/main" val="159103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5421086"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5110843" y="880535"/>
            <a:ext cx="6955971" cy="5859481"/>
            <a:chOff x="6714672" y="3645711"/>
            <a:chExt cx="2335199"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714672" y="3645711"/>
              <a:ext cx="2335199"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802379" y="3765103"/>
              <a:ext cx="2247104" cy="2926808"/>
            </a:xfrm>
            <a:prstGeom prst="rect">
              <a:avLst/>
            </a:prstGeom>
            <a:noFill/>
          </p:spPr>
          <p:txBody>
            <a:bodyPr wrap="square">
              <a:spAutoFit/>
            </a:bodyPr>
            <a:lstStyle/>
            <a:p>
              <a:pPr>
                <a:buFont typeface="Wingdings" panose="05000000000000000000" pitchFamily="2" charset="2"/>
                <a:buChar char="q"/>
              </a:pPr>
              <a:r>
                <a:rPr lang="en-US" sz="2400" dirty="0">
                  <a:solidFill>
                    <a:schemeClr val="bg1"/>
                  </a:solidFill>
                  <a:latin typeface="Bell MT" panose="02020503060305020303" pitchFamily="18" charset="0"/>
                </a:rPr>
                <a:t>Judaizing Teachers (Acts 15; Gal; Col 2)</a:t>
              </a:r>
            </a:p>
            <a:p>
              <a:pPr>
                <a:buFont typeface="Wingdings" panose="05000000000000000000" pitchFamily="2" charset="2"/>
                <a:buChar char="q"/>
              </a:pPr>
              <a:endParaRPr lang="en-US" dirty="0">
                <a:solidFill>
                  <a:schemeClr val="bg1"/>
                </a:solidFill>
                <a:latin typeface="Bell MT" panose="02020503060305020303" pitchFamily="18" charset="0"/>
              </a:endParaRPr>
            </a:p>
            <a:p>
              <a:pPr>
                <a:buFont typeface="Wingdings" panose="05000000000000000000" pitchFamily="2" charset="2"/>
                <a:buChar char="q"/>
              </a:pPr>
              <a:r>
                <a:rPr lang="en-US" sz="2400" dirty="0">
                  <a:solidFill>
                    <a:schemeClr val="bg1"/>
                  </a:solidFill>
                  <a:latin typeface="Bell MT" panose="02020503060305020303" pitchFamily="18" charset="0"/>
                </a:rPr>
                <a:t>Corinthian Church</a:t>
              </a:r>
            </a:p>
            <a:p>
              <a:pPr marL="285750" indent="-285750">
                <a:buFont typeface="Arial" panose="020B0604020202020204" pitchFamily="34" charset="0"/>
                <a:buChar char="•"/>
              </a:pPr>
              <a:r>
                <a:rPr lang="en-US" sz="2000" dirty="0">
                  <a:solidFill>
                    <a:schemeClr val="bg1"/>
                  </a:solidFill>
                  <a:latin typeface="Bell MT" panose="02020503060305020303" pitchFamily="18" charset="0"/>
                </a:rPr>
                <a:t>Sectarianism (1 Cor 1-2)</a:t>
              </a:r>
            </a:p>
            <a:p>
              <a:pPr marL="285750" indent="-285750">
                <a:buFont typeface="Arial" panose="020B0604020202020204" pitchFamily="34" charset="0"/>
                <a:buChar char="•"/>
              </a:pPr>
              <a:r>
                <a:rPr lang="en-US" sz="2000" dirty="0">
                  <a:solidFill>
                    <a:schemeClr val="bg1"/>
                  </a:solidFill>
                  <a:latin typeface="Bell MT" panose="02020503060305020303" pitchFamily="18" charset="0"/>
                </a:rPr>
                <a:t>Corruption w/the LS (1 Cor 11)</a:t>
              </a:r>
            </a:p>
            <a:p>
              <a:pPr marL="285750" indent="-285750">
                <a:buFont typeface="Arial" panose="020B0604020202020204" pitchFamily="34" charset="0"/>
                <a:buChar char="•"/>
              </a:pPr>
              <a:r>
                <a:rPr lang="en-US" sz="2000" dirty="0">
                  <a:solidFill>
                    <a:schemeClr val="bg1"/>
                  </a:solidFill>
                  <a:latin typeface="Bell MT" panose="02020503060305020303" pitchFamily="18" charset="0"/>
                </a:rPr>
                <a:t>Denying resurrection (1 Cor 15)</a:t>
              </a:r>
            </a:p>
            <a:p>
              <a:pPr>
                <a:buFont typeface="Wingdings" panose="05000000000000000000" pitchFamily="2" charset="2"/>
                <a:buChar char="q"/>
              </a:pPr>
              <a:endParaRPr lang="en-US" dirty="0">
                <a:solidFill>
                  <a:schemeClr val="bg1"/>
                </a:solidFill>
                <a:latin typeface="Bell MT" panose="02020503060305020303" pitchFamily="18" charset="0"/>
              </a:endParaRPr>
            </a:p>
            <a:p>
              <a:pPr>
                <a:buFont typeface="Wingdings" panose="05000000000000000000" pitchFamily="2" charset="2"/>
                <a:buChar char="q"/>
              </a:pPr>
              <a:r>
                <a:rPr lang="en-US" sz="2400" dirty="0">
                  <a:solidFill>
                    <a:schemeClr val="bg1"/>
                  </a:solidFill>
                  <a:latin typeface="Bell MT" panose="02020503060305020303" pitchFamily="18" charset="0"/>
                </a:rPr>
                <a:t>False letters circulating (2 Thes 2:1-2)</a:t>
              </a:r>
            </a:p>
            <a:p>
              <a:pPr>
                <a:buFont typeface="Wingdings" panose="05000000000000000000" pitchFamily="2" charset="2"/>
                <a:buChar char="q"/>
              </a:pPr>
              <a:endParaRPr lang="en-US" dirty="0">
                <a:solidFill>
                  <a:schemeClr val="bg1"/>
                </a:solidFill>
                <a:latin typeface="Bell MT" panose="02020503060305020303" pitchFamily="18" charset="0"/>
              </a:endParaRPr>
            </a:p>
            <a:p>
              <a:pPr>
                <a:buFont typeface="Wingdings" panose="05000000000000000000" pitchFamily="2" charset="2"/>
                <a:buChar char="q"/>
              </a:pPr>
              <a:r>
                <a:rPr lang="en-US" sz="2400" dirty="0">
                  <a:solidFill>
                    <a:schemeClr val="bg1"/>
                  </a:solidFill>
                  <a:latin typeface="Bell MT" panose="02020503060305020303" pitchFamily="18" charset="0"/>
                </a:rPr>
                <a:t>Selfish ambition (3 John 9-10)</a:t>
              </a:r>
            </a:p>
            <a:p>
              <a:pPr>
                <a:buFont typeface="Wingdings" panose="05000000000000000000" pitchFamily="2" charset="2"/>
                <a:buChar char="q"/>
              </a:pPr>
              <a:endParaRPr lang="en-US" dirty="0">
                <a:solidFill>
                  <a:schemeClr val="bg1"/>
                </a:solidFill>
                <a:latin typeface="Bell MT" panose="02020503060305020303" pitchFamily="18" charset="0"/>
              </a:endParaRPr>
            </a:p>
            <a:p>
              <a:pPr>
                <a:buFont typeface="Wingdings" panose="05000000000000000000" pitchFamily="2" charset="2"/>
                <a:buChar char="q"/>
              </a:pPr>
              <a:r>
                <a:rPr lang="en-US" sz="2400" dirty="0">
                  <a:solidFill>
                    <a:schemeClr val="bg1"/>
                  </a:solidFill>
                  <a:latin typeface="Bell MT" panose="02020503060305020303" pitchFamily="18" charset="0"/>
                </a:rPr>
                <a:t>5 of 7 Asian Churches departing</a:t>
              </a:r>
            </a:p>
            <a:p>
              <a:pPr marL="285750" indent="-285750">
                <a:buFont typeface="Arial" panose="020B0604020202020204" pitchFamily="34" charset="0"/>
                <a:buChar char="•"/>
              </a:pPr>
              <a:r>
                <a:rPr lang="en-US" sz="2000" dirty="0">
                  <a:solidFill>
                    <a:schemeClr val="bg1"/>
                  </a:solidFill>
                  <a:latin typeface="Bell MT" panose="02020503060305020303" pitchFamily="18" charset="0"/>
                </a:rPr>
                <a:t>Ephesus: left her first love (Rev 2:4)</a:t>
              </a:r>
            </a:p>
            <a:p>
              <a:pPr marL="285750" indent="-285750">
                <a:buFont typeface="Arial" panose="020B0604020202020204" pitchFamily="34" charset="0"/>
                <a:buChar char="•"/>
              </a:pPr>
              <a:r>
                <a:rPr lang="en-US" sz="2000" dirty="0">
                  <a:solidFill>
                    <a:schemeClr val="bg1"/>
                  </a:solidFill>
                  <a:latin typeface="Bell MT" panose="02020503060305020303" pitchFamily="18" charset="0"/>
                </a:rPr>
                <a:t>Pergamum: doctrine of Balaam &amp; Nicolaitans (Rev 2:14-15)</a:t>
              </a:r>
            </a:p>
            <a:p>
              <a:pPr marL="285750" indent="-285750">
                <a:buFont typeface="Arial" panose="020B0604020202020204" pitchFamily="34" charset="0"/>
                <a:buChar char="•"/>
              </a:pPr>
              <a:r>
                <a:rPr lang="en-US" sz="2000" dirty="0">
                  <a:solidFill>
                    <a:schemeClr val="bg1"/>
                  </a:solidFill>
                  <a:latin typeface="Bell MT" panose="02020503060305020303" pitchFamily="18" charset="0"/>
                </a:rPr>
                <a:t>Thyatira: Tolerated “Jezebel” (Rev 2:20)</a:t>
              </a:r>
            </a:p>
            <a:p>
              <a:pPr marL="285750" indent="-285750">
                <a:buFont typeface="Arial" panose="020B0604020202020204" pitchFamily="34" charset="0"/>
                <a:buChar char="•"/>
              </a:pPr>
              <a:r>
                <a:rPr lang="en-US" sz="2000" dirty="0">
                  <a:solidFill>
                    <a:schemeClr val="bg1"/>
                  </a:solidFill>
                  <a:latin typeface="Bell MT" panose="02020503060305020303" pitchFamily="18" charset="0"/>
                </a:rPr>
                <a:t>Sardis: Spiritually Dead (Rev 3:1)</a:t>
              </a:r>
            </a:p>
            <a:p>
              <a:pPr marL="285750" indent="-285750">
                <a:buFont typeface="Arial" panose="020B0604020202020204" pitchFamily="34" charset="0"/>
                <a:buChar char="•"/>
              </a:pPr>
              <a:r>
                <a:rPr lang="en-US" sz="2000" dirty="0">
                  <a:solidFill>
                    <a:schemeClr val="bg1"/>
                  </a:solidFill>
                  <a:latin typeface="Bell MT" panose="02020503060305020303" pitchFamily="18" charset="0"/>
                </a:rPr>
                <a:t>Laodicea: Spiritually Lukewarm (Rev 3:15-16)</a:t>
              </a:r>
            </a:p>
          </p:txBody>
        </p:sp>
      </p:grpSp>
    </p:spTree>
    <p:extLst>
      <p:ext uri="{BB962C8B-B14F-4D97-AF65-F5344CB8AC3E}">
        <p14:creationId xmlns:p14="http://schemas.microsoft.com/office/powerpoint/2010/main" val="7897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114300" y="1"/>
            <a:ext cx="120777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6121399" y="880536"/>
            <a:ext cx="5940346" cy="5859482"/>
            <a:chOff x="6714672" y="3645711"/>
            <a:chExt cx="2346095"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714672" y="3645711"/>
              <a:ext cx="2335199"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806877" y="3792091"/>
              <a:ext cx="2253890" cy="2763299"/>
            </a:xfrm>
            <a:prstGeom prst="rect">
              <a:avLst/>
            </a:prstGeom>
            <a:noFill/>
          </p:spPr>
          <p:txBody>
            <a:bodyPr wrap="square">
              <a:spAutoFit/>
            </a:bodyPr>
            <a:lstStyle/>
            <a:p>
              <a:pPr>
                <a:buFont typeface="Wingdings" panose="05000000000000000000" pitchFamily="2" charset="2"/>
                <a:buChar char="q"/>
              </a:pPr>
              <a:r>
                <a:rPr lang="en-US" sz="3200" u="sng" dirty="0">
                  <a:solidFill>
                    <a:schemeClr val="bg1"/>
                  </a:solidFill>
                  <a:latin typeface="Bell MT" panose="02020503060305020303" pitchFamily="18" charset="0"/>
                </a:rPr>
                <a:t>Gnosticism</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a:solidFill>
                    <a:schemeClr val="bg1"/>
                  </a:solidFill>
                  <a:latin typeface="Bell MT" panose="02020503060305020303" pitchFamily="18" charset="0"/>
                </a:rPr>
                <a:t>Greek “gnosis” = “knowledge”</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a:solidFill>
                    <a:schemeClr val="bg1"/>
                  </a:solidFill>
                  <a:latin typeface="Bell MT" panose="02020503060305020303" pitchFamily="18" charset="0"/>
                </a:rPr>
                <a:t>Bragged of secret knowledge</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a:solidFill>
                    <a:schemeClr val="bg1"/>
                  </a:solidFill>
                  <a:latin typeface="Bell MT" panose="02020503060305020303" pitchFamily="18" charset="0"/>
                </a:rPr>
                <a:t>Pandered to spiritual pride</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err="1">
                  <a:solidFill>
                    <a:schemeClr val="bg1"/>
                  </a:solidFill>
                  <a:latin typeface="Bell MT" panose="02020503060305020303" pitchFamily="18" charset="0"/>
                </a:rPr>
                <a:t>Hellenistically</a:t>
              </a:r>
              <a:r>
                <a:rPr lang="en-US" sz="2200" dirty="0">
                  <a:solidFill>
                    <a:schemeClr val="bg1"/>
                  </a:solidFill>
                  <a:latin typeface="Bell MT" panose="02020503060305020303" pitchFamily="18" charset="0"/>
                </a:rPr>
                <a:t> influenced</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a:solidFill>
                    <a:schemeClr val="bg1"/>
                  </a:solidFill>
                  <a:latin typeface="Bell MT" panose="02020503060305020303" pitchFamily="18" charset="0"/>
                </a:rPr>
                <a:t>Leaders: </a:t>
              </a:r>
              <a:r>
                <a:rPr lang="en-US" sz="2200" dirty="0" err="1">
                  <a:solidFill>
                    <a:schemeClr val="bg1"/>
                  </a:solidFill>
                  <a:latin typeface="Bell MT" panose="02020503060305020303" pitchFamily="18" charset="0"/>
                </a:rPr>
                <a:t>Marcion</a:t>
              </a:r>
              <a:r>
                <a:rPr lang="en-US" sz="2200" dirty="0">
                  <a:solidFill>
                    <a:schemeClr val="bg1"/>
                  </a:solidFill>
                  <a:latin typeface="Bell MT" panose="02020503060305020303" pitchFamily="18" charset="0"/>
                </a:rPr>
                <a:t>, Basilides, Valentinus</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a:solidFill>
                    <a:schemeClr val="bg1"/>
                  </a:solidFill>
                  <a:latin typeface="Bell MT" panose="02020503060305020303" pitchFamily="18" charset="0"/>
                </a:rPr>
                <a:t>Dualism (OT God evil, NT God good)</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a:solidFill>
                    <a:schemeClr val="bg1"/>
                  </a:solidFill>
                  <a:latin typeface="Bell MT" panose="02020503060305020303" pitchFamily="18" charset="0"/>
                </a:rPr>
                <a:t>Body, physical world are evil</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a:solidFill>
                    <a:schemeClr val="bg1"/>
                  </a:solidFill>
                  <a:latin typeface="Bell MT" panose="02020503060305020303" pitchFamily="18" charset="0"/>
                </a:rPr>
                <a:t>Rejected Christ’s Humanity</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a:solidFill>
                    <a:schemeClr val="bg1"/>
                  </a:solidFill>
                  <a:latin typeface="Bell MT" panose="02020503060305020303" pitchFamily="18" charset="0"/>
                </a:rPr>
                <a:t>Rejected Christ’s physical death</a:t>
              </a:r>
            </a:p>
            <a:p>
              <a:pPr marL="742950" lvl="1" indent="-285750">
                <a:buFont typeface="Arial" panose="020B0604020202020204" pitchFamily="34" charset="0"/>
                <a:buChar char="•"/>
              </a:pPr>
              <a:endParaRPr lang="en-US" sz="8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200" dirty="0">
                  <a:solidFill>
                    <a:schemeClr val="bg1"/>
                  </a:solidFill>
                  <a:latin typeface="Bell MT" panose="02020503060305020303" pitchFamily="18" charset="0"/>
                </a:rPr>
                <a:t>Rejected Christ’s resurrection</a:t>
              </a:r>
            </a:p>
          </p:txBody>
        </p:sp>
      </p:grpSp>
    </p:spTree>
    <p:extLst>
      <p:ext uri="{BB962C8B-B14F-4D97-AF65-F5344CB8AC3E}">
        <p14:creationId xmlns:p14="http://schemas.microsoft.com/office/powerpoint/2010/main" val="228104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12192000" cy="876822"/>
          </a:xfrm>
        </p:spPr>
        <p:txBody>
          <a:bodyPr>
            <a:noAutofit/>
          </a:bodyPr>
          <a:lstStyle/>
          <a:p>
            <a:pPr algn="ctr"/>
            <a:r>
              <a:rPr lang="en-US" sz="6000" b="1" u="sng" dirty="0">
                <a:latin typeface="Bell MT" panose="02020503060305020303" pitchFamily="18" charset="0"/>
              </a:rPr>
              <a:t>Local Organization Apostasy</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0" y="961329"/>
            <a:ext cx="614680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Holy Spirit Predicted</a:t>
            </a:r>
          </a:p>
          <a:p>
            <a:pPr>
              <a:buFont typeface="Wingdings" panose="05000000000000000000" pitchFamily="2" charset="2"/>
              <a:buChar char="q"/>
            </a:pPr>
            <a:r>
              <a:rPr lang="en-US" sz="4000" dirty="0">
                <a:latin typeface="Bell MT" panose="02020503060305020303" pitchFamily="18" charset="0"/>
              </a:rPr>
              <a:t>NT Apostasies</a:t>
            </a:r>
          </a:p>
          <a:p>
            <a:pPr>
              <a:buFont typeface="Wingdings" panose="05000000000000000000" pitchFamily="2" charset="2"/>
              <a:buChar char="q"/>
            </a:pPr>
            <a:r>
              <a:rPr lang="en-US" sz="4000" dirty="0">
                <a:latin typeface="Bell MT" panose="02020503060305020303" pitchFamily="18" charset="0"/>
              </a:rPr>
              <a:t>Post-Apostolic Apostasy</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5976257" y="880535"/>
            <a:ext cx="6090557" cy="5859482"/>
            <a:chOff x="6714672" y="3645711"/>
            <a:chExt cx="2335199"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714672" y="3645711"/>
              <a:ext cx="2335199"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837050" y="3782452"/>
              <a:ext cx="2200300" cy="2828703"/>
            </a:xfrm>
            <a:prstGeom prst="rect">
              <a:avLst/>
            </a:prstGeom>
            <a:noFill/>
          </p:spPr>
          <p:txBody>
            <a:bodyPr wrap="square">
              <a:spAutoFit/>
            </a:bodyPr>
            <a:lstStyle/>
            <a:p>
              <a:pPr>
                <a:buFont typeface="Wingdings" panose="05000000000000000000" pitchFamily="2" charset="2"/>
                <a:buChar char="q"/>
              </a:pPr>
              <a:r>
                <a:rPr lang="en-US" sz="3200" u="sng" dirty="0">
                  <a:solidFill>
                    <a:schemeClr val="bg1"/>
                  </a:solidFill>
                  <a:latin typeface="Bell MT" panose="02020503060305020303" pitchFamily="18" charset="0"/>
                </a:rPr>
                <a:t>Montanism</a:t>
              </a:r>
            </a:p>
            <a:p>
              <a:pPr marL="742950" lvl="1" indent="-285750">
                <a:buFont typeface="Arial" panose="020B0604020202020204" pitchFamily="34" charset="0"/>
                <a:buChar char="•"/>
              </a:pPr>
              <a:endParaRPr lang="en-US" sz="20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400" dirty="0">
                  <a:solidFill>
                    <a:schemeClr val="bg1"/>
                  </a:solidFill>
                  <a:latin typeface="Bell MT" panose="02020503060305020303" pitchFamily="18" charset="0"/>
                </a:rPr>
                <a:t>Emerged ~155AD claiming divine inspiration from Holy Spirit</a:t>
              </a:r>
            </a:p>
            <a:p>
              <a:pPr marL="742950" lvl="1" indent="-285750">
                <a:buFont typeface="Arial" panose="020B0604020202020204" pitchFamily="34" charset="0"/>
                <a:buChar char="•"/>
              </a:pPr>
              <a:endParaRPr lang="en-US" sz="24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400" dirty="0">
                  <a:solidFill>
                    <a:schemeClr val="bg1"/>
                  </a:solidFill>
                  <a:latin typeface="Bell MT" panose="02020503060305020303" pitchFamily="18" charset="0"/>
                </a:rPr>
                <a:t>Leaders: Montanus, Prisca, &amp; </a:t>
              </a:r>
              <a:r>
                <a:rPr lang="en-US" sz="2400" dirty="0" err="1">
                  <a:solidFill>
                    <a:schemeClr val="bg1"/>
                  </a:solidFill>
                  <a:latin typeface="Bell MT" panose="02020503060305020303" pitchFamily="18" charset="0"/>
                </a:rPr>
                <a:t>Maximilla</a:t>
              </a:r>
              <a:endParaRPr lang="en-US" sz="2400" dirty="0">
                <a:solidFill>
                  <a:schemeClr val="bg1"/>
                </a:solidFill>
                <a:latin typeface="Bell MT" panose="02020503060305020303" pitchFamily="18" charset="0"/>
              </a:endParaRPr>
            </a:p>
            <a:p>
              <a:pPr marL="742950" lvl="1" indent="-285750">
                <a:buFont typeface="Arial" panose="020B0604020202020204" pitchFamily="34" charset="0"/>
                <a:buChar char="•"/>
              </a:pPr>
              <a:endParaRPr lang="en-US" sz="24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400" dirty="0">
                  <a:solidFill>
                    <a:schemeClr val="bg1"/>
                  </a:solidFill>
                  <a:latin typeface="Bell MT" panose="02020503060305020303" pitchFamily="18" charset="0"/>
                </a:rPr>
                <a:t>Believed 2</a:t>
              </a:r>
              <a:r>
                <a:rPr lang="en-US" sz="2400" baseline="30000" dirty="0">
                  <a:solidFill>
                    <a:schemeClr val="bg1"/>
                  </a:solidFill>
                  <a:latin typeface="Bell MT" panose="02020503060305020303" pitchFamily="18" charset="0"/>
                </a:rPr>
                <a:t>nd</a:t>
              </a:r>
              <a:r>
                <a:rPr lang="en-US" sz="2400" dirty="0">
                  <a:solidFill>
                    <a:schemeClr val="bg1"/>
                  </a:solidFill>
                  <a:latin typeface="Bell MT" panose="02020503060305020303" pitchFamily="18" charset="0"/>
                </a:rPr>
                <a:t> coming of Christ at hand</a:t>
              </a:r>
            </a:p>
            <a:p>
              <a:pPr marL="742950" lvl="1" indent="-285750">
                <a:buFont typeface="Arial" panose="020B0604020202020204" pitchFamily="34" charset="0"/>
                <a:buChar char="•"/>
              </a:pPr>
              <a:endParaRPr lang="en-US" sz="24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400" dirty="0">
                  <a:solidFill>
                    <a:schemeClr val="bg1"/>
                  </a:solidFill>
                  <a:latin typeface="Bell MT" panose="02020503060305020303" pitchFamily="18" charset="0"/>
                </a:rPr>
                <a:t>Strict asceticism, forbade marriage, required acts of penance</a:t>
              </a:r>
            </a:p>
            <a:p>
              <a:pPr marL="742950" lvl="1" indent="-285750">
                <a:buFont typeface="Arial" panose="020B0604020202020204" pitchFamily="34" charset="0"/>
                <a:buChar char="•"/>
              </a:pPr>
              <a:endParaRPr lang="en-US" sz="2400" dirty="0">
                <a:solidFill>
                  <a:schemeClr val="bg1"/>
                </a:solidFill>
                <a:latin typeface="Bell MT" panose="02020503060305020303" pitchFamily="18" charset="0"/>
              </a:endParaRPr>
            </a:p>
            <a:p>
              <a:pPr marL="742950" lvl="1" indent="-285750">
                <a:buFont typeface="Arial" panose="020B0604020202020204" pitchFamily="34" charset="0"/>
                <a:buChar char="•"/>
              </a:pPr>
              <a:r>
                <a:rPr lang="en-US" sz="2400" dirty="0">
                  <a:solidFill>
                    <a:schemeClr val="bg1"/>
                  </a:solidFill>
                  <a:latin typeface="Bell MT" panose="02020503060305020303" pitchFamily="18" charset="0"/>
                </a:rPr>
                <a:t>Believe its leaders forgave sins</a:t>
              </a:r>
            </a:p>
          </p:txBody>
        </p:sp>
      </p:grpSp>
    </p:spTree>
    <p:extLst>
      <p:ext uri="{BB962C8B-B14F-4D97-AF65-F5344CB8AC3E}">
        <p14:creationId xmlns:p14="http://schemas.microsoft.com/office/powerpoint/2010/main" val="377331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6440</TotalTime>
  <Words>5523</Words>
  <Application>Microsoft Office PowerPoint</Application>
  <PresentationFormat>Widescreen</PresentationFormat>
  <Paragraphs>336</Paragraphs>
  <Slides>22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Bell MT</vt:lpstr>
      <vt:lpstr>Calibri</vt:lpstr>
      <vt:lpstr>Calibri Light</vt:lpstr>
      <vt:lpstr>Wingdings</vt:lpstr>
      <vt:lpstr>Office Theme</vt:lpstr>
      <vt:lpstr>Bitmap Image</vt:lpstr>
      <vt:lpstr>PowerPoint Presentation</vt:lpstr>
      <vt:lpstr>CURRICULUM</vt:lpstr>
      <vt:lpstr>PowerPoint Presentation</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Local Organization Apostasy</vt:lpstr>
      <vt:lpstr>PowerPoint Presentation</vt:lpstr>
      <vt:lpstr>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R H</dc:creator>
  <cp:lastModifiedBy>R H</cp:lastModifiedBy>
  <cp:revision>312</cp:revision>
  <cp:lastPrinted>2022-05-25T22:27:06Z</cp:lastPrinted>
  <dcterms:created xsi:type="dcterms:W3CDTF">2022-03-14T21:46:03Z</dcterms:created>
  <dcterms:modified xsi:type="dcterms:W3CDTF">2023-11-08T23:43:19Z</dcterms:modified>
</cp:coreProperties>
</file>