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4" r:id="rId3"/>
    <p:sldId id="262" r:id="rId4"/>
    <p:sldId id="265" r:id="rId5"/>
    <p:sldId id="268" r:id="rId6"/>
    <p:sldId id="270" r:id="rId7"/>
    <p:sldId id="266" r:id="rId8"/>
    <p:sldId id="267" r:id="rId9"/>
    <p:sldId id="271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8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1028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00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8782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08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29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1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2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9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5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2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8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7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9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2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3B299-450F-4220-B31C-93AEB1687C2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66B18-3501-4C35-85EC-295946000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6933" y="2404534"/>
            <a:ext cx="7766936" cy="1646302"/>
          </a:xfrm>
        </p:spPr>
        <p:txBody>
          <a:bodyPr>
            <a:normAutofit/>
          </a:bodyPr>
          <a:lstStyle/>
          <a:p>
            <a:r>
              <a:rPr lang="en-US" dirty="0"/>
              <a:t>Psalms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DCE5F-2A20-4627-BEC3-AE84A5D6FB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6933" y="4050834"/>
            <a:ext cx="7766936" cy="10968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Book 1 – Psalms 1 - 41</a:t>
            </a:r>
          </a:p>
        </p:txBody>
      </p:sp>
    </p:spTree>
    <p:extLst>
      <p:ext uri="{BB962C8B-B14F-4D97-AF65-F5344CB8AC3E}">
        <p14:creationId xmlns:p14="http://schemas.microsoft.com/office/powerpoint/2010/main" val="330147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3EAC-2D6B-40B5-8157-FE5BAF00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443" y="251791"/>
            <a:ext cx="8309114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Psalm 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3AE0-198A-46E6-BE5C-CCB1ABEF4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993912"/>
            <a:ext cx="8435009" cy="561229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Blessed is the forgiven (1-2)</a:t>
            </a:r>
          </a:p>
          <a:p>
            <a:r>
              <a:rPr lang="en-US" dirty="0">
                <a:solidFill>
                  <a:srgbClr val="FF0000"/>
                </a:solidFill>
              </a:rPr>
              <a:t>Sad is the one who doesn’t confess (3-4)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God forgives (5)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God protects (6)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God delivers (7)</a:t>
            </a:r>
          </a:p>
          <a:p>
            <a:r>
              <a:rPr lang="en-US" dirty="0">
                <a:solidFill>
                  <a:srgbClr val="FF0000"/>
                </a:solidFill>
              </a:rPr>
              <a:t>Wise is he who does the will of God(8-9)</a:t>
            </a: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Blessed are those who trust the Lord (10-11)</a:t>
            </a:r>
          </a:p>
          <a:p>
            <a:endParaRPr lang="en-US" sz="1800" dirty="0"/>
          </a:p>
          <a:p>
            <a:r>
              <a:rPr lang="en-US" sz="1800" dirty="0"/>
              <a:t>It seems that David took his lessons learned and wanted to share.  David’s humility at never hiding his sins but using them to teach others is a rare character trait.  </a:t>
            </a:r>
          </a:p>
          <a:p>
            <a:r>
              <a:rPr lang="en-US" dirty="0"/>
              <a:t>Seeking that which set David apart from other men, from other Kings is worth reflecting on.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7078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3EAC-2D6B-40B5-8157-FE5BAF00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643" y="251791"/>
            <a:ext cx="6875358" cy="1320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Arrangement of the Psalms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3AE0-198A-46E6-BE5C-CCB1ABEF4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364974"/>
            <a:ext cx="7712766" cy="5241235"/>
          </a:xfrm>
        </p:spPr>
        <p:txBody>
          <a:bodyPr>
            <a:normAutofit/>
          </a:bodyPr>
          <a:lstStyle/>
          <a:p>
            <a:r>
              <a:rPr lang="en-US" dirty="0"/>
              <a:t>The Psalms were originally collected into 5 “books” according to the material found in them</a:t>
            </a:r>
          </a:p>
          <a:p>
            <a:r>
              <a:rPr lang="en-US" b="1" dirty="0"/>
              <a:t>Book I (Psalm 1 &amp; 2, 3 – 41) – 20-41 today</a:t>
            </a:r>
          </a:p>
          <a:p>
            <a:endParaRPr lang="en-US" dirty="0"/>
          </a:p>
          <a:p>
            <a:r>
              <a:rPr lang="en-US" dirty="0"/>
              <a:t>Book II (Psalm 42 – 72)</a:t>
            </a:r>
          </a:p>
          <a:p>
            <a:endParaRPr lang="en-US" dirty="0"/>
          </a:p>
          <a:p>
            <a:r>
              <a:rPr lang="en-US" dirty="0"/>
              <a:t>Book III (Psalm 73 – 89)</a:t>
            </a:r>
          </a:p>
          <a:p>
            <a:endParaRPr lang="en-US" dirty="0"/>
          </a:p>
          <a:p>
            <a:r>
              <a:rPr lang="en-US" dirty="0"/>
              <a:t>Book IV (Psalm 90 – 106)</a:t>
            </a:r>
          </a:p>
          <a:p>
            <a:endParaRPr lang="en-US" dirty="0"/>
          </a:p>
          <a:p>
            <a:r>
              <a:rPr lang="en-US" dirty="0"/>
              <a:t>Book V (Psalm 107 – 150)</a:t>
            </a:r>
          </a:p>
        </p:txBody>
      </p:sp>
    </p:spTree>
    <p:extLst>
      <p:ext uri="{BB962C8B-B14F-4D97-AF65-F5344CB8AC3E}">
        <p14:creationId xmlns:p14="http://schemas.microsoft.com/office/powerpoint/2010/main" val="105066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, whiteboard&#10;&#10;Description automatically generated">
            <a:extLst>
              <a:ext uri="{FF2B5EF4-FFF2-40B4-BE49-F238E27FC236}">
                <a16:creationId xmlns:a16="http://schemas.microsoft.com/office/drawing/2014/main" id="{E0603788-2FE8-4293-9902-1A33A6BF6B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74" y="0"/>
            <a:ext cx="719593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78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3EAC-2D6B-40B5-8157-FE5BAF00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025" y="251791"/>
            <a:ext cx="6066975" cy="1320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Psalms Book 1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3AE0-198A-46E6-BE5C-CCB1ABEF4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993912"/>
            <a:ext cx="8435009" cy="5612297"/>
          </a:xfrm>
        </p:spPr>
        <p:txBody>
          <a:bodyPr>
            <a:normAutofit/>
          </a:bodyPr>
          <a:lstStyle/>
          <a:p>
            <a:r>
              <a:rPr lang="en-US" dirty="0"/>
              <a:t>Psalm 20:5c “May the Lord fulfill all your petitions!”</a:t>
            </a:r>
          </a:p>
          <a:p>
            <a:r>
              <a:rPr lang="en-US" sz="1800" dirty="0" err="1"/>
              <a:t>Pslam</a:t>
            </a:r>
            <a:r>
              <a:rPr lang="en-US" sz="1800" dirty="0"/>
              <a:t> 21:7 “For the king trusts in the Lord, and through 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sz="1800" dirty="0"/>
              <a:t>the steadfast love of the Most High</a:t>
            </a:r>
            <a:r>
              <a:rPr lang="en-US" dirty="0"/>
              <a:t> he shall not be moved.”</a:t>
            </a:r>
          </a:p>
          <a:p>
            <a:r>
              <a:rPr lang="en-US" sz="1800" dirty="0"/>
              <a:t>Psalm 22:16bc “a company of evildoers encircles me; </a:t>
            </a:r>
          </a:p>
          <a:p>
            <a:pPr marL="0" indent="0">
              <a:buNone/>
            </a:pPr>
            <a:r>
              <a:rPr lang="en-US" sz="1800" dirty="0"/>
              <a:t>               they have pierced my hands and feet”</a:t>
            </a:r>
          </a:p>
          <a:p>
            <a:r>
              <a:rPr lang="en-US" dirty="0"/>
              <a:t>Psalm 23:4c “for you are with me”</a:t>
            </a:r>
          </a:p>
          <a:p>
            <a:r>
              <a:rPr lang="en-US" sz="1800" dirty="0"/>
              <a:t>Psalm 24:3 “Who shall ascend the hill of the Lord?  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sz="1800" dirty="0"/>
              <a:t>And who shall stand in his holy place?</a:t>
            </a:r>
          </a:p>
          <a:p>
            <a:r>
              <a:rPr lang="en-US" dirty="0"/>
              <a:t>Psalm 25:11 “For your name’s sake, O Lord, pardon my guilt, for it is great.”</a:t>
            </a:r>
          </a:p>
          <a:p>
            <a:r>
              <a:rPr lang="en-US" dirty="0"/>
              <a:t>Psalm 26:6 “I wash my hands in innocence and go around your alter, O Lord”</a:t>
            </a:r>
          </a:p>
          <a:p>
            <a:r>
              <a:rPr lang="en-US" sz="1800" dirty="0"/>
              <a:t>Ps</a:t>
            </a:r>
            <a:r>
              <a:rPr lang="en-US" dirty="0"/>
              <a:t>alm 27:4 “One thing I have asked of the Lord, that I will seek after: </a:t>
            </a:r>
          </a:p>
          <a:p>
            <a:pPr marL="0" indent="0">
              <a:buNone/>
            </a:pPr>
            <a:r>
              <a:rPr lang="en-US" dirty="0"/>
              <a:t>               that I may dwell in the house of the Lord all the days of my life, </a:t>
            </a:r>
          </a:p>
          <a:p>
            <a:pPr marL="0" indent="0">
              <a:buNone/>
            </a:pPr>
            <a:r>
              <a:rPr lang="en-US" dirty="0"/>
              <a:t>               to gaze upon the beauty of the Lord and to inquire in His temple.”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5993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3EAC-2D6B-40B5-8157-FE5BAF00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025" y="251791"/>
            <a:ext cx="6066975" cy="1320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Psalms Book 1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3AE0-198A-46E6-BE5C-CCB1ABEF4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993912"/>
            <a:ext cx="8435009" cy="5612297"/>
          </a:xfrm>
        </p:spPr>
        <p:txBody>
          <a:bodyPr>
            <a:normAutofit/>
          </a:bodyPr>
          <a:lstStyle/>
          <a:p>
            <a:r>
              <a:rPr lang="en-US" dirty="0"/>
              <a:t>Psalm 28:4d “render them their due reward”</a:t>
            </a:r>
          </a:p>
          <a:p>
            <a:r>
              <a:rPr lang="en-US" sz="1800" dirty="0"/>
              <a:t>Psalm 29:1,9c “Ascribe to the Lord, O heavenly beings, ascribe to the Lord glory and strength…</a:t>
            </a:r>
            <a:r>
              <a:rPr lang="en-US" dirty="0"/>
              <a:t>and in His temple all cry, “Glory!” “</a:t>
            </a:r>
          </a:p>
          <a:p>
            <a:r>
              <a:rPr lang="en-US" sz="1800" dirty="0"/>
              <a:t>Psalm 30:7a “By your favor, O Lord, you made my mountain stand strong”</a:t>
            </a:r>
          </a:p>
          <a:p>
            <a:r>
              <a:rPr lang="en-US" dirty="0"/>
              <a:t>Psalm 31:5a “Into your hand I commit my spirit”</a:t>
            </a:r>
          </a:p>
          <a:p>
            <a:r>
              <a:rPr lang="en-US" sz="1800" dirty="0"/>
              <a:t>Psalm 32:3 “For when I kept silent, my bones wasted away”</a:t>
            </a:r>
          </a:p>
          <a:p>
            <a:r>
              <a:rPr lang="en-US" dirty="0"/>
              <a:t>Psalm 33:12 “Blessed” – </a:t>
            </a:r>
            <a:r>
              <a:rPr lang="en-US" i="1" dirty="0">
                <a:solidFill>
                  <a:srgbClr val="FF0000"/>
                </a:solidFill>
              </a:rPr>
              <a:t>Hebrew 80 words before and after</a:t>
            </a:r>
          </a:p>
          <a:p>
            <a:r>
              <a:rPr lang="en-US" sz="1800" dirty="0"/>
              <a:t>Psalms 34:11b “I will teach you the fear of the Lord”</a:t>
            </a:r>
          </a:p>
          <a:p>
            <a:r>
              <a:rPr lang="en-US" dirty="0"/>
              <a:t>Psalm 35:1b “fight against those who fight against me!”</a:t>
            </a:r>
          </a:p>
          <a:p>
            <a:r>
              <a:rPr lang="en-US" sz="1800" dirty="0"/>
              <a:t>Psalm 36:5 “Your steadfast love, O Lord, extends to the heavens, </a:t>
            </a:r>
          </a:p>
          <a:p>
            <a:pPr marL="0" indent="0">
              <a:buNone/>
            </a:pPr>
            <a:r>
              <a:rPr lang="en-US" dirty="0"/>
              <a:t>                        </a:t>
            </a:r>
            <a:r>
              <a:rPr lang="en-US" sz="1800" dirty="0"/>
              <a:t>your faithfulness extends to the clouds”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4064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3EAC-2D6B-40B5-8157-FE5BAF00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025" y="251791"/>
            <a:ext cx="6066975" cy="1320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Psalms Book 1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3AE0-198A-46E6-BE5C-CCB1ABEF4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993912"/>
            <a:ext cx="8435009" cy="5612297"/>
          </a:xfrm>
        </p:spPr>
        <p:txBody>
          <a:bodyPr>
            <a:normAutofit/>
          </a:bodyPr>
          <a:lstStyle/>
          <a:p>
            <a:r>
              <a:rPr lang="en-US" dirty="0"/>
              <a:t>Psalm 37:1 “Fret not yourself because of evildoers; </a:t>
            </a:r>
          </a:p>
          <a:p>
            <a:pPr marL="0" indent="0">
              <a:buNone/>
            </a:pPr>
            <a:r>
              <a:rPr lang="en-US" dirty="0"/>
              <a:t>                         be not envious of wrongdoers!”</a:t>
            </a:r>
          </a:p>
          <a:p>
            <a:r>
              <a:rPr lang="en-US" sz="1800" dirty="0"/>
              <a:t>Psalm 38:15 “But for You, O Lord, do I wait; it is You, </a:t>
            </a:r>
          </a:p>
          <a:p>
            <a:pPr marL="0" indent="0">
              <a:buNone/>
            </a:pPr>
            <a:r>
              <a:rPr lang="en-US" sz="1800" dirty="0"/>
              <a:t>                         O Lord my God, who will answer.”</a:t>
            </a:r>
          </a:p>
          <a:p>
            <a:r>
              <a:rPr lang="en-US" dirty="0"/>
              <a:t>Psalm 39:7 “And now, O Lord, for what do I wait? My hope is in You.</a:t>
            </a:r>
          </a:p>
          <a:p>
            <a:r>
              <a:rPr lang="en-US" sz="1800" dirty="0"/>
              <a:t>Psalm 40:1 “I waited patiently for the Lord; He inclined to me and heard my cry.”</a:t>
            </a:r>
          </a:p>
          <a:p>
            <a:r>
              <a:rPr lang="en-US" dirty="0"/>
              <a:t>Psalm 41:12 “But you have upheld me because of my integrity,</a:t>
            </a:r>
          </a:p>
          <a:p>
            <a:pPr marL="0" indent="0">
              <a:buNone/>
            </a:pPr>
            <a:r>
              <a:rPr lang="en-US" sz="1800" dirty="0"/>
              <a:t>                          and set me in your presence forever.”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72090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3EAC-2D6B-40B5-8157-FE5BAF00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443" y="251791"/>
            <a:ext cx="8309114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Psalm 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3AE0-198A-46E6-BE5C-CCB1ABEF4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993912"/>
            <a:ext cx="8607287" cy="5612297"/>
          </a:xfrm>
        </p:spPr>
        <p:txBody>
          <a:bodyPr>
            <a:normAutofit/>
          </a:bodyPr>
          <a:lstStyle/>
          <a:p>
            <a:r>
              <a:rPr lang="en-US" sz="1800" dirty="0"/>
              <a:t>Prophetic </a:t>
            </a:r>
            <a:r>
              <a:rPr lang="en-US" dirty="0"/>
              <a:t>Elements</a:t>
            </a:r>
          </a:p>
          <a:p>
            <a:pPr lvl="1"/>
            <a:r>
              <a:rPr lang="en-US" dirty="0"/>
              <a:t>Matt 27:46 – Jesus quotes vs 1a</a:t>
            </a:r>
          </a:p>
          <a:p>
            <a:pPr lvl="1"/>
            <a:r>
              <a:rPr lang="en-US" dirty="0"/>
              <a:t>Matt 27:43 – Jesus us mocked w\almost same words as vs 8</a:t>
            </a:r>
          </a:p>
          <a:p>
            <a:pPr lvl="1"/>
            <a:r>
              <a:rPr lang="en-US" dirty="0"/>
              <a:t>John 19:28 – Jesus thirsts (vs 15b)</a:t>
            </a:r>
          </a:p>
          <a:p>
            <a:pPr lvl="1"/>
            <a:r>
              <a:rPr lang="en-US" dirty="0"/>
              <a:t>Matt 27:35 – pierced (vs 16c)</a:t>
            </a:r>
          </a:p>
          <a:p>
            <a:pPr lvl="1"/>
            <a:r>
              <a:rPr lang="en-US" dirty="0"/>
              <a:t>Matt 27:35 – Jesus garments divided\cast (vs 18)</a:t>
            </a:r>
          </a:p>
          <a:p>
            <a:pPr lvl="1"/>
            <a:r>
              <a:rPr lang="en-US" dirty="0"/>
              <a:t>Bones out of joint (vs 14)</a:t>
            </a:r>
          </a:p>
          <a:p>
            <a:pPr lvl="1"/>
            <a:r>
              <a:rPr lang="en-US" dirty="0"/>
              <a:t>Heart like wax, melted (vs 14)</a:t>
            </a:r>
          </a:p>
          <a:p>
            <a:pPr lvl="1"/>
            <a:r>
              <a:rPr lang="en-US" dirty="0"/>
              <a:t>Count all bones (vs 17)</a:t>
            </a:r>
          </a:p>
          <a:p>
            <a:pPr lvl="1"/>
            <a:r>
              <a:rPr lang="en-US" dirty="0"/>
              <a:t>Future generations (vs 30-31)</a:t>
            </a:r>
          </a:p>
          <a:p>
            <a:endParaRPr lang="en-US" sz="1800" dirty="0"/>
          </a:p>
        </p:txBody>
      </p:sp>
      <p:pic>
        <p:nvPicPr>
          <p:cNvPr id="5" name="Picture 4" descr="A picture containing sitting, bird, small, table&#10;&#10;Description automatically generated">
            <a:extLst>
              <a:ext uri="{FF2B5EF4-FFF2-40B4-BE49-F238E27FC236}">
                <a16:creationId xmlns:a16="http://schemas.microsoft.com/office/drawing/2014/main" id="{95441671-368F-42B8-94B5-EEDD066C7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602" y="2214396"/>
            <a:ext cx="3286955" cy="43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343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3EAC-2D6B-40B5-8157-FE5BAF00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443" y="251791"/>
            <a:ext cx="8309114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Psalm 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3AE0-198A-46E6-BE5C-CCB1ABEF4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993912"/>
            <a:ext cx="8435009" cy="561229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 feel forsaken, but I know You are to be trusted (1-5)</a:t>
            </a:r>
          </a:p>
          <a:p>
            <a:r>
              <a:rPr lang="en-US" sz="1800" dirty="0">
                <a:solidFill>
                  <a:srgbClr val="FF0000"/>
                </a:solidFill>
              </a:rPr>
              <a:t>I am scorned, but you are my God (6-11)</a:t>
            </a:r>
          </a:p>
          <a:p>
            <a:r>
              <a:rPr lang="en-US" dirty="0">
                <a:solidFill>
                  <a:srgbClr val="FFC000"/>
                </a:solidFill>
              </a:rPr>
              <a:t>I am defeated \ surrounded  by enemies(12-18)</a:t>
            </a:r>
          </a:p>
          <a:p>
            <a:r>
              <a:rPr lang="en-US" dirty="0">
                <a:solidFill>
                  <a:srgbClr val="00B050"/>
                </a:solidFill>
              </a:rPr>
              <a:t>You will rescue me (19-22)</a:t>
            </a:r>
          </a:p>
          <a:p>
            <a:r>
              <a:rPr lang="en-US" dirty="0">
                <a:solidFill>
                  <a:srgbClr val="FFC000"/>
                </a:solidFill>
              </a:rPr>
              <a:t>I am heard \ surrounded by the godly (23-25)</a:t>
            </a:r>
          </a:p>
          <a:p>
            <a:r>
              <a:rPr lang="en-US" dirty="0">
                <a:solidFill>
                  <a:srgbClr val="FF0000"/>
                </a:solidFill>
              </a:rPr>
              <a:t>All should worship God \ He rescues to afflicted (26-28)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Everyone will worship God \ He is to be trusted (29-31)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/>
              <a:t>This psalm never gives in to complete despair. The word "trust" or some form of it occurs 5 times in the first 11 verses. Over and over David reminds God that, even though he doesn't understand why God hasn't acted yet, he still trusts Him.</a:t>
            </a:r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57714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p standing on top of a grass covered field&#10;&#10;Description automatically generated">
            <a:extLst>
              <a:ext uri="{FF2B5EF4-FFF2-40B4-BE49-F238E27FC236}">
                <a16:creationId xmlns:a16="http://schemas.microsoft.com/office/drawing/2014/main" id="{E48218CD-CCCA-4201-833C-94C71E3705F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93912"/>
            <a:ext cx="9144000" cy="58640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C73EAC-2D6B-40B5-8157-FE5BAF00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443" y="251791"/>
            <a:ext cx="8309114" cy="13208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Psalm 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3AE0-198A-46E6-BE5C-CCB1ABEF4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993912"/>
            <a:ext cx="8435009" cy="561229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C000"/>
                </a:solidFill>
              </a:rPr>
              <a:t>Psalm 22 – Why have you forsaken me?</a:t>
            </a:r>
          </a:p>
          <a:p>
            <a:r>
              <a:rPr lang="en-US" sz="2400" b="1" dirty="0">
                <a:solidFill>
                  <a:srgbClr val="FFC000"/>
                </a:solidFill>
              </a:rPr>
              <a:t>Psalm 23 – You are with me</a:t>
            </a:r>
          </a:p>
          <a:p>
            <a:r>
              <a:rPr lang="en-US" sz="2400" b="1" dirty="0">
                <a:solidFill>
                  <a:srgbClr val="FFC000"/>
                </a:solidFill>
              </a:rPr>
              <a:t>Physical and spiritual provision (vs 1-3)</a:t>
            </a:r>
          </a:p>
          <a:p>
            <a:r>
              <a:rPr lang="en-US" sz="2400" b="1" dirty="0">
                <a:solidFill>
                  <a:srgbClr val="FFC000"/>
                </a:solidFill>
              </a:rPr>
              <a:t>Protection of the Lord (vs 4-5)</a:t>
            </a:r>
          </a:p>
          <a:p>
            <a:r>
              <a:rPr lang="en-US" sz="2400" b="1" dirty="0">
                <a:solidFill>
                  <a:srgbClr val="FFC000"/>
                </a:solidFill>
              </a:rPr>
              <a:t>Faith and hope in Lord’s Preservation (v 6)</a:t>
            </a:r>
          </a:p>
          <a:p>
            <a:pPr lvl="1"/>
            <a:r>
              <a:rPr lang="en-US" sz="2400" b="1" dirty="0">
                <a:solidFill>
                  <a:srgbClr val="FFC000"/>
                </a:solidFill>
              </a:rPr>
              <a:t>In this life</a:t>
            </a:r>
          </a:p>
          <a:p>
            <a:pPr lvl="1"/>
            <a:r>
              <a:rPr lang="en-US" sz="2400" b="1" dirty="0">
                <a:solidFill>
                  <a:srgbClr val="FFC000"/>
                </a:solidFill>
              </a:rPr>
              <a:t>In the life to come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531141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4331</TotalTime>
  <Words>890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Psalms</vt:lpstr>
      <vt:lpstr>Arrangement of the Psalms</vt:lpstr>
      <vt:lpstr>PowerPoint Presentation</vt:lpstr>
      <vt:lpstr>Psalms Book 1 Summary</vt:lpstr>
      <vt:lpstr>Psalms Book 1 Summary</vt:lpstr>
      <vt:lpstr>Psalms Book 1 Summary</vt:lpstr>
      <vt:lpstr>Psalm 22</vt:lpstr>
      <vt:lpstr>Psalm 22</vt:lpstr>
      <vt:lpstr>Psalm 23</vt:lpstr>
      <vt:lpstr>Psalm 32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</dc:title>
  <dc:creator>Matt Hall</dc:creator>
  <cp:lastModifiedBy>Matt Hall</cp:lastModifiedBy>
  <cp:revision>63</cp:revision>
  <dcterms:created xsi:type="dcterms:W3CDTF">2020-10-04T02:31:39Z</dcterms:created>
  <dcterms:modified xsi:type="dcterms:W3CDTF">2020-10-25T20:10:22Z</dcterms:modified>
</cp:coreProperties>
</file>