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9" r:id="rId1"/>
  </p:sldMasterIdLst>
  <p:notesMasterIdLst>
    <p:notesMasterId r:id="rId79"/>
  </p:notesMasterIdLst>
  <p:sldIdLst>
    <p:sldId id="396" r:id="rId2"/>
    <p:sldId id="452" r:id="rId3"/>
    <p:sldId id="453" r:id="rId4"/>
    <p:sldId id="398" r:id="rId5"/>
    <p:sldId id="480" r:id="rId6"/>
    <p:sldId id="481" r:id="rId7"/>
    <p:sldId id="482" r:id="rId8"/>
    <p:sldId id="454" r:id="rId9"/>
    <p:sldId id="483" r:id="rId10"/>
    <p:sldId id="484" r:id="rId11"/>
    <p:sldId id="485" r:id="rId12"/>
    <p:sldId id="486" r:id="rId13"/>
    <p:sldId id="487" r:id="rId14"/>
    <p:sldId id="455" r:id="rId15"/>
    <p:sldId id="533" r:id="rId16"/>
    <p:sldId id="532" r:id="rId17"/>
    <p:sldId id="488" r:id="rId18"/>
    <p:sldId id="489" r:id="rId19"/>
    <p:sldId id="456" r:id="rId20"/>
    <p:sldId id="492" r:id="rId21"/>
    <p:sldId id="493" r:id="rId22"/>
    <p:sldId id="494" r:id="rId23"/>
    <p:sldId id="457" r:id="rId24"/>
    <p:sldId id="495" r:id="rId25"/>
    <p:sldId id="496" r:id="rId26"/>
    <p:sldId id="458" r:id="rId27"/>
    <p:sldId id="497" r:id="rId28"/>
    <p:sldId id="498" r:id="rId29"/>
    <p:sldId id="499" r:id="rId30"/>
    <p:sldId id="459" r:id="rId31"/>
    <p:sldId id="500" r:id="rId32"/>
    <p:sldId id="501" r:id="rId33"/>
    <p:sldId id="502" r:id="rId34"/>
    <p:sldId id="460" r:id="rId35"/>
    <p:sldId id="503" r:id="rId36"/>
    <p:sldId id="504" r:id="rId37"/>
    <p:sldId id="505" r:id="rId38"/>
    <p:sldId id="461" r:id="rId39"/>
    <p:sldId id="506" r:id="rId40"/>
    <p:sldId id="462" r:id="rId41"/>
    <p:sldId id="463" r:id="rId42"/>
    <p:sldId id="399" r:id="rId43"/>
    <p:sldId id="464" r:id="rId44"/>
    <p:sldId id="507" r:id="rId45"/>
    <p:sldId id="508" r:id="rId46"/>
    <p:sldId id="509" r:id="rId47"/>
    <p:sldId id="510" r:id="rId48"/>
    <p:sldId id="511" r:id="rId49"/>
    <p:sldId id="512" r:id="rId50"/>
    <p:sldId id="466" r:id="rId51"/>
    <p:sldId id="513" r:id="rId52"/>
    <p:sldId id="514" r:id="rId53"/>
    <p:sldId id="515" r:id="rId54"/>
    <p:sldId id="467" r:id="rId55"/>
    <p:sldId id="516" r:id="rId56"/>
    <p:sldId id="517" r:id="rId57"/>
    <p:sldId id="468" r:id="rId58"/>
    <p:sldId id="469" r:id="rId59"/>
    <p:sldId id="470" r:id="rId60"/>
    <p:sldId id="471" r:id="rId61"/>
    <p:sldId id="518" r:id="rId62"/>
    <p:sldId id="472" r:id="rId63"/>
    <p:sldId id="519" r:id="rId64"/>
    <p:sldId id="473" r:id="rId65"/>
    <p:sldId id="474" r:id="rId66"/>
    <p:sldId id="475" r:id="rId67"/>
    <p:sldId id="476" r:id="rId68"/>
    <p:sldId id="477" r:id="rId69"/>
    <p:sldId id="520" r:id="rId70"/>
    <p:sldId id="521" r:id="rId71"/>
    <p:sldId id="478" r:id="rId72"/>
    <p:sldId id="479" r:id="rId73"/>
    <p:sldId id="465" r:id="rId74"/>
    <p:sldId id="528" r:id="rId75"/>
    <p:sldId id="529" r:id="rId76"/>
    <p:sldId id="530" r:id="rId77"/>
    <p:sldId id="531" r:id="rId78"/>
  </p:sldIdLst>
  <p:sldSz cx="9144000" cy="7772400"/>
  <p:notesSz cx="6858000" cy="9117013"/>
  <p:defaultTextStyle>
    <a:defPPr>
      <a:defRPr lang="en-US"/>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99"/>
    <a:srgbClr val="C0C0C0"/>
    <a:srgbClr val="FF9900"/>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581" autoAdjust="0"/>
  </p:normalViewPr>
  <p:slideViewPr>
    <p:cSldViewPr>
      <p:cViewPr varScale="1">
        <p:scale>
          <a:sx n="67" d="100"/>
          <a:sy n="67" d="100"/>
        </p:scale>
        <p:origin x="-978" y="-96"/>
      </p:cViewPr>
      <p:guideLst>
        <p:guide orient="horz" pos="2448"/>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79038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14588"/>
            <a:ext cx="7772400" cy="16652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4403725"/>
            <a:ext cx="6400800" cy="1987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3C59905B-6A2F-473B-AEB4-59C8B6C50996}" type="slidenum">
              <a:rPr lang="en-US" altLang="en-US"/>
              <a:pPr/>
              <a:t>‹#›</a:t>
            </a:fld>
            <a:endParaRPr lang="en-US" altLang="en-US"/>
          </a:p>
        </p:txBody>
      </p:sp>
    </p:spTree>
    <p:extLst>
      <p:ext uri="{BB962C8B-B14F-4D97-AF65-F5344CB8AC3E}">
        <p14:creationId xmlns:p14="http://schemas.microsoft.com/office/powerpoint/2010/main" val="32150991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C7E8D163-9A04-43BF-A2D8-661AD1CE8003}" type="slidenum">
              <a:rPr lang="en-US" altLang="en-US"/>
              <a:pPr/>
              <a:t>‹#›</a:t>
            </a:fld>
            <a:endParaRPr lang="en-US" altLang="en-US"/>
          </a:p>
        </p:txBody>
      </p:sp>
    </p:spTree>
    <p:extLst>
      <p:ext uri="{BB962C8B-B14F-4D97-AF65-F5344CB8AC3E}">
        <p14:creationId xmlns:p14="http://schemas.microsoft.com/office/powerpoint/2010/main" val="100803189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7315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7315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C0D1AFB8-0881-4DB3-B907-EB76FFBE4565}" type="slidenum">
              <a:rPr lang="en-US" altLang="en-US"/>
              <a:pPr/>
              <a:t>‹#›</a:t>
            </a:fld>
            <a:endParaRPr lang="en-US" altLang="en-US"/>
          </a:p>
        </p:txBody>
      </p:sp>
    </p:spTree>
    <p:extLst>
      <p:ext uri="{BB962C8B-B14F-4D97-AF65-F5344CB8AC3E}">
        <p14:creationId xmlns:p14="http://schemas.microsoft.com/office/powerpoint/2010/main" val="390472051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447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812925"/>
            <a:ext cx="4038600" cy="57308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12925"/>
            <a:ext cx="4038600" cy="57308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8458200" y="7315200"/>
            <a:ext cx="533400" cy="363538"/>
          </a:xfrm>
        </p:spPr>
        <p:txBody>
          <a:bodyPr/>
          <a:lstStyle>
            <a:lvl1pPr>
              <a:defRPr/>
            </a:lvl1pPr>
          </a:lstStyle>
          <a:p>
            <a:fld id="{2A76BADF-DB31-4B97-9FBD-3B4ACF01BE77}" type="slidenum">
              <a:rPr lang="en-US" altLang="en-US"/>
              <a:pPr/>
              <a:t>‹#›</a:t>
            </a:fld>
            <a:endParaRPr lang="en-US" altLang="en-US"/>
          </a:p>
        </p:txBody>
      </p:sp>
    </p:spTree>
    <p:extLst>
      <p:ext uri="{BB962C8B-B14F-4D97-AF65-F5344CB8AC3E}">
        <p14:creationId xmlns:p14="http://schemas.microsoft.com/office/powerpoint/2010/main" val="107087220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EEFF06AC-37D6-4D7C-B1E4-B562185CEE4D}" type="slidenum">
              <a:rPr lang="en-US" altLang="en-US"/>
              <a:pPr/>
              <a:t>‹#›</a:t>
            </a:fld>
            <a:endParaRPr lang="en-US" altLang="en-US"/>
          </a:p>
        </p:txBody>
      </p:sp>
    </p:spTree>
    <p:extLst>
      <p:ext uri="{BB962C8B-B14F-4D97-AF65-F5344CB8AC3E}">
        <p14:creationId xmlns:p14="http://schemas.microsoft.com/office/powerpoint/2010/main" val="155836959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994275"/>
            <a:ext cx="7772400" cy="15446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3294063"/>
            <a:ext cx="7772400" cy="17002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0D87474D-1EE7-42DE-B30E-47163E90C28C}" type="slidenum">
              <a:rPr lang="en-US" altLang="en-US"/>
              <a:pPr/>
              <a:t>‹#›</a:t>
            </a:fld>
            <a:endParaRPr lang="en-US" altLang="en-US"/>
          </a:p>
        </p:txBody>
      </p:sp>
    </p:spTree>
    <p:extLst>
      <p:ext uri="{BB962C8B-B14F-4D97-AF65-F5344CB8AC3E}">
        <p14:creationId xmlns:p14="http://schemas.microsoft.com/office/powerpoint/2010/main" val="272508270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12925"/>
            <a:ext cx="4038600" cy="5730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12925"/>
            <a:ext cx="4038600" cy="5730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42A6955E-B51F-4C9F-B5DD-1822D48AD34C}" type="slidenum">
              <a:rPr lang="en-US" altLang="en-US"/>
              <a:pPr/>
              <a:t>‹#›</a:t>
            </a:fld>
            <a:endParaRPr lang="en-US" altLang="en-US"/>
          </a:p>
        </p:txBody>
      </p:sp>
    </p:spTree>
    <p:extLst>
      <p:ext uri="{BB962C8B-B14F-4D97-AF65-F5344CB8AC3E}">
        <p14:creationId xmlns:p14="http://schemas.microsoft.com/office/powerpoint/2010/main" val="94854891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11150"/>
            <a:ext cx="8229600" cy="1295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739900"/>
            <a:ext cx="4040188"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65388"/>
            <a:ext cx="4040188"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739900"/>
            <a:ext cx="4041775"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65388"/>
            <a:ext cx="4041775"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C488C124-BB70-44EF-B860-1DD86C32A421}" type="slidenum">
              <a:rPr lang="en-US" altLang="en-US"/>
              <a:pPr/>
              <a:t>‹#›</a:t>
            </a:fld>
            <a:endParaRPr lang="en-US" altLang="en-US"/>
          </a:p>
        </p:txBody>
      </p:sp>
    </p:spTree>
    <p:extLst>
      <p:ext uri="{BB962C8B-B14F-4D97-AF65-F5344CB8AC3E}">
        <p14:creationId xmlns:p14="http://schemas.microsoft.com/office/powerpoint/2010/main" val="103621877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3FC2EB15-303C-4F7B-8EAA-3F74C271FC4B}" type="slidenum">
              <a:rPr lang="en-US" altLang="en-US"/>
              <a:pPr/>
              <a:t>‹#›</a:t>
            </a:fld>
            <a:endParaRPr lang="en-US" altLang="en-US"/>
          </a:p>
        </p:txBody>
      </p:sp>
    </p:spTree>
    <p:extLst>
      <p:ext uri="{BB962C8B-B14F-4D97-AF65-F5344CB8AC3E}">
        <p14:creationId xmlns:p14="http://schemas.microsoft.com/office/powerpoint/2010/main" val="345740889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E0622532-863C-4316-9CC8-8936EDED5DC2}" type="slidenum">
              <a:rPr lang="en-US" altLang="en-US"/>
              <a:pPr/>
              <a:t>‹#›</a:t>
            </a:fld>
            <a:endParaRPr lang="en-US" altLang="en-US"/>
          </a:p>
        </p:txBody>
      </p:sp>
    </p:spTree>
    <p:extLst>
      <p:ext uri="{BB962C8B-B14F-4D97-AF65-F5344CB8AC3E}">
        <p14:creationId xmlns:p14="http://schemas.microsoft.com/office/powerpoint/2010/main" val="271251744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09563"/>
            <a:ext cx="3008313" cy="13176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309563"/>
            <a:ext cx="5111750" cy="66341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627188"/>
            <a:ext cx="3008313" cy="53165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4D91E441-4EDA-4198-A10B-82BB211BC6BF}" type="slidenum">
              <a:rPr lang="en-US" altLang="en-US"/>
              <a:pPr/>
              <a:t>‹#›</a:t>
            </a:fld>
            <a:endParaRPr lang="en-US" altLang="en-US"/>
          </a:p>
        </p:txBody>
      </p:sp>
    </p:spTree>
    <p:extLst>
      <p:ext uri="{BB962C8B-B14F-4D97-AF65-F5344CB8AC3E}">
        <p14:creationId xmlns:p14="http://schemas.microsoft.com/office/powerpoint/2010/main" val="89043447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440363"/>
            <a:ext cx="5486400" cy="6429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93738"/>
            <a:ext cx="5486400" cy="4664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6083300"/>
            <a:ext cx="5486400" cy="911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2B519AEE-0BD0-4ACA-BB47-4846E3C583E3}" type="slidenum">
              <a:rPr lang="en-US" altLang="en-US"/>
              <a:pPr/>
              <a:t>‹#›</a:t>
            </a:fld>
            <a:endParaRPr lang="en-US" altLang="en-US"/>
          </a:p>
        </p:txBody>
      </p:sp>
    </p:spTree>
    <p:extLst>
      <p:ext uri="{BB962C8B-B14F-4D97-AF65-F5344CB8AC3E}">
        <p14:creationId xmlns:p14="http://schemas.microsoft.com/office/powerpoint/2010/main" val="311359922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1737" name="AutoShape 9"/>
          <p:cNvSpPr>
            <a:spLocks noChangeArrowheads="1"/>
          </p:cNvSpPr>
          <p:nvPr userDrawn="1"/>
        </p:nvSpPr>
        <p:spPr bwMode="auto">
          <a:xfrm>
            <a:off x="228600" y="1295400"/>
            <a:ext cx="8686800" cy="6303963"/>
          </a:xfrm>
          <a:prstGeom prst="roundRect">
            <a:avLst>
              <a:gd name="adj" fmla="val 16667"/>
            </a:avLst>
          </a:prstGeom>
          <a:noFill/>
          <a:ln w="57150">
            <a:solidFill>
              <a:srgbClr val="FF99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736" name="AutoShape 8"/>
          <p:cNvSpPr>
            <a:spLocks noChangeArrowheads="1"/>
          </p:cNvSpPr>
          <p:nvPr userDrawn="1"/>
        </p:nvSpPr>
        <p:spPr bwMode="auto">
          <a:xfrm>
            <a:off x="228600" y="228600"/>
            <a:ext cx="8686800" cy="1468438"/>
          </a:xfrm>
          <a:prstGeom prst="roundRect">
            <a:avLst>
              <a:gd name="adj" fmla="val 50000"/>
            </a:avLst>
          </a:prstGeom>
          <a:solidFill>
            <a:srgbClr val="000080"/>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730" name="Rectangle 2"/>
          <p:cNvSpPr>
            <a:spLocks noGrp="1" noChangeArrowheads="1"/>
          </p:cNvSpPr>
          <p:nvPr>
            <p:ph type="title"/>
          </p:nvPr>
        </p:nvSpPr>
        <p:spPr bwMode="auto">
          <a:xfrm>
            <a:off x="457200" y="228600"/>
            <a:ext cx="8229600" cy="1447800"/>
          </a:xfrm>
          <a:prstGeom prst="rect">
            <a:avLst/>
          </a:prstGeom>
          <a:noFill/>
          <a:ln>
            <a:noFill/>
          </a:ln>
          <a:effectLst>
            <a:outerShdw dist="35921" dir="2700000" algn="ctr" rotWithShape="0">
              <a:srgbClr val="FF99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1731" name="Rectangle 3"/>
          <p:cNvSpPr>
            <a:spLocks noGrp="1" noChangeArrowheads="1"/>
          </p:cNvSpPr>
          <p:nvPr>
            <p:ph type="body" idx="1"/>
          </p:nvPr>
        </p:nvSpPr>
        <p:spPr bwMode="auto">
          <a:xfrm>
            <a:off x="457200" y="1812925"/>
            <a:ext cx="8229600" cy="573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1734" name="Rectangle 6"/>
          <p:cNvSpPr>
            <a:spLocks noGrp="1" noChangeArrowheads="1"/>
          </p:cNvSpPr>
          <p:nvPr>
            <p:ph type="sldNum" sz="quarter" idx="4"/>
          </p:nvPr>
        </p:nvSpPr>
        <p:spPr bwMode="auto">
          <a:xfrm>
            <a:off x="8458200" y="7315200"/>
            <a:ext cx="533400"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7D271862-925D-4DFF-B13D-1301151A9BD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Lst>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txStyles>
    <p:titleStyle>
      <a:lvl1pPr algn="ctr" rtl="0" fontAlgn="base">
        <a:spcBef>
          <a:spcPct val="0"/>
        </a:spcBef>
        <a:spcAft>
          <a:spcPct val="0"/>
        </a:spcAft>
        <a:defRPr sz="4400">
          <a:solidFill>
            <a:schemeClr val="bg1"/>
          </a:solidFill>
          <a:latin typeface="+mj-lt"/>
          <a:ea typeface="+mj-ea"/>
          <a:cs typeface="+mj-cs"/>
        </a:defRPr>
      </a:lvl1pPr>
      <a:lvl2pPr algn="ctr" rtl="0" fontAlgn="base">
        <a:spcBef>
          <a:spcPct val="0"/>
        </a:spcBef>
        <a:spcAft>
          <a:spcPct val="0"/>
        </a:spcAft>
        <a:defRPr sz="4400">
          <a:solidFill>
            <a:schemeClr val="bg1"/>
          </a:solidFill>
          <a:latin typeface="Franklin Gothic Heavy" pitchFamily="34" charset="0"/>
        </a:defRPr>
      </a:lvl2pPr>
      <a:lvl3pPr algn="ctr" rtl="0" fontAlgn="base">
        <a:spcBef>
          <a:spcPct val="0"/>
        </a:spcBef>
        <a:spcAft>
          <a:spcPct val="0"/>
        </a:spcAft>
        <a:defRPr sz="4400">
          <a:solidFill>
            <a:schemeClr val="bg1"/>
          </a:solidFill>
          <a:latin typeface="Franklin Gothic Heavy" pitchFamily="34" charset="0"/>
        </a:defRPr>
      </a:lvl3pPr>
      <a:lvl4pPr algn="ctr" rtl="0" fontAlgn="base">
        <a:spcBef>
          <a:spcPct val="0"/>
        </a:spcBef>
        <a:spcAft>
          <a:spcPct val="0"/>
        </a:spcAft>
        <a:defRPr sz="4400">
          <a:solidFill>
            <a:schemeClr val="bg1"/>
          </a:solidFill>
          <a:latin typeface="Franklin Gothic Heavy" pitchFamily="34" charset="0"/>
        </a:defRPr>
      </a:lvl4pPr>
      <a:lvl5pPr algn="ctr" rtl="0" fontAlgn="base">
        <a:spcBef>
          <a:spcPct val="0"/>
        </a:spcBef>
        <a:spcAft>
          <a:spcPct val="0"/>
        </a:spcAft>
        <a:defRPr sz="4400">
          <a:solidFill>
            <a:schemeClr val="bg1"/>
          </a:solidFill>
          <a:latin typeface="Franklin Gothic Heavy" pitchFamily="34" charset="0"/>
        </a:defRPr>
      </a:lvl5pPr>
      <a:lvl6pPr marL="457200" algn="ctr" rtl="0" fontAlgn="base">
        <a:spcBef>
          <a:spcPct val="0"/>
        </a:spcBef>
        <a:spcAft>
          <a:spcPct val="0"/>
        </a:spcAft>
        <a:defRPr sz="4400">
          <a:solidFill>
            <a:schemeClr val="bg1"/>
          </a:solidFill>
          <a:latin typeface="Franklin Gothic Heavy" pitchFamily="34" charset="0"/>
        </a:defRPr>
      </a:lvl6pPr>
      <a:lvl7pPr marL="914400" algn="ctr" rtl="0" fontAlgn="base">
        <a:spcBef>
          <a:spcPct val="0"/>
        </a:spcBef>
        <a:spcAft>
          <a:spcPct val="0"/>
        </a:spcAft>
        <a:defRPr sz="4400">
          <a:solidFill>
            <a:schemeClr val="bg1"/>
          </a:solidFill>
          <a:latin typeface="Franklin Gothic Heavy" pitchFamily="34" charset="0"/>
        </a:defRPr>
      </a:lvl7pPr>
      <a:lvl8pPr marL="1371600" algn="ctr" rtl="0" fontAlgn="base">
        <a:spcBef>
          <a:spcPct val="0"/>
        </a:spcBef>
        <a:spcAft>
          <a:spcPct val="0"/>
        </a:spcAft>
        <a:defRPr sz="4400">
          <a:solidFill>
            <a:schemeClr val="bg1"/>
          </a:solidFill>
          <a:latin typeface="Franklin Gothic Heavy" pitchFamily="34" charset="0"/>
        </a:defRPr>
      </a:lvl8pPr>
      <a:lvl9pPr marL="1828800" algn="ctr" rtl="0" fontAlgn="base">
        <a:spcBef>
          <a:spcPct val="0"/>
        </a:spcBef>
        <a:spcAft>
          <a:spcPct val="0"/>
        </a:spcAft>
        <a:defRPr sz="4400">
          <a:solidFill>
            <a:schemeClr val="bg1"/>
          </a:solidFill>
          <a:latin typeface="Franklin Gothic Heavy" pitchFamily="34" charset="0"/>
        </a:defRPr>
      </a:lvl9pPr>
    </p:titleStyle>
    <p:bodyStyle>
      <a:lvl1pPr marL="342900" indent="-342900" algn="l" rtl="0" fontAlgn="base">
        <a:spcBef>
          <a:spcPct val="20000"/>
        </a:spcBef>
        <a:spcAft>
          <a:spcPct val="0"/>
        </a:spcAft>
        <a:buChar char="•"/>
        <a:defRPr sz="2800">
          <a:solidFill>
            <a:srgbClr val="000099"/>
          </a:solidFill>
          <a:latin typeface="+mn-lt"/>
          <a:ea typeface="+mn-ea"/>
          <a:cs typeface="+mn-cs"/>
        </a:defRPr>
      </a:lvl1pPr>
      <a:lvl2pPr marL="742950" indent="-285750" algn="l" rtl="0" fontAlgn="base">
        <a:spcBef>
          <a:spcPct val="20000"/>
        </a:spcBef>
        <a:spcAft>
          <a:spcPct val="0"/>
        </a:spcAft>
        <a:buChar char="–"/>
        <a:defRPr sz="2400">
          <a:solidFill>
            <a:srgbClr val="000099"/>
          </a:solidFill>
          <a:latin typeface="Franklin Gothic Medium" pitchFamily="34" charset="0"/>
        </a:defRPr>
      </a:lvl2pPr>
      <a:lvl3pPr marL="1143000" indent="-228600" algn="l" rtl="0" fontAlgn="base">
        <a:spcBef>
          <a:spcPct val="20000"/>
        </a:spcBef>
        <a:spcAft>
          <a:spcPct val="0"/>
        </a:spcAft>
        <a:buChar char="•"/>
        <a:defRPr sz="2000">
          <a:solidFill>
            <a:srgbClr val="000099"/>
          </a:solidFill>
          <a:latin typeface="Franklin Gothic Medium" pitchFamily="34" charset="0"/>
        </a:defRPr>
      </a:lvl3pPr>
      <a:lvl4pPr marL="1600200" indent="-228600" algn="l" rtl="0" fontAlgn="base">
        <a:spcBef>
          <a:spcPct val="20000"/>
        </a:spcBef>
        <a:spcAft>
          <a:spcPct val="0"/>
        </a:spcAft>
        <a:buChar char="–"/>
        <a:defRPr>
          <a:solidFill>
            <a:srgbClr val="000099"/>
          </a:solidFill>
          <a:latin typeface="Franklin Gothic Medium" pitchFamily="34" charset="0"/>
        </a:defRPr>
      </a:lvl4pPr>
      <a:lvl5pPr marL="2057400" indent="-228600" algn="l" rtl="0" fontAlgn="base">
        <a:spcBef>
          <a:spcPct val="20000"/>
        </a:spcBef>
        <a:spcAft>
          <a:spcPct val="0"/>
        </a:spcAft>
        <a:buChar char="»"/>
        <a:defRPr>
          <a:solidFill>
            <a:srgbClr val="000099"/>
          </a:solidFill>
          <a:latin typeface="Franklin Gothic Medium" pitchFamily="34" charset="0"/>
        </a:defRPr>
      </a:lvl5pPr>
      <a:lvl6pPr marL="2514600" indent="-228600" algn="l" rtl="0" fontAlgn="base">
        <a:spcBef>
          <a:spcPct val="20000"/>
        </a:spcBef>
        <a:spcAft>
          <a:spcPct val="0"/>
        </a:spcAft>
        <a:buChar char="»"/>
        <a:defRPr>
          <a:solidFill>
            <a:srgbClr val="000099"/>
          </a:solidFill>
          <a:latin typeface="Franklin Gothic Medium" pitchFamily="34" charset="0"/>
        </a:defRPr>
      </a:lvl6pPr>
      <a:lvl7pPr marL="2971800" indent="-228600" algn="l" rtl="0" fontAlgn="base">
        <a:spcBef>
          <a:spcPct val="20000"/>
        </a:spcBef>
        <a:spcAft>
          <a:spcPct val="0"/>
        </a:spcAft>
        <a:buChar char="»"/>
        <a:defRPr>
          <a:solidFill>
            <a:srgbClr val="000099"/>
          </a:solidFill>
          <a:latin typeface="Franklin Gothic Medium" pitchFamily="34" charset="0"/>
        </a:defRPr>
      </a:lvl7pPr>
      <a:lvl8pPr marL="3429000" indent="-228600" algn="l" rtl="0" fontAlgn="base">
        <a:spcBef>
          <a:spcPct val="20000"/>
        </a:spcBef>
        <a:spcAft>
          <a:spcPct val="0"/>
        </a:spcAft>
        <a:buChar char="»"/>
        <a:defRPr>
          <a:solidFill>
            <a:srgbClr val="000099"/>
          </a:solidFill>
          <a:latin typeface="Franklin Gothic Medium" pitchFamily="34" charset="0"/>
        </a:defRPr>
      </a:lvl8pPr>
      <a:lvl9pPr marL="3886200" indent="-228600" algn="l" rtl="0" fontAlgn="base">
        <a:spcBef>
          <a:spcPct val="20000"/>
        </a:spcBef>
        <a:spcAft>
          <a:spcPct val="0"/>
        </a:spcAft>
        <a:buChar char="»"/>
        <a:defRPr>
          <a:solidFill>
            <a:srgbClr val="000099"/>
          </a:solidFill>
          <a:latin typeface="Franklin Gothic Medium"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p:txBody>
          <a:bodyPr/>
          <a:lstStyle/>
          <a:p>
            <a:r>
              <a:rPr lang="en-US" altLang="en-US" sz="5000"/>
              <a:t>Satan laughs at authority</a:t>
            </a:r>
          </a:p>
        </p:txBody>
      </p:sp>
      <p:sp>
        <p:nvSpPr>
          <p:cNvPr id="256003" name="Rectangle 3"/>
          <p:cNvSpPr>
            <a:spLocks noGrp="1" noChangeArrowheads="1"/>
          </p:cNvSpPr>
          <p:nvPr>
            <p:ph type="body" idx="1"/>
          </p:nvPr>
        </p:nvSpPr>
        <p:spPr/>
        <p:txBody>
          <a:bodyPr/>
          <a:lstStyle/>
          <a:p>
            <a:pPr marL="0" indent="0">
              <a:buClr>
                <a:schemeClr val="tx2"/>
              </a:buClr>
              <a:buFontTx/>
              <a:buNone/>
            </a:pPr>
            <a:r>
              <a:rPr lang="en-US" altLang="en-US" sz="4000" b="1" u="sng" dirty="0" smtClean="0"/>
              <a:t>Genesis </a:t>
            </a:r>
            <a:r>
              <a:rPr lang="en-US" altLang="en-US" sz="4000" b="1" u="sng" dirty="0"/>
              <a:t>3:5 (NKJV)</a:t>
            </a:r>
            <a:r>
              <a:rPr lang="en-US" altLang="en-US" sz="4000" dirty="0"/>
              <a:t>  </a:t>
            </a:r>
            <a:r>
              <a:rPr lang="en-US" altLang="en-US" sz="4000" dirty="0" smtClean="0"/>
              <a:t>- </a:t>
            </a:r>
            <a:r>
              <a:rPr lang="en-US" altLang="en-US" sz="4000" dirty="0"/>
              <a:t>For God knows that in the day you eat of it your eyes will be opened, and you will be like God, knowing good and evil.”</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p:txBody>
          <a:bodyPr/>
          <a:lstStyle/>
          <a:p>
            <a:r>
              <a:rPr lang="en-US" altLang="en-US" b="1" i="1"/>
              <a:t>What is the local church?</a:t>
            </a:r>
            <a:endParaRPr lang="en-US" altLang="en-US" b="1"/>
          </a:p>
        </p:txBody>
      </p:sp>
      <p:sp>
        <p:nvSpPr>
          <p:cNvPr id="350211" name="Rectangle 3"/>
          <p:cNvSpPr>
            <a:spLocks noGrp="1" noChangeArrowheads="1"/>
          </p:cNvSpPr>
          <p:nvPr>
            <p:ph type="body" idx="1"/>
          </p:nvPr>
        </p:nvSpPr>
        <p:spPr/>
        <p:txBody>
          <a:bodyPr/>
          <a:lstStyle/>
          <a:p>
            <a:pPr marL="0" indent="0"/>
            <a:r>
              <a:rPr lang="en-US" altLang="en-US" sz="3200" b="1"/>
              <a:t>There are three things necessary to have a local church.</a:t>
            </a:r>
          </a:p>
          <a:p>
            <a:pPr lvl="1"/>
            <a:r>
              <a:rPr lang="en-US" altLang="en-US" sz="2800" b="1"/>
              <a:t>There is an agreement to work and worship together as a church. (Heb 13:17)</a:t>
            </a:r>
          </a:p>
          <a:p>
            <a:pPr lvl="1"/>
            <a:r>
              <a:rPr lang="en-US" altLang="en-US" sz="2800" b="1"/>
              <a:t>There is a common oversight. (1 Pt 5:1-2)</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2"/>
          <p:cNvSpPr>
            <a:spLocks noGrp="1" noChangeArrowheads="1"/>
          </p:cNvSpPr>
          <p:nvPr>
            <p:ph type="title"/>
          </p:nvPr>
        </p:nvSpPr>
        <p:spPr/>
        <p:txBody>
          <a:bodyPr/>
          <a:lstStyle/>
          <a:p>
            <a:r>
              <a:rPr lang="en-US" altLang="en-US" b="1" i="1"/>
              <a:t>What is the local church?</a:t>
            </a:r>
            <a:endParaRPr lang="en-US" altLang="en-US" b="1"/>
          </a:p>
        </p:txBody>
      </p:sp>
      <p:sp>
        <p:nvSpPr>
          <p:cNvPr id="351235" name="Rectangle 3"/>
          <p:cNvSpPr>
            <a:spLocks noGrp="1" noChangeArrowheads="1"/>
          </p:cNvSpPr>
          <p:nvPr>
            <p:ph type="body" idx="1"/>
          </p:nvPr>
        </p:nvSpPr>
        <p:spPr/>
        <p:txBody>
          <a:bodyPr/>
          <a:lstStyle/>
          <a:p>
            <a:pPr marL="0" indent="0"/>
            <a:r>
              <a:rPr lang="en-US" altLang="en-US" sz="3200" b="1"/>
              <a:t>There are three things necessary to have a local church.</a:t>
            </a:r>
          </a:p>
          <a:p>
            <a:pPr lvl="1"/>
            <a:r>
              <a:rPr lang="en-US" altLang="en-US" sz="2800" b="1"/>
              <a:t>There is an agreement to work and worship together as a church. (Heb 13:17)</a:t>
            </a:r>
          </a:p>
          <a:p>
            <a:pPr lvl="1"/>
            <a:r>
              <a:rPr lang="en-US" altLang="en-US" sz="2800" b="1"/>
              <a:t>There is a common oversight. (1 Pt 5:1-2)</a:t>
            </a:r>
          </a:p>
          <a:p>
            <a:pPr lvl="1"/>
            <a:r>
              <a:rPr lang="en-US" altLang="en-US" sz="2800" b="1"/>
              <a:t>There is a pooling of resources. (1 Cor 16:1-2)</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lstStyle/>
          <a:p>
            <a:r>
              <a:rPr lang="en-US" altLang="en-US" b="1" i="1"/>
              <a:t>What is the local church?</a:t>
            </a:r>
            <a:endParaRPr lang="en-US" altLang="en-US" b="1"/>
          </a:p>
        </p:txBody>
      </p:sp>
      <p:sp>
        <p:nvSpPr>
          <p:cNvPr id="352259" name="Rectangle 3"/>
          <p:cNvSpPr>
            <a:spLocks noGrp="1" noChangeArrowheads="1"/>
          </p:cNvSpPr>
          <p:nvPr>
            <p:ph type="body" idx="1"/>
          </p:nvPr>
        </p:nvSpPr>
        <p:spPr/>
        <p:txBody>
          <a:bodyPr/>
          <a:lstStyle/>
          <a:p>
            <a:pPr marL="0" indent="0"/>
            <a:r>
              <a:rPr lang="en-US" altLang="en-US" sz="3200" b="1"/>
              <a:t>There are three things necessary to have a local church.</a:t>
            </a:r>
          </a:p>
          <a:p>
            <a:pPr lvl="1"/>
            <a:r>
              <a:rPr lang="en-US" altLang="en-US" sz="2800" b="1"/>
              <a:t>There is an agreement to work and worship together as a church. (Heb 13:17)</a:t>
            </a:r>
          </a:p>
          <a:p>
            <a:pPr lvl="1"/>
            <a:r>
              <a:rPr lang="en-US" altLang="en-US" sz="2800" b="1"/>
              <a:t>There is a common oversight. (1 Pt 5:1-2)</a:t>
            </a:r>
          </a:p>
          <a:p>
            <a:pPr lvl="1"/>
            <a:r>
              <a:rPr lang="en-US" altLang="en-US" sz="2800" b="1"/>
              <a:t>There is a pooling of resources. (1 Cor 16:1-2)</a:t>
            </a:r>
          </a:p>
          <a:p>
            <a:pPr marL="0" indent="0"/>
            <a:r>
              <a:rPr lang="en-US" altLang="en-US" b="1"/>
              <a:t>Some say any coming together of Christians constitutes a local church. For example some Christians may get together and pool their money to buy pizza. </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p:cNvSpPr>
            <a:spLocks noGrp="1" noChangeArrowheads="1"/>
          </p:cNvSpPr>
          <p:nvPr>
            <p:ph type="title"/>
          </p:nvPr>
        </p:nvSpPr>
        <p:spPr/>
        <p:txBody>
          <a:bodyPr/>
          <a:lstStyle/>
          <a:p>
            <a:r>
              <a:rPr lang="en-US" altLang="en-US" b="1" i="1"/>
              <a:t>What is the local church?</a:t>
            </a:r>
            <a:endParaRPr lang="en-US" altLang="en-US" b="1"/>
          </a:p>
        </p:txBody>
      </p:sp>
      <p:sp>
        <p:nvSpPr>
          <p:cNvPr id="353283" name="Rectangle 3"/>
          <p:cNvSpPr>
            <a:spLocks noGrp="1" noChangeArrowheads="1"/>
          </p:cNvSpPr>
          <p:nvPr>
            <p:ph type="body" idx="1"/>
          </p:nvPr>
        </p:nvSpPr>
        <p:spPr/>
        <p:txBody>
          <a:bodyPr/>
          <a:lstStyle/>
          <a:p>
            <a:pPr marL="0" indent="0"/>
            <a:r>
              <a:rPr lang="en-US" altLang="en-US" sz="3200" b="1"/>
              <a:t>There are three things necessary to have a local church.</a:t>
            </a:r>
          </a:p>
          <a:p>
            <a:pPr lvl="1"/>
            <a:r>
              <a:rPr lang="en-US" altLang="en-US" sz="2800" b="1"/>
              <a:t>There is an agreement to work and worship together as a church. (Heb 13:17)</a:t>
            </a:r>
          </a:p>
          <a:p>
            <a:pPr lvl="1"/>
            <a:r>
              <a:rPr lang="en-US" altLang="en-US" sz="2800" b="1"/>
              <a:t>There is a common oversight. (1 Pt 5:1-2)</a:t>
            </a:r>
          </a:p>
          <a:p>
            <a:pPr lvl="1"/>
            <a:r>
              <a:rPr lang="en-US" altLang="en-US" sz="2800" b="1"/>
              <a:t>There is a pooling of resources. (1 Cor 16:1-2)</a:t>
            </a:r>
          </a:p>
          <a:p>
            <a:pPr marL="0" indent="0"/>
            <a:r>
              <a:rPr lang="en-US" altLang="en-US" b="1"/>
              <a:t>Some say any coming together of Christians constitutes a local church. For example some Christians may get together and pool their money to buy pizza. </a:t>
            </a:r>
          </a:p>
          <a:p>
            <a:pPr marL="0" indent="0"/>
            <a:r>
              <a:rPr lang="en-US" altLang="en-US" b="1"/>
              <a:t>This is not a local church at work!   </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2"/>
          <p:cNvSpPr>
            <a:spLocks noGrp="1" noChangeArrowheads="1"/>
          </p:cNvSpPr>
          <p:nvPr>
            <p:ph type="title"/>
          </p:nvPr>
        </p:nvSpPr>
        <p:spPr/>
        <p:txBody>
          <a:bodyPr/>
          <a:lstStyle/>
          <a:p>
            <a:r>
              <a:rPr lang="en-US" altLang="en-US" b="1" i="1"/>
              <a:t>What is the local church?</a:t>
            </a:r>
            <a:endParaRPr lang="en-US" altLang="en-US" b="1"/>
          </a:p>
        </p:txBody>
      </p:sp>
      <p:sp>
        <p:nvSpPr>
          <p:cNvPr id="317443" name="Rectangle 3"/>
          <p:cNvSpPr>
            <a:spLocks noGrp="1" noChangeArrowheads="1"/>
          </p:cNvSpPr>
          <p:nvPr>
            <p:ph type="body" idx="1"/>
          </p:nvPr>
        </p:nvSpPr>
        <p:spPr/>
        <p:txBody>
          <a:bodyPr/>
          <a:lstStyle/>
          <a:p>
            <a:pPr marL="0" indent="0"/>
            <a:r>
              <a:rPr lang="en-US" altLang="en-US" b="1"/>
              <a:t>God has given local churches unique responsibilities.</a:t>
            </a:r>
            <a:endParaRPr lang="en-US" altLang="en-US" sz="300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Rectangle 2"/>
          <p:cNvSpPr>
            <a:spLocks noGrp="1" noChangeArrowheads="1"/>
          </p:cNvSpPr>
          <p:nvPr>
            <p:ph type="title"/>
          </p:nvPr>
        </p:nvSpPr>
        <p:spPr/>
        <p:txBody>
          <a:bodyPr/>
          <a:lstStyle/>
          <a:p>
            <a:r>
              <a:rPr lang="en-US" altLang="en-US" b="1" i="1"/>
              <a:t>What is the local church?</a:t>
            </a:r>
            <a:endParaRPr lang="en-US" altLang="en-US" b="1"/>
          </a:p>
        </p:txBody>
      </p:sp>
      <p:sp>
        <p:nvSpPr>
          <p:cNvPr id="400387" name="Rectangle 3"/>
          <p:cNvSpPr>
            <a:spLocks noGrp="1" noChangeArrowheads="1"/>
          </p:cNvSpPr>
          <p:nvPr>
            <p:ph type="body" idx="1"/>
          </p:nvPr>
        </p:nvSpPr>
        <p:spPr/>
        <p:txBody>
          <a:bodyPr/>
          <a:lstStyle/>
          <a:p>
            <a:pPr marL="0" indent="0"/>
            <a:r>
              <a:rPr lang="en-US" altLang="en-US" b="1"/>
              <a:t>God has given local churches unique responsibilities.</a:t>
            </a:r>
          </a:p>
          <a:p>
            <a:pPr lvl="1"/>
            <a:r>
              <a:rPr lang="en-US" altLang="en-US" sz="2600"/>
              <a:t>In discipline there is a time and place for the church to act. (Mt 18:15-17)</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2"/>
          <p:cNvSpPr>
            <a:spLocks noGrp="1" noChangeArrowheads="1"/>
          </p:cNvSpPr>
          <p:nvPr>
            <p:ph type="title"/>
          </p:nvPr>
        </p:nvSpPr>
        <p:spPr/>
        <p:txBody>
          <a:bodyPr/>
          <a:lstStyle/>
          <a:p>
            <a:r>
              <a:rPr lang="en-US" altLang="en-US" b="1" i="1"/>
              <a:t>What is the local church?</a:t>
            </a:r>
            <a:endParaRPr lang="en-US" altLang="en-US" b="1"/>
          </a:p>
        </p:txBody>
      </p:sp>
      <p:sp>
        <p:nvSpPr>
          <p:cNvPr id="399363" name="Rectangle 3"/>
          <p:cNvSpPr>
            <a:spLocks noGrp="1" noChangeArrowheads="1"/>
          </p:cNvSpPr>
          <p:nvPr>
            <p:ph type="body" idx="1"/>
          </p:nvPr>
        </p:nvSpPr>
        <p:spPr/>
        <p:txBody>
          <a:bodyPr/>
          <a:lstStyle/>
          <a:p>
            <a:pPr marL="0" indent="0"/>
            <a:r>
              <a:rPr lang="en-US" altLang="en-US" b="1"/>
              <a:t>God has given local churches unique responsibilities.</a:t>
            </a:r>
          </a:p>
          <a:p>
            <a:pPr lvl="1"/>
            <a:r>
              <a:rPr lang="en-US" altLang="en-US" sz="2600"/>
              <a:t>In discipline there is a time and place for the church to act. (Mt 18:15-17)</a:t>
            </a:r>
          </a:p>
          <a:p>
            <a:pPr lvl="1"/>
            <a:r>
              <a:rPr lang="en-US" altLang="en-US" sz="2600"/>
              <a:t>In benevolence there are differing responsibilities concerning the local church and the individual Christian. (1 Tim 5:16)</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Grp="1" noChangeArrowheads="1"/>
          </p:cNvSpPr>
          <p:nvPr>
            <p:ph type="title"/>
          </p:nvPr>
        </p:nvSpPr>
        <p:spPr/>
        <p:txBody>
          <a:bodyPr/>
          <a:lstStyle/>
          <a:p>
            <a:r>
              <a:rPr lang="en-US" altLang="en-US" b="1" i="1"/>
              <a:t>What is the local church?</a:t>
            </a:r>
            <a:endParaRPr lang="en-US" altLang="en-US" b="1"/>
          </a:p>
        </p:txBody>
      </p:sp>
      <p:sp>
        <p:nvSpPr>
          <p:cNvPr id="354307" name="Rectangle 3"/>
          <p:cNvSpPr>
            <a:spLocks noGrp="1" noChangeArrowheads="1"/>
          </p:cNvSpPr>
          <p:nvPr>
            <p:ph type="body" idx="1"/>
          </p:nvPr>
        </p:nvSpPr>
        <p:spPr/>
        <p:txBody>
          <a:bodyPr/>
          <a:lstStyle/>
          <a:p>
            <a:pPr marL="0" indent="0"/>
            <a:r>
              <a:rPr lang="en-US" altLang="en-US" b="1"/>
              <a:t>God has given local churches unique responsibilities.</a:t>
            </a:r>
          </a:p>
          <a:p>
            <a:pPr lvl="1"/>
            <a:r>
              <a:rPr lang="en-US" altLang="en-US" sz="2600"/>
              <a:t>In discipline there is a time and place for the church to act. (Mt 18:15-17)</a:t>
            </a:r>
          </a:p>
          <a:p>
            <a:pPr lvl="1"/>
            <a:r>
              <a:rPr lang="en-US" altLang="en-US" sz="2600"/>
              <a:t>In benevolence there are differing responsibilities concerning the local church and the individual Christian. (1 Tim 5:16)</a:t>
            </a:r>
          </a:p>
          <a:p>
            <a:pPr lvl="1"/>
            <a:r>
              <a:rPr lang="en-US" altLang="en-US" sz="2600"/>
              <a:t>Because of this we need to find the local church addressed in the context of a passage before </a:t>
            </a:r>
            <a:r>
              <a:rPr lang="en-US" altLang="en-US" sz="2600" i="1"/>
              <a:t>assuming </a:t>
            </a:r>
            <a:r>
              <a:rPr lang="en-US" altLang="en-US" sz="2600"/>
              <a:t>church responsibility.</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2"/>
          <p:cNvSpPr>
            <a:spLocks noGrp="1" noChangeArrowheads="1"/>
          </p:cNvSpPr>
          <p:nvPr>
            <p:ph type="title"/>
          </p:nvPr>
        </p:nvSpPr>
        <p:spPr/>
        <p:txBody>
          <a:bodyPr/>
          <a:lstStyle/>
          <a:p>
            <a:r>
              <a:rPr lang="en-US" altLang="en-US" b="1" i="1"/>
              <a:t>What is the local church?</a:t>
            </a:r>
            <a:endParaRPr lang="en-US" altLang="en-US" b="1"/>
          </a:p>
        </p:txBody>
      </p:sp>
      <p:sp>
        <p:nvSpPr>
          <p:cNvPr id="355331" name="Rectangle 3"/>
          <p:cNvSpPr>
            <a:spLocks noGrp="1" noChangeArrowheads="1"/>
          </p:cNvSpPr>
          <p:nvPr>
            <p:ph type="body" idx="1"/>
          </p:nvPr>
        </p:nvSpPr>
        <p:spPr/>
        <p:txBody>
          <a:bodyPr/>
          <a:lstStyle/>
          <a:p>
            <a:pPr marL="0" indent="0"/>
            <a:r>
              <a:rPr lang="en-US" altLang="en-US" b="1"/>
              <a:t>God has given local churches unique responsibilities.</a:t>
            </a:r>
          </a:p>
          <a:p>
            <a:pPr lvl="1"/>
            <a:r>
              <a:rPr lang="en-US" altLang="en-US" sz="2600"/>
              <a:t>If a scripture addresses only the individual Christian this would not be enough to authorize church action. If not, then whatever the individual Christian may do, the church may do! </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2"/>
          <p:cNvSpPr>
            <a:spLocks noGrp="1" noChangeArrowheads="1"/>
          </p:cNvSpPr>
          <p:nvPr>
            <p:ph type="title"/>
          </p:nvPr>
        </p:nvSpPr>
        <p:spPr/>
        <p:txBody>
          <a:bodyPr/>
          <a:lstStyle/>
          <a:p>
            <a:r>
              <a:rPr lang="en-US" altLang="en-US" b="1" i="1"/>
              <a:t>What is the local church?</a:t>
            </a:r>
            <a:endParaRPr lang="en-US" altLang="en-US" b="1"/>
          </a:p>
        </p:txBody>
      </p:sp>
      <p:sp>
        <p:nvSpPr>
          <p:cNvPr id="318467" name="Rectangle 3"/>
          <p:cNvSpPr>
            <a:spLocks noGrp="1" noChangeArrowheads="1"/>
          </p:cNvSpPr>
          <p:nvPr>
            <p:ph type="body" idx="1"/>
          </p:nvPr>
        </p:nvSpPr>
        <p:spPr/>
        <p:txBody>
          <a:bodyPr/>
          <a:lstStyle/>
          <a:p>
            <a:pPr marL="0" indent="0"/>
            <a:r>
              <a:rPr lang="en-US" altLang="en-US" sz="3200" b="1"/>
              <a:t>What does the individual have authority      to do.</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p:cNvSpPr>
            <a:spLocks noGrp="1" noChangeArrowheads="1"/>
          </p:cNvSpPr>
          <p:nvPr>
            <p:ph type="title"/>
          </p:nvPr>
        </p:nvSpPr>
        <p:spPr/>
        <p:txBody>
          <a:bodyPr/>
          <a:lstStyle/>
          <a:p>
            <a:r>
              <a:rPr lang="en-US" altLang="en-US" sz="4600"/>
              <a:t>What does a member of Christ’s body do?</a:t>
            </a:r>
          </a:p>
        </p:txBody>
      </p:sp>
      <p:sp>
        <p:nvSpPr>
          <p:cNvPr id="314371" name="Rectangle 3"/>
          <p:cNvSpPr>
            <a:spLocks noGrp="1" noChangeArrowheads="1"/>
          </p:cNvSpPr>
          <p:nvPr>
            <p:ph type="body" idx="1"/>
          </p:nvPr>
        </p:nvSpPr>
        <p:spPr/>
        <p:txBody>
          <a:bodyPr/>
          <a:lstStyle/>
          <a:p>
            <a:pPr marL="0" indent="0">
              <a:buClr>
                <a:schemeClr val="tx2"/>
              </a:buClr>
              <a:buFontTx/>
              <a:buNone/>
            </a:pPr>
            <a:r>
              <a:rPr lang="en-US" altLang="en-US" sz="4000" b="1" u="sng" dirty="0"/>
              <a:t>Colossians 3:17 (NKJV)</a:t>
            </a:r>
            <a:r>
              <a:rPr lang="en-US" altLang="en-US" sz="4000" u="sng" dirty="0"/>
              <a:t> </a:t>
            </a:r>
            <a:r>
              <a:rPr lang="en-US" altLang="en-US" sz="4000" dirty="0" smtClean="0"/>
              <a:t> - </a:t>
            </a:r>
            <a:r>
              <a:rPr lang="en-US" altLang="en-US" sz="4000" dirty="0"/>
              <a:t>And </a:t>
            </a:r>
            <a:r>
              <a:rPr lang="en-US" altLang="en-US" sz="4000" i="1" u="sng" dirty="0"/>
              <a:t>whatever</a:t>
            </a:r>
            <a:r>
              <a:rPr lang="en-US" altLang="en-US" sz="4000" u="sng" dirty="0"/>
              <a:t> you do in word or deed</a:t>
            </a:r>
            <a:r>
              <a:rPr lang="en-US" altLang="en-US" sz="4000" dirty="0"/>
              <a:t>, </a:t>
            </a:r>
            <a:r>
              <a:rPr lang="en-US" altLang="en-US" sz="4000" i="1" dirty="0"/>
              <a:t>do</a:t>
            </a:r>
            <a:r>
              <a:rPr lang="en-US" altLang="en-US" sz="4000" dirty="0"/>
              <a:t> all </a:t>
            </a:r>
            <a:r>
              <a:rPr lang="en-US" altLang="en-US" sz="4000" u="sng" dirty="0"/>
              <a:t>in the name of the Lord </a:t>
            </a:r>
            <a:r>
              <a:rPr lang="en-US" altLang="en-US" sz="4000" dirty="0"/>
              <a:t>Jesus, giving thanks to God the Father through Him.</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ChangeArrowheads="1"/>
          </p:cNvSpPr>
          <p:nvPr>
            <p:ph type="title"/>
          </p:nvPr>
        </p:nvSpPr>
        <p:spPr/>
        <p:txBody>
          <a:bodyPr/>
          <a:lstStyle/>
          <a:p>
            <a:r>
              <a:rPr lang="en-US" altLang="en-US" b="1" i="1"/>
              <a:t>What is the local church?</a:t>
            </a:r>
            <a:endParaRPr lang="en-US" altLang="en-US" b="1"/>
          </a:p>
        </p:txBody>
      </p:sp>
      <p:sp>
        <p:nvSpPr>
          <p:cNvPr id="358403" name="Rectangle 3"/>
          <p:cNvSpPr>
            <a:spLocks noGrp="1" noChangeArrowheads="1"/>
          </p:cNvSpPr>
          <p:nvPr>
            <p:ph type="body" idx="1"/>
          </p:nvPr>
        </p:nvSpPr>
        <p:spPr/>
        <p:txBody>
          <a:bodyPr/>
          <a:lstStyle/>
          <a:p>
            <a:pPr marL="0" indent="0"/>
            <a:r>
              <a:rPr lang="en-US" altLang="en-US" sz="3200" b="1"/>
              <a:t>What does the individual have authority      to do.</a:t>
            </a:r>
          </a:p>
          <a:p>
            <a:pPr lvl="1"/>
            <a:r>
              <a:rPr lang="en-US" altLang="en-US" sz="2800" b="1"/>
              <a:t>This would involve secular business. (Eph 4:28)</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2"/>
          <p:cNvSpPr>
            <a:spLocks noGrp="1" noChangeArrowheads="1"/>
          </p:cNvSpPr>
          <p:nvPr>
            <p:ph type="title"/>
          </p:nvPr>
        </p:nvSpPr>
        <p:spPr/>
        <p:txBody>
          <a:bodyPr/>
          <a:lstStyle/>
          <a:p>
            <a:r>
              <a:rPr lang="en-US" altLang="en-US" b="1" i="1"/>
              <a:t>What is the local church?</a:t>
            </a:r>
            <a:endParaRPr lang="en-US" altLang="en-US" b="1"/>
          </a:p>
        </p:txBody>
      </p:sp>
      <p:sp>
        <p:nvSpPr>
          <p:cNvPr id="359427" name="Rectangle 3"/>
          <p:cNvSpPr>
            <a:spLocks noGrp="1" noChangeArrowheads="1"/>
          </p:cNvSpPr>
          <p:nvPr>
            <p:ph type="body" idx="1"/>
          </p:nvPr>
        </p:nvSpPr>
        <p:spPr/>
        <p:txBody>
          <a:bodyPr/>
          <a:lstStyle/>
          <a:p>
            <a:pPr marL="0" indent="0"/>
            <a:r>
              <a:rPr lang="en-US" altLang="en-US" sz="3200" b="1"/>
              <a:t>What does the individual have authority      to do.</a:t>
            </a:r>
          </a:p>
          <a:p>
            <a:pPr lvl="1"/>
            <a:r>
              <a:rPr lang="en-US" altLang="en-US" sz="2800" b="1"/>
              <a:t>This would involve secular business. (Eph 4:28)</a:t>
            </a:r>
          </a:p>
          <a:p>
            <a:pPr lvl="1"/>
            <a:r>
              <a:rPr lang="en-US" altLang="en-US" sz="2800" b="1"/>
              <a:t>This would involve politics. (Rom 13:1-4)</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ChangeArrowheads="1"/>
          </p:cNvSpPr>
          <p:nvPr>
            <p:ph type="title"/>
          </p:nvPr>
        </p:nvSpPr>
        <p:spPr/>
        <p:txBody>
          <a:bodyPr/>
          <a:lstStyle/>
          <a:p>
            <a:r>
              <a:rPr lang="en-US" altLang="en-US" b="1" i="1"/>
              <a:t>What is the local church?</a:t>
            </a:r>
            <a:endParaRPr lang="en-US" altLang="en-US" b="1"/>
          </a:p>
        </p:txBody>
      </p:sp>
      <p:sp>
        <p:nvSpPr>
          <p:cNvPr id="360451" name="Rectangle 3"/>
          <p:cNvSpPr>
            <a:spLocks noGrp="1" noChangeArrowheads="1"/>
          </p:cNvSpPr>
          <p:nvPr>
            <p:ph type="body" idx="1"/>
          </p:nvPr>
        </p:nvSpPr>
        <p:spPr/>
        <p:txBody>
          <a:bodyPr/>
          <a:lstStyle/>
          <a:p>
            <a:pPr marL="0" indent="0"/>
            <a:r>
              <a:rPr lang="en-US" altLang="en-US" sz="3200" b="1"/>
              <a:t>What does the individual have authority      to do.</a:t>
            </a:r>
          </a:p>
          <a:p>
            <a:pPr lvl="1"/>
            <a:r>
              <a:rPr lang="en-US" altLang="en-US" sz="2800" b="1"/>
              <a:t>This would involve secular business. (Eph 4:28)</a:t>
            </a:r>
          </a:p>
          <a:p>
            <a:pPr lvl="1"/>
            <a:r>
              <a:rPr lang="en-US" altLang="en-US" sz="2800" b="1"/>
              <a:t>This would involve politics. (Rom 13:1-4)</a:t>
            </a:r>
          </a:p>
          <a:p>
            <a:pPr lvl="1"/>
            <a:r>
              <a:rPr lang="en-US" altLang="en-US" sz="2800" b="1"/>
              <a:t>This would involve recreation and many other things. Are you ready?</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2"/>
          <p:cNvSpPr>
            <a:spLocks noGrp="1" noChangeArrowheads="1"/>
          </p:cNvSpPr>
          <p:nvPr>
            <p:ph type="title"/>
          </p:nvPr>
        </p:nvSpPr>
        <p:spPr/>
        <p:txBody>
          <a:bodyPr/>
          <a:lstStyle/>
          <a:p>
            <a:r>
              <a:rPr lang="en-US" altLang="en-US" b="1" i="1"/>
              <a:t>What is the work of a local church?</a:t>
            </a:r>
            <a:endParaRPr lang="en-US" altLang="en-US" b="1"/>
          </a:p>
        </p:txBody>
      </p:sp>
      <p:sp>
        <p:nvSpPr>
          <p:cNvPr id="319491" name="Rectangle 3"/>
          <p:cNvSpPr>
            <a:spLocks noGrp="1" noChangeArrowheads="1"/>
          </p:cNvSpPr>
          <p:nvPr>
            <p:ph type="body" idx="1"/>
          </p:nvPr>
        </p:nvSpPr>
        <p:spPr/>
        <p:txBody>
          <a:bodyPr/>
          <a:lstStyle/>
          <a:p>
            <a:pPr marL="0" indent="0"/>
            <a:r>
              <a:rPr lang="en-US" altLang="en-US" sz="3200" b="1"/>
              <a:t>When should take all the passages dealing with church action.</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2"/>
          <p:cNvSpPr>
            <a:spLocks noGrp="1" noChangeArrowheads="1"/>
          </p:cNvSpPr>
          <p:nvPr>
            <p:ph type="title"/>
          </p:nvPr>
        </p:nvSpPr>
        <p:spPr/>
        <p:txBody>
          <a:bodyPr/>
          <a:lstStyle/>
          <a:p>
            <a:r>
              <a:rPr lang="en-US" altLang="en-US" b="1" i="1"/>
              <a:t>What is the work of a local church?</a:t>
            </a:r>
            <a:endParaRPr lang="en-US" altLang="en-US" b="1"/>
          </a:p>
        </p:txBody>
      </p:sp>
      <p:sp>
        <p:nvSpPr>
          <p:cNvPr id="361475" name="Rectangle 3"/>
          <p:cNvSpPr>
            <a:spLocks noGrp="1" noChangeArrowheads="1"/>
          </p:cNvSpPr>
          <p:nvPr>
            <p:ph type="body" idx="1"/>
          </p:nvPr>
        </p:nvSpPr>
        <p:spPr/>
        <p:txBody>
          <a:bodyPr/>
          <a:lstStyle/>
          <a:p>
            <a:pPr marL="0" indent="0"/>
            <a:r>
              <a:rPr lang="en-US" altLang="en-US" sz="3200" b="1"/>
              <a:t>When should take all the passages dealing with church action.</a:t>
            </a:r>
          </a:p>
          <a:p>
            <a:pPr lvl="1"/>
            <a:r>
              <a:rPr lang="en-US" altLang="en-US" sz="2800"/>
              <a:t>God may specify a certain thing. In this we must not substitute! (1 Cor 16:1-2)</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r>
              <a:rPr lang="en-US" altLang="en-US" b="1" i="1"/>
              <a:t>What is the work of a local church?</a:t>
            </a:r>
            <a:endParaRPr lang="en-US" altLang="en-US" b="1"/>
          </a:p>
        </p:txBody>
      </p:sp>
      <p:sp>
        <p:nvSpPr>
          <p:cNvPr id="362499" name="Rectangle 3"/>
          <p:cNvSpPr>
            <a:spLocks noGrp="1" noChangeArrowheads="1"/>
          </p:cNvSpPr>
          <p:nvPr>
            <p:ph type="body" idx="1"/>
          </p:nvPr>
        </p:nvSpPr>
        <p:spPr/>
        <p:txBody>
          <a:bodyPr/>
          <a:lstStyle/>
          <a:p>
            <a:pPr marL="0" indent="0"/>
            <a:r>
              <a:rPr lang="en-US" altLang="en-US" sz="3200" b="1"/>
              <a:t>We should take all the passages dealing with church action.</a:t>
            </a:r>
          </a:p>
          <a:p>
            <a:pPr lvl="1"/>
            <a:r>
              <a:rPr lang="en-US" altLang="en-US" sz="2800"/>
              <a:t>God may specify a certain thing. In this we must not substitute! (1 Cor 16:1-2)</a:t>
            </a:r>
          </a:p>
          <a:p>
            <a:pPr lvl="1"/>
            <a:r>
              <a:rPr lang="en-US" altLang="en-US" sz="2800"/>
              <a:t>In the authority to act there may be things authorized that are necessary to fulfilling the things to be done. This is sometimes called "general authority."</a:t>
            </a:r>
            <a:r>
              <a:rPr lang="en-US" altLang="en-US" b="1"/>
              <a:t>   </a:t>
            </a:r>
            <a:endParaRPr lang="en-US" alt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r>
              <a:rPr lang="en-US" altLang="en-US" b="1" i="1"/>
              <a:t>What is the work of a local church?</a:t>
            </a:r>
            <a:endParaRPr lang="en-US" altLang="en-US" b="1"/>
          </a:p>
        </p:txBody>
      </p:sp>
      <p:sp>
        <p:nvSpPr>
          <p:cNvPr id="320515" name="Rectangle 3"/>
          <p:cNvSpPr>
            <a:spLocks noGrp="1" noChangeArrowheads="1"/>
          </p:cNvSpPr>
          <p:nvPr>
            <p:ph type="body" idx="1"/>
          </p:nvPr>
        </p:nvSpPr>
        <p:spPr/>
        <p:txBody>
          <a:bodyPr/>
          <a:lstStyle/>
          <a:p>
            <a:pPr marL="0" indent="0"/>
            <a:r>
              <a:rPr lang="en-US" altLang="en-US" b="1"/>
              <a:t>The church may use its resources</a:t>
            </a:r>
            <a:r>
              <a:rPr lang="en-US" altLang="en-US" b="1" i="1"/>
              <a:t> </a:t>
            </a:r>
            <a:r>
              <a:rPr lang="en-US" altLang="en-US" b="1"/>
              <a:t>for that which it is authorized to do.</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p:txBody>
          <a:bodyPr/>
          <a:lstStyle/>
          <a:p>
            <a:r>
              <a:rPr lang="en-US" altLang="en-US" b="1" i="1"/>
              <a:t>What is the work of a local church?</a:t>
            </a:r>
            <a:endParaRPr lang="en-US" altLang="en-US" b="1"/>
          </a:p>
        </p:txBody>
      </p:sp>
      <p:sp>
        <p:nvSpPr>
          <p:cNvPr id="363523" name="Rectangle 3"/>
          <p:cNvSpPr>
            <a:spLocks noGrp="1" noChangeArrowheads="1"/>
          </p:cNvSpPr>
          <p:nvPr>
            <p:ph type="body" idx="1"/>
          </p:nvPr>
        </p:nvSpPr>
        <p:spPr/>
        <p:txBody>
          <a:bodyPr/>
          <a:lstStyle/>
          <a:p>
            <a:pPr marL="0" indent="0"/>
            <a:r>
              <a:rPr lang="en-US" altLang="en-US" b="1"/>
              <a:t>The church may use its resources</a:t>
            </a:r>
            <a:r>
              <a:rPr lang="en-US" altLang="en-US" b="1" i="1"/>
              <a:t> </a:t>
            </a:r>
            <a:r>
              <a:rPr lang="en-US" altLang="en-US" b="1"/>
              <a:t>for that which it is authorized to do.</a:t>
            </a:r>
          </a:p>
          <a:p>
            <a:pPr lvl="1"/>
            <a:r>
              <a:rPr lang="en-US" altLang="en-US" sz="2800" b="1"/>
              <a:t>God has authorized a collection for the work of the local church. </a:t>
            </a:r>
            <a:endParaRPr lang="en-US" alt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p:cNvSpPr>
            <a:spLocks noGrp="1" noChangeArrowheads="1"/>
          </p:cNvSpPr>
          <p:nvPr>
            <p:ph type="title"/>
          </p:nvPr>
        </p:nvSpPr>
        <p:spPr/>
        <p:txBody>
          <a:bodyPr/>
          <a:lstStyle/>
          <a:p>
            <a:r>
              <a:rPr lang="en-US" altLang="en-US" b="1" i="1"/>
              <a:t>What is the work of a local church?</a:t>
            </a:r>
            <a:endParaRPr lang="en-US" altLang="en-US" b="1"/>
          </a:p>
        </p:txBody>
      </p:sp>
      <p:sp>
        <p:nvSpPr>
          <p:cNvPr id="364547" name="Rectangle 3"/>
          <p:cNvSpPr>
            <a:spLocks noGrp="1" noChangeArrowheads="1"/>
          </p:cNvSpPr>
          <p:nvPr>
            <p:ph type="body" idx="1"/>
          </p:nvPr>
        </p:nvSpPr>
        <p:spPr/>
        <p:txBody>
          <a:bodyPr/>
          <a:lstStyle/>
          <a:p>
            <a:pPr marL="0" indent="0"/>
            <a:r>
              <a:rPr lang="en-US" altLang="en-US" b="1"/>
              <a:t>The church may use its resources</a:t>
            </a:r>
            <a:r>
              <a:rPr lang="en-US" altLang="en-US" b="1" i="1"/>
              <a:t> </a:t>
            </a:r>
            <a:r>
              <a:rPr lang="en-US" altLang="en-US" b="1"/>
              <a:t>for that which it is authorized to do.</a:t>
            </a:r>
          </a:p>
          <a:p>
            <a:pPr lvl="1"/>
            <a:r>
              <a:rPr lang="en-US" altLang="en-US" sz="2800" b="1"/>
              <a:t>God has authorized a collection for the work of the local church. </a:t>
            </a:r>
          </a:p>
          <a:p>
            <a:pPr lvl="1"/>
            <a:r>
              <a:rPr lang="en-US" altLang="en-US" sz="2800" b="1"/>
              <a:t>The resources of the local church constitute the treasury and those things purchased from the treasury that are overseen by the church. </a:t>
            </a:r>
            <a:endParaRPr lang="en-US" alt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b="1" i="1"/>
              <a:t>What is the work of a local church?</a:t>
            </a:r>
            <a:endParaRPr lang="en-US" altLang="en-US" b="1"/>
          </a:p>
        </p:txBody>
      </p:sp>
      <p:sp>
        <p:nvSpPr>
          <p:cNvPr id="365571" name="Rectangle 3"/>
          <p:cNvSpPr>
            <a:spLocks noGrp="1" noChangeArrowheads="1"/>
          </p:cNvSpPr>
          <p:nvPr>
            <p:ph type="body" idx="1"/>
          </p:nvPr>
        </p:nvSpPr>
        <p:spPr/>
        <p:txBody>
          <a:bodyPr/>
          <a:lstStyle/>
          <a:p>
            <a:pPr marL="0" indent="0"/>
            <a:r>
              <a:rPr lang="en-US" altLang="en-US" b="1"/>
              <a:t>The church may use its resources</a:t>
            </a:r>
            <a:r>
              <a:rPr lang="en-US" altLang="en-US" b="1" i="1"/>
              <a:t> </a:t>
            </a:r>
            <a:r>
              <a:rPr lang="en-US" altLang="en-US" b="1"/>
              <a:t>for that which it is authorized to do.</a:t>
            </a:r>
          </a:p>
          <a:p>
            <a:pPr lvl="1"/>
            <a:r>
              <a:rPr lang="en-US" altLang="en-US" sz="2800" b="1"/>
              <a:t>God has authorized a collection for the work of the local church. </a:t>
            </a:r>
          </a:p>
          <a:p>
            <a:pPr lvl="1"/>
            <a:r>
              <a:rPr lang="en-US" altLang="en-US" sz="2800" b="1"/>
              <a:t>The resources of the local church constitute the treasury and those things purchased from the treasury that are overseen by the church. </a:t>
            </a:r>
          </a:p>
          <a:p>
            <a:pPr lvl="1"/>
            <a:r>
              <a:rPr lang="en-US" altLang="en-US" sz="2800" b="1"/>
              <a:t>This would include the building or other things purchased from the treasury.</a:t>
            </a:r>
            <a:r>
              <a:rPr lang="en-US" altLang="en-US" b="1"/>
              <a:t>   </a:t>
            </a:r>
            <a:endParaRPr lang="en-US" alt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2"/>
          <p:cNvSpPr>
            <a:spLocks noGrp="1" noChangeArrowheads="1"/>
          </p:cNvSpPr>
          <p:nvPr>
            <p:ph type="title"/>
          </p:nvPr>
        </p:nvSpPr>
        <p:spPr/>
        <p:txBody>
          <a:bodyPr/>
          <a:lstStyle/>
          <a:p>
            <a:r>
              <a:rPr lang="en-US" altLang="en-US" sz="4600"/>
              <a:t>What does a member of Christ’s body do?</a:t>
            </a:r>
          </a:p>
        </p:txBody>
      </p:sp>
      <p:sp>
        <p:nvSpPr>
          <p:cNvPr id="315395" name="Rectangle 3"/>
          <p:cNvSpPr>
            <a:spLocks noGrp="1" noChangeArrowheads="1"/>
          </p:cNvSpPr>
          <p:nvPr>
            <p:ph type="body" idx="1"/>
          </p:nvPr>
        </p:nvSpPr>
        <p:spPr/>
        <p:txBody>
          <a:bodyPr/>
          <a:lstStyle/>
          <a:p>
            <a:pPr marL="0" indent="0">
              <a:buClr>
                <a:schemeClr val="tx2"/>
              </a:buClr>
              <a:buFontTx/>
              <a:buNone/>
            </a:pPr>
            <a:r>
              <a:rPr lang="en-US" altLang="en-US" sz="3600" b="1" u="sng" dirty="0" smtClean="0"/>
              <a:t>2 </a:t>
            </a:r>
            <a:r>
              <a:rPr lang="en-US" altLang="en-US" sz="3600" b="1" u="sng" dirty="0"/>
              <a:t>Timothy 3:16-17 (NKJV)</a:t>
            </a:r>
            <a:r>
              <a:rPr lang="en-US" altLang="en-US" sz="3600" u="sng" dirty="0"/>
              <a:t> </a:t>
            </a:r>
            <a:r>
              <a:rPr lang="en-US" altLang="en-US" sz="3600" dirty="0" smtClean="0"/>
              <a:t> - </a:t>
            </a:r>
            <a:r>
              <a:rPr lang="en-US" altLang="en-US" sz="3600" dirty="0"/>
              <a:t>All Scripture </a:t>
            </a:r>
            <a:r>
              <a:rPr lang="en-US" altLang="en-US" sz="3600" i="1" dirty="0"/>
              <a:t>is</a:t>
            </a:r>
            <a:r>
              <a:rPr lang="en-US" altLang="en-US" sz="3600" dirty="0"/>
              <a:t> given by inspiration of God, and </a:t>
            </a:r>
            <a:r>
              <a:rPr lang="en-US" altLang="en-US" sz="3600" i="1" dirty="0"/>
              <a:t>is</a:t>
            </a:r>
            <a:r>
              <a:rPr lang="en-US" altLang="en-US" sz="3600" dirty="0"/>
              <a:t> profitable for doctrine, for reproof, for correction, for instruction in righteousness, 17 that the man of God may be complete, </a:t>
            </a:r>
            <a:r>
              <a:rPr lang="en-US" altLang="en-US" sz="3600" u="sng" dirty="0"/>
              <a:t>thoroughly equipped for every good work</a:t>
            </a:r>
            <a:r>
              <a:rPr lang="en-US" altLang="en-US" sz="3600" dirty="0"/>
              <a:t>.</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r>
              <a:rPr lang="en-US" altLang="en-US" b="1" i="1"/>
              <a:t>What is the work of a local church?</a:t>
            </a:r>
            <a:endParaRPr lang="en-US" altLang="en-US" b="1"/>
          </a:p>
        </p:txBody>
      </p:sp>
      <p:sp>
        <p:nvSpPr>
          <p:cNvPr id="321539" name="Rectangle 3"/>
          <p:cNvSpPr>
            <a:spLocks noGrp="1" noChangeArrowheads="1"/>
          </p:cNvSpPr>
          <p:nvPr>
            <p:ph type="body" idx="1"/>
          </p:nvPr>
        </p:nvSpPr>
        <p:spPr/>
        <p:txBody>
          <a:bodyPr/>
          <a:lstStyle/>
          <a:p>
            <a:pPr marL="0" indent="0"/>
            <a:r>
              <a:rPr lang="en-US" altLang="en-US" b="1"/>
              <a:t>The church may do only that which is wholly its work.</a:t>
            </a:r>
            <a:endParaRPr lang="en-US" alt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b="1" i="1"/>
              <a:t>What is the work of a local church?</a:t>
            </a:r>
            <a:endParaRPr lang="en-US" altLang="en-US" b="1"/>
          </a:p>
        </p:txBody>
      </p:sp>
      <p:sp>
        <p:nvSpPr>
          <p:cNvPr id="366595" name="Rectangle 3"/>
          <p:cNvSpPr>
            <a:spLocks noGrp="1" noChangeArrowheads="1"/>
          </p:cNvSpPr>
          <p:nvPr>
            <p:ph type="body" idx="1"/>
          </p:nvPr>
        </p:nvSpPr>
        <p:spPr/>
        <p:txBody>
          <a:bodyPr/>
          <a:lstStyle/>
          <a:p>
            <a:pPr marL="0" indent="0"/>
            <a:r>
              <a:rPr lang="en-US" altLang="en-US" b="1"/>
              <a:t>The church may do only that which is wholly its work.</a:t>
            </a:r>
          </a:p>
          <a:p>
            <a:pPr lvl="1"/>
            <a:r>
              <a:rPr lang="en-US" altLang="en-US" sz="2800"/>
              <a:t>Only that which is authorized may be done with God's approval. To mix that which is authorized in with things that are not authorized is in effect is a substitution for what God has said. </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b="1" i="1"/>
              <a:t>What is the work of a local church?</a:t>
            </a:r>
            <a:endParaRPr lang="en-US" altLang="en-US" b="1"/>
          </a:p>
        </p:txBody>
      </p:sp>
      <p:sp>
        <p:nvSpPr>
          <p:cNvPr id="367619" name="Rectangle 3"/>
          <p:cNvSpPr>
            <a:spLocks noGrp="1" noChangeArrowheads="1"/>
          </p:cNvSpPr>
          <p:nvPr>
            <p:ph type="body" idx="1"/>
          </p:nvPr>
        </p:nvSpPr>
        <p:spPr/>
        <p:txBody>
          <a:bodyPr/>
          <a:lstStyle/>
          <a:p>
            <a:pPr marL="0" indent="0"/>
            <a:r>
              <a:rPr lang="en-US" altLang="en-US" b="1"/>
              <a:t>The church may do only that which is wholly its work.</a:t>
            </a:r>
          </a:p>
          <a:p>
            <a:pPr lvl="1"/>
            <a:r>
              <a:rPr lang="en-US" altLang="en-US" sz="2800"/>
              <a:t>Only that which is authorized may be done with God's approval. To mix that which is authorized in with things that are not authorized is in effect is a substitution for what God has said. </a:t>
            </a:r>
          </a:p>
          <a:p>
            <a:pPr lvl="1"/>
            <a:r>
              <a:rPr lang="en-US" altLang="en-US" sz="2800"/>
              <a:t>Playing baseball is not authorized wider passages that instruct us to preach the gospel. </a:t>
            </a:r>
            <a:endParaRPr lang="en-US" alt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title"/>
          </p:nvPr>
        </p:nvSpPr>
        <p:spPr/>
        <p:txBody>
          <a:bodyPr/>
          <a:lstStyle/>
          <a:p>
            <a:r>
              <a:rPr lang="en-US" altLang="en-US" b="1" i="1"/>
              <a:t>What is the work of a local church?</a:t>
            </a:r>
            <a:endParaRPr lang="en-US" altLang="en-US" b="1"/>
          </a:p>
        </p:txBody>
      </p:sp>
      <p:sp>
        <p:nvSpPr>
          <p:cNvPr id="368643" name="Rectangle 3"/>
          <p:cNvSpPr>
            <a:spLocks noGrp="1" noChangeArrowheads="1"/>
          </p:cNvSpPr>
          <p:nvPr>
            <p:ph type="body" idx="1"/>
          </p:nvPr>
        </p:nvSpPr>
        <p:spPr/>
        <p:txBody>
          <a:bodyPr/>
          <a:lstStyle/>
          <a:p>
            <a:pPr marL="0" indent="0"/>
            <a:r>
              <a:rPr lang="en-US" altLang="en-US" b="1"/>
              <a:t>The church may do only that which is wholly its work.</a:t>
            </a:r>
          </a:p>
          <a:p>
            <a:pPr lvl="1"/>
            <a:r>
              <a:rPr lang="en-US" altLang="en-US" sz="2800"/>
              <a:t>Only that which is authorized may be done with God's approval. To mix that which is authorized in with things that are not authorized is in effect is a substitution for what God has said. </a:t>
            </a:r>
          </a:p>
          <a:p>
            <a:pPr lvl="1"/>
            <a:r>
              <a:rPr lang="en-US" altLang="en-US" sz="2800"/>
              <a:t>Playing baseball is not authorized wider passages that instruct us to preach the gospel. </a:t>
            </a:r>
          </a:p>
          <a:p>
            <a:pPr lvl="1"/>
            <a:r>
              <a:rPr lang="en-US" altLang="en-US" sz="2800"/>
              <a:t>Someone may preach while the game is being played, but playing baseball and preaching the gospel are </a:t>
            </a:r>
            <a:r>
              <a:rPr lang="en-US" altLang="en-US" sz="2800" i="1"/>
              <a:t>two separate activities! </a:t>
            </a:r>
            <a:endParaRPr lang="en-US" alt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p:txBody>
          <a:bodyPr/>
          <a:lstStyle/>
          <a:p>
            <a:r>
              <a:rPr lang="en-US" altLang="en-US" b="1" i="1"/>
              <a:t>What is the work of a local church?</a:t>
            </a:r>
            <a:endParaRPr lang="en-US" altLang="en-US" b="1"/>
          </a:p>
        </p:txBody>
      </p:sp>
      <p:sp>
        <p:nvSpPr>
          <p:cNvPr id="322563" name="Rectangle 3"/>
          <p:cNvSpPr>
            <a:spLocks noGrp="1" noChangeArrowheads="1"/>
          </p:cNvSpPr>
          <p:nvPr>
            <p:ph type="body" idx="1"/>
          </p:nvPr>
        </p:nvSpPr>
        <p:spPr/>
        <p:txBody>
          <a:bodyPr/>
          <a:lstStyle/>
          <a:p>
            <a:pPr marL="0" indent="0"/>
            <a:r>
              <a:rPr lang="en-US" altLang="en-US" sz="3200" b="1"/>
              <a:t>The work of the local church can be described in three areas.</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ChangeArrowheads="1"/>
          </p:cNvSpPr>
          <p:nvPr>
            <p:ph type="title"/>
          </p:nvPr>
        </p:nvSpPr>
        <p:spPr/>
        <p:txBody>
          <a:bodyPr/>
          <a:lstStyle/>
          <a:p>
            <a:r>
              <a:rPr lang="en-US" altLang="en-US" b="1" i="1"/>
              <a:t>What is the work of a local church?</a:t>
            </a:r>
            <a:endParaRPr lang="en-US" altLang="en-US" b="1"/>
          </a:p>
        </p:txBody>
      </p:sp>
      <p:sp>
        <p:nvSpPr>
          <p:cNvPr id="369667" name="Rectangle 3"/>
          <p:cNvSpPr>
            <a:spLocks noGrp="1" noChangeArrowheads="1"/>
          </p:cNvSpPr>
          <p:nvPr>
            <p:ph type="body" idx="1"/>
          </p:nvPr>
        </p:nvSpPr>
        <p:spPr/>
        <p:txBody>
          <a:bodyPr/>
          <a:lstStyle/>
          <a:p>
            <a:pPr marL="0" indent="0"/>
            <a:r>
              <a:rPr lang="en-US" altLang="en-US" sz="3200" b="1"/>
              <a:t>The work of the local church can be described in three areas.</a:t>
            </a:r>
          </a:p>
          <a:p>
            <a:pPr lvl="1"/>
            <a:r>
              <a:rPr lang="en-US" altLang="en-US" sz="2800" b="1"/>
              <a:t>God has authorized local churches to be involved in the preaching of God's word.             (Phil 4:15-16; 2 Cor 11:8)</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2"/>
          <p:cNvSpPr>
            <a:spLocks noGrp="1" noChangeArrowheads="1"/>
          </p:cNvSpPr>
          <p:nvPr>
            <p:ph type="title"/>
          </p:nvPr>
        </p:nvSpPr>
        <p:spPr/>
        <p:txBody>
          <a:bodyPr/>
          <a:lstStyle/>
          <a:p>
            <a:r>
              <a:rPr lang="en-US" altLang="en-US" b="1" i="1"/>
              <a:t>What is the work of a local church?</a:t>
            </a:r>
            <a:endParaRPr lang="en-US" altLang="en-US" b="1"/>
          </a:p>
        </p:txBody>
      </p:sp>
      <p:sp>
        <p:nvSpPr>
          <p:cNvPr id="370691" name="Rectangle 3"/>
          <p:cNvSpPr>
            <a:spLocks noGrp="1" noChangeArrowheads="1"/>
          </p:cNvSpPr>
          <p:nvPr>
            <p:ph type="body" idx="1"/>
          </p:nvPr>
        </p:nvSpPr>
        <p:spPr/>
        <p:txBody>
          <a:bodyPr/>
          <a:lstStyle/>
          <a:p>
            <a:pPr marL="0" indent="0"/>
            <a:r>
              <a:rPr lang="en-US" altLang="en-US" sz="3200" b="1"/>
              <a:t>The work of the local church can be described in three areas.</a:t>
            </a:r>
          </a:p>
          <a:p>
            <a:pPr lvl="1"/>
            <a:r>
              <a:rPr lang="en-US" altLang="en-US" sz="2800" b="1"/>
              <a:t>God has authorized local churches to be involved in the preaching of God's word.               (Phil 4:15-16; 2 Cor 11:8)</a:t>
            </a:r>
          </a:p>
          <a:p>
            <a:pPr lvl="1"/>
            <a:r>
              <a:rPr lang="en-US" altLang="en-US" sz="2800" b="1"/>
              <a:t>God has authorized local churches to be involved in the edifying of its members.               (Acts 9:31; 1 Cor 14:26)</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Grp="1" noChangeArrowheads="1"/>
          </p:cNvSpPr>
          <p:nvPr>
            <p:ph type="title"/>
          </p:nvPr>
        </p:nvSpPr>
        <p:spPr/>
        <p:txBody>
          <a:bodyPr/>
          <a:lstStyle/>
          <a:p>
            <a:r>
              <a:rPr lang="en-US" altLang="en-US" b="1" i="1"/>
              <a:t>What is the work of a local church?</a:t>
            </a:r>
            <a:endParaRPr lang="en-US" altLang="en-US" b="1"/>
          </a:p>
        </p:txBody>
      </p:sp>
      <p:sp>
        <p:nvSpPr>
          <p:cNvPr id="371715" name="Rectangle 3"/>
          <p:cNvSpPr>
            <a:spLocks noGrp="1" noChangeArrowheads="1"/>
          </p:cNvSpPr>
          <p:nvPr>
            <p:ph type="body" idx="1"/>
          </p:nvPr>
        </p:nvSpPr>
        <p:spPr/>
        <p:txBody>
          <a:bodyPr/>
          <a:lstStyle/>
          <a:p>
            <a:pPr marL="0" indent="0"/>
            <a:r>
              <a:rPr lang="en-US" altLang="en-US" sz="3200" b="1"/>
              <a:t>The work of the local church can be described in three areas.</a:t>
            </a:r>
          </a:p>
          <a:p>
            <a:pPr lvl="1"/>
            <a:r>
              <a:rPr lang="en-US" altLang="en-US" sz="2800" b="1"/>
              <a:t>God has authorized local churches to be involved in the preaching of God's word.              (Phil 4:15-16; 2 Cor 11:8)</a:t>
            </a:r>
          </a:p>
          <a:p>
            <a:pPr lvl="1"/>
            <a:r>
              <a:rPr lang="en-US" altLang="en-US" sz="2800" b="1"/>
              <a:t>God has authorized local churches to be involved in the edifying of its members.              (Acts 9:31; 1 Cor 14:26)</a:t>
            </a:r>
          </a:p>
          <a:p>
            <a:pPr lvl="1"/>
            <a:r>
              <a:rPr lang="en-US" altLang="en-US" sz="2800" b="1"/>
              <a:t>God has authorized local churches to be involved in the relief of its members.                   (Acts 2:44-45; 4:32-35; 6:1-6;11:27-30;             Rom 15:26; 1 Cor 6:1-4;2 Cor 9:12-14)</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p:txBody>
          <a:bodyPr/>
          <a:lstStyle/>
          <a:p>
            <a:r>
              <a:rPr lang="en-US" altLang="en-US" b="1" i="1"/>
              <a:t>What is the work of a local church?</a:t>
            </a:r>
            <a:endParaRPr lang="en-US" altLang="en-US" b="1"/>
          </a:p>
        </p:txBody>
      </p:sp>
      <p:sp>
        <p:nvSpPr>
          <p:cNvPr id="323587" name="Rectangle 3"/>
          <p:cNvSpPr>
            <a:spLocks noGrp="1" noChangeArrowheads="1"/>
          </p:cNvSpPr>
          <p:nvPr>
            <p:ph type="body" idx="1"/>
          </p:nvPr>
        </p:nvSpPr>
        <p:spPr/>
        <p:txBody>
          <a:bodyPr/>
          <a:lstStyle/>
          <a:p>
            <a:pPr marL="0" indent="0"/>
            <a:r>
              <a:rPr lang="en-US" altLang="en-US" b="1"/>
              <a:t> Where does a social meal fit?                          (Eph 4:11, 12; Jn 6:44, 26-27)</a:t>
            </a:r>
            <a:endParaRPr lang="en-US" alt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2"/>
          <p:cNvSpPr>
            <a:spLocks noGrp="1" noChangeArrowheads="1"/>
          </p:cNvSpPr>
          <p:nvPr>
            <p:ph type="title"/>
          </p:nvPr>
        </p:nvSpPr>
        <p:spPr/>
        <p:txBody>
          <a:bodyPr/>
          <a:lstStyle/>
          <a:p>
            <a:r>
              <a:rPr lang="en-US" altLang="en-US" b="1" i="1"/>
              <a:t>What is the work of a local church?</a:t>
            </a:r>
            <a:endParaRPr lang="en-US" altLang="en-US" b="1"/>
          </a:p>
        </p:txBody>
      </p:sp>
      <p:sp>
        <p:nvSpPr>
          <p:cNvPr id="372739" name="Rectangle 3"/>
          <p:cNvSpPr>
            <a:spLocks noGrp="1" noChangeArrowheads="1"/>
          </p:cNvSpPr>
          <p:nvPr>
            <p:ph type="body" idx="1"/>
          </p:nvPr>
        </p:nvSpPr>
        <p:spPr/>
        <p:txBody>
          <a:bodyPr/>
          <a:lstStyle/>
          <a:p>
            <a:pPr marL="0" indent="0"/>
            <a:r>
              <a:rPr lang="en-US" altLang="en-US" b="1"/>
              <a:t> Where does a social meal fit?                          (Eph 4:11, 12; Jn 6:44, 26-27)</a:t>
            </a:r>
          </a:p>
          <a:p>
            <a:pPr marL="0" indent="0"/>
            <a:r>
              <a:rPr lang="en-US" altLang="en-US" b="1"/>
              <a:t>Consider some common examples of liberal churches in this area.</a:t>
            </a:r>
            <a:r>
              <a:rPr lang="en-US" altLang="en-US"/>
              <a:t> </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p:txBody>
          <a:bodyPr/>
          <a:lstStyle/>
          <a:p>
            <a:r>
              <a:rPr lang="en-US" altLang="en-US" b="1" i="1"/>
              <a:t>What is the local church?</a:t>
            </a:r>
            <a:endParaRPr lang="en-US" altLang="en-US" b="1"/>
          </a:p>
        </p:txBody>
      </p:sp>
      <p:sp>
        <p:nvSpPr>
          <p:cNvPr id="259075" name="Rectangle 3"/>
          <p:cNvSpPr>
            <a:spLocks noGrp="1" noChangeArrowheads="1"/>
          </p:cNvSpPr>
          <p:nvPr>
            <p:ph type="body" idx="1"/>
          </p:nvPr>
        </p:nvSpPr>
        <p:spPr/>
        <p:txBody>
          <a:bodyPr/>
          <a:lstStyle/>
          <a:p>
            <a:pPr marL="0" indent="0"/>
            <a:r>
              <a:rPr lang="en-US" altLang="en-US" sz="3600" b="1" dirty="0"/>
              <a:t>All Christians are under Christ as their head. (Eph 5:23)</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Grp="1" noChangeArrowheads="1"/>
          </p:cNvSpPr>
          <p:nvPr>
            <p:ph type="title"/>
          </p:nvPr>
        </p:nvSpPr>
        <p:spPr/>
        <p:txBody>
          <a:bodyPr/>
          <a:lstStyle/>
          <a:p>
            <a:r>
              <a:rPr lang="en-US" altLang="en-US" b="1" i="1"/>
              <a:t>What is the work of a local church?</a:t>
            </a:r>
            <a:endParaRPr lang="en-US" altLang="en-US" b="1"/>
          </a:p>
        </p:txBody>
      </p:sp>
      <p:pic>
        <p:nvPicPr>
          <p:cNvPr id="324615" name="Picture 7" descr="File000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2381250" y="1812925"/>
            <a:ext cx="4381500" cy="5730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Grp="1" noChangeArrowheads="1"/>
          </p:cNvSpPr>
          <p:nvPr>
            <p:ph type="title"/>
          </p:nvPr>
        </p:nvSpPr>
        <p:spPr/>
        <p:txBody>
          <a:bodyPr/>
          <a:lstStyle/>
          <a:p>
            <a:r>
              <a:rPr lang="en-US" altLang="en-US" b="1" i="1"/>
              <a:t>What is the work of a local church?</a:t>
            </a:r>
            <a:endParaRPr lang="en-US" altLang="en-US" b="1"/>
          </a:p>
        </p:txBody>
      </p:sp>
      <p:pic>
        <p:nvPicPr>
          <p:cNvPr id="326659" name="Picture 3" descr="File000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2390775" y="1812925"/>
            <a:ext cx="4360863" cy="5730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p:txBody>
          <a:bodyPr/>
          <a:lstStyle/>
          <a:p>
            <a:r>
              <a:rPr lang="en-US" altLang="en-US" b="1" i="1"/>
              <a:t>New efforts to justify a social meals</a:t>
            </a:r>
            <a:endParaRPr lang="en-US" altLang="en-US" b="1"/>
          </a:p>
        </p:txBody>
      </p:sp>
      <p:sp>
        <p:nvSpPr>
          <p:cNvPr id="260099" name="Rectangle 3"/>
          <p:cNvSpPr>
            <a:spLocks noGrp="1" noChangeArrowheads="1"/>
          </p:cNvSpPr>
          <p:nvPr>
            <p:ph type="body" sz="half" idx="1"/>
          </p:nvPr>
        </p:nvSpPr>
        <p:spPr/>
        <p:txBody>
          <a:bodyPr/>
          <a:lstStyle/>
          <a:p>
            <a:pPr marL="0" indent="0"/>
            <a:r>
              <a:rPr lang="en-US" altLang="en-US" sz="2400" b="1"/>
              <a:t>LaGard Smith book “radical restoration” has found a receptive audience.</a:t>
            </a:r>
          </a:p>
          <a:p>
            <a:pPr marL="0" indent="0"/>
            <a:endParaRPr lang="en-US" altLang="en-US" sz="2400" b="1"/>
          </a:p>
        </p:txBody>
      </p:sp>
      <p:pic>
        <p:nvPicPr>
          <p:cNvPr id="260100" name="Picture 4" descr="File0004"/>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4770438" y="1812925"/>
            <a:ext cx="3794125" cy="5730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2"/>
          <p:cNvSpPr>
            <a:spLocks noGrp="1" noChangeArrowheads="1"/>
          </p:cNvSpPr>
          <p:nvPr>
            <p:ph type="title"/>
          </p:nvPr>
        </p:nvSpPr>
        <p:spPr/>
        <p:txBody>
          <a:bodyPr/>
          <a:lstStyle/>
          <a:p>
            <a:r>
              <a:rPr lang="en-US" altLang="en-US" b="1" i="1"/>
              <a:t>New efforts to justify a social meals</a:t>
            </a:r>
            <a:endParaRPr lang="en-US" altLang="en-US" b="1"/>
          </a:p>
        </p:txBody>
      </p:sp>
      <p:sp>
        <p:nvSpPr>
          <p:cNvPr id="328707" name="Rectangle 3"/>
          <p:cNvSpPr>
            <a:spLocks noGrp="1" noChangeArrowheads="1"/>
          </p:cNvSpPr>
          <p:nvPr>
            <p:ph type="body" idx="1"/>
          </p:nvPr>
        </p:nvSpPr>
        <p:spPr/>
        <p:txBody>
          <a:bodyPr/>
          <a:lstStyle/>
          <a:p>
            <a:pPr marL="0" indent="0"/>
            <a:r>
              <a:rPr lang="en-US" altLang="en-US" sz="3200" b="1"/>
              <a:t>He claims the Bible demand that we change many practices.</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p:txBody>
          <a:bodyPr/>
          <a:lstStyle/>
          <a:p>
            <a:r>
              <a:rPr lang="en-US" altLang="en-US" b="1" i="1"/>
              <a:t>New efforts to justify a social meals</a:t>
            </a:r>
            <a:endParaRPr lang="en-US" altLang="en-US" b="1"/>
          </a:p>
        </p:txBody>
      </p:sp>
      <p:sp>
        <p:nvSpPr>
          <p:cNvPr id="373763" name="Rectangle 3"/>
          <p:cNvSpPr>
            <a:spLocks noGrp="1" noChangeArrowheads="1"/>
          </p:cNvSpPr>
          <p:nvPr>
            <p:ph type="body" idx="1"/>
          </p:nvPr>
        </p:nvSpPr>
        <p:spPr/>
        <p:txBody>
          <a:bodyPr/>
          <a:lstStyle/>
          <a:p>
            <a:pPr marL="0" indent="0"/>
            <a:r>
              <a:rPr lang="en-US" altLang="en-US" sz="3200" b="1"/>
              <a:t>He claims the Bible demand that we change many practices.</a:t>
            </a:r>
          </a:p>
          <a:p>
            <a:pPr lvl="1"/>
            <a:r>
              <a:rPr lang="en-US" altLang="en-US" sz="2800"/>
              <a:t>That there be no fully supported local preacher.</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6" name="Rectangle 2"/>
          <p:cNvSpPr>
            <a:spLocks noGrp="1" noChangeArrowheads="1"/>
          </p:cNvSpPr>
          <p:nvPr>
            <p:ph type="title"/>
          </p:nvPr>
        </p:nvSpPr>
        <p:spPr/>
        <p:txBody>
          <a:bodyPr/>
          <a:lstStyle/>
          <a:p>
            <a:r>
              <a:rPr lang="en-US" altLang="en-US" b="1" i="1"/>
              <a:t>New efforts to justify a social meals</a:t>
            </a:r>
            <a:endParaRPr lang="en-US" altLang="en-US" b="1"/>
          </a:p>
        </p:txBody>
      </p:sp>
      <p:sp>
        <p:nvSpPr>
          <p:cNvPr id="374787" name="Rectangle 3"/>
          <p:cNvSpPr>
            <a:spLocks noGrp="1" noChangeArrowheads="1"/>
          </p:cNvSpPr>
          <p:nvPr>
            <p:ph type="body" idx="1"/>
          </p:nvPr>
        </p:nvSpPr>
        <p:spPr/>
        <p:txBody>
          <a:bodyPr/>
          <a:lstStyle/>
          <a:p>
            <a:pPr marL="0" indent="0"/>
            <a:r>
              <a:rPr lang="en-US" altLang="en-US" sz="3200" b="1"/>
              <a:t>He claims the Bible demand that we change many practices.</a:t>
            </a:r>
          </a:p>
          <a:p>
            <a:pPr lvl="1"/>
            <a:r>
              <a:rPr lang="en-US" altLang="en-US" sz="2800"/>
              <a:t>That there be no fully supported local preacher.</a:t>
            </a:r>
          </a:p>
          <a:p>
            <a:pPr lvl="1"/>
            <a:r>
              <a:rPr lang="en-US" altLang="en-US" sz="2800"/>
              <a:t>That churches be small groups that meet in homes.</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2"/>
          <p:cNvSpPr>
            <a:spLocks noGrp="1" noChangeArrowheads="1"/>
          </p:cNvSpPr>
          <p:nvPr>
            <p:ph type="title"/>
          </p:nvPr>
        </p:nvSpPr>
        <p:spPr/>
        <p:txBody>
          <a:bodyPr/>
          <a:lstStyle/>
          <a:p>
            <a:r>
              <a:rPr lang="en-US" altLang="en-US" b="1" i="1"/>
              <a:t>New efforts to justify a social meals</a:t>
            </a:r>
            <a:endParaRPr lang="en-US" altLang="en-US" b="1"/>
          </a:p>
        </p:txBody>
      </p:sp>
      <p:sp>
        <p:nvSpPr>
          <p:cNvPr id="375811" name="Rectangle 3"/>
          <p:cNvSpPr>
            <a:spLocks noGrp="1" noChangeArrowheads="1"/>
          </p:cNvSpPr>
          <p:nvPr>
            <p:ph type="body" idx="1"/>
          </p:nvPr>
        </p:nvSpPr>
        <p:spPr/>
        <p:txBody>
          <a:bodyPr/>
          <a:lstStyle/>
          <a:p>
            <a:pPr marL="0" indent="0"/>
            <a:r>
              <a:rPr lang="en-US" altLang="en-US" sz="3200" b="1"/>
              <a:t>He claims the Bible demand that we change many practices.</a:t>
            </a:r>
          </a:p>
          <a:p>
            <a:pPr lvl="1"/>
            <a:r>
              <a:rPr lang="en-US" altLang="en-US" sz="2800"/>
              <a:t>That there be no fully supported local preacher.</a:t>
            </a:r>
          </a:p>
          <a:p>
            <a:pPr lvl="1"/>
            <a:r>
              <a:rPr lang="en-US" altLang="en-US" sz="2800"/>
              <a:t>That churches be small groups that meet in homes.</a:t>
            </a:r>
          </a:p>
          <a:p>
            <a:pPr lvl="1"/>
            <a:r>
              <a:rPr lang="en-US" altLang="en-US" sz="2800"/>
              <a:t>That elders be over many churches in an area.</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2"/>
          <p:cNvSpPr>
            <a:spLocks noGrp="1" noChangeArrowheads="1"/>
          </p:cNvSpPr>
          <p:nvPr>
            <p:ph type="title"/>
          </p:nvPr>
        </p:nvSpPr>
        <p:spPr/>
        <p:txBody>
          <a:bodyPr/>
          <a:lstStyle/>
          <a:p>
            <a:r>
              <a:rPr lang="en-US" altLang="en-US" b="1" i="1"/>
              <a:t>New efforts to justify a social meals</a:t>
            </a:r>
            <a:endParaRPr lang="en-US" altLang="en-US" b="1"/>
          </a:p>
        </p:txBody>
      </p:sp>
      <p:sp>
        <p:nvSpPr>
          <p:cNvPr id="376835" name="Rectangle 3"/>
          <p:cNvSpPr>
            <a:spLocks noGrp="1" noChangeArrowheads="1"/>
          </p:cNvSpPr>
          <p:nvPr>
            <p:ph type="body" idx="1"/>
          </p:nvPr>
        </p:nvSpPr>
        <p:spPr/>
        <p:txBody>
          <a:bodyPr/>
          <a:lstStyle/>
          <a:p>
            <a:pPr marL="0" indent="0"/>
            <a:r>
              <a:rPr lang="en-US" altLang="en-US" sz="3200" b="1"/>
              <a:t>He claims the Bible demand that we change many practices.</a:t>
            </a:r>
          </a:p>
          <a:p>
            <a:pPr lvl="1"/>
            <a:r>
              <a:rPr lang="en-US" altLang="en-US" sz="2800"/>
              <a:t>That there be no fully supported local preacher.</a:t>
            </a:r>
          </a:p>
          <a:p>
            <a:pPr lvl="1"/>
            <a:r>
              <a:rPr lang="en-US" altLang="en-US" sz="2800"/>
              <a:t>That churches be small groups that meet in homes.</a:t>
            </a:r>
          </a:p>
          <a:p>
            <a:pPr lvl="1"/>
            <a:r>
              <a:rPr lang="en-US" altLang="en-US" sz="2800"/>
              <a:t>That elders be over many churches in an area.</a:t>
            </a:r>
          </a:p>
          <a:p>
            <a:pPr lvl="1"/>
            <a:r>
              <a:rPr lang="en-US" altLang="en-US" sz="2800"/>
              <a:t>That there be no collections except for specific temporary needs.</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p:txBody>
          <a:bodyPr/>
          <a:lstStyle/>
          <a:p>
            <a:r>
              <a:rPr lang="en-US" altLang="en-US" b="1" i="1"/>
              <a:t>New efforts to justify a social meals</a:t>
            </a:r>
            <a:endParaRPr lang="en-US" altLang="en-US" b="1"/>
          </a:p>
        </p:txBody>
      </p:sp>
      <p:sp>
        <p:nvSpPr>
          <p:cNvPr id="377859" name="Rectangle 3"/>
          <p:cNvSpPr>
            <a:spLocks noGrp="1" noChangeArrowheads="1"/>
          </p:cNvSpPr>
          <p:nvPr>
            <p:ph type="body" idx="1"/>
          </p:nvPr>
        </p:nvSpPr>
        <p:spPr/>
        <p:txBody>
          <a:bodyPr/>
          <a:lstStyle/>
          <a:p>
            <a:pPr marL="0" indent="0"/>
            <a:r>
              <a:rPr lang="en-US" altLang="en-US" sz="3200" b="1"/>
              <a:t>He claims the Bible demand that we change many practices.</a:t>
            </a:r>
          </a:p>
          <a:p>
            <a:pPr lvl="1"/>
            <a:r>
              <a:rPr lang="en-US" altLang="en-US" sz="2800"/>
              <a:t>That there be no fully supported local preacher.</a:t>
            </a:r>
          </a:p>
          <a:p>
            <a:pPr lvl="1"/>
            <a:r>
              <a:rPr lang="en-US" altLang="en-US" sz="2800"/>
              <a:t>That churches be small groups that meet in homes.</a:t>
            </a:r>
          </a:p>
          <a:p>
            <a:pPr lvl="1"/>
            <a:r>
              <a:rPr lang="en-US" altLang="en-US" sz="2800"/>
              <a:t>That elders be over many churches in an area.</a:t>
            </a:r>
          </a:p>
          <a:p>
            <a:pPr lvl="1"/>
            <a:r>
              <a:rPr lang="en-US" altLang="en-US" sz="2800"/>
              <a:t>That there be no collections except for specific temporary needs.</a:t>
            </a:r>
          </a:p>
          <a:p>
            <a:pPr lvl="1"/>
            <a:r>
              <a:rPr lang="en-US" altLang="en-US" sz="2800"/>
              <a:t>We must abandon the uniform use of the name “church of Christ.”</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p:txBody>
          <a:bodyPr/>
          <a:lstStyle/>
          <a:p>
            <a:r>
              <a:rPr lang="en-US" altLang="en-US" b="1" i="1"/>
              <a:t>New efforts to justify a social meals</a:t>
            </a:r>
            <a:endParaRPr lang="en-US" altLang="en-US" b="1"/>
          </a:p>
        </p:txBody>
      </p:sp>
      <p:sp>
        <p:nvSpPr>
          <p:cNvPr id="378883" name="Rectangle 3"/>
          <p:cNvSpPr>
            <a:spLocks noGrp="1" noChangeArrowheads="1"/>
          </p:cNvSpPr>
          <p:nvPr>
            <p:ph type="body" idx="1"/>
          </p:nvPr>
        </p:nvSpPr>
        <p:spPr/>
        <p:txBody>
          <a:bodyPr/>
          <a:lstStyle/>
          <a:p>
            <a:pPr marL="0" indent="0"/>
            <a:r>
              <a:rPr lang="en-US" altLang="en-US" sz="3200" b="1"/>
              <a:t>He claims the Bible demand that we change many practices.</a:t>
            </a:r>
          </a:p>
          <a:p>
            <a:pPr lvl="1"/>
            <a:r>
              <a:rPr lang="en-US" altLang="en-US" sz="2800"/>
              <a:t>That there be no fully supported local preacher.</a:t>
            </a:r>
          </a:p>
          <a:p>
            <a:pPr lvl="1"/>
            <a:r>
              <a:rPr lang="en-US" altLang="en-US" sz="2800"/>
              <a:t>That churches be small groups that meet in homes.</a:t>
            </a:r>
          </a:p>
          <a:p>
            <a:pPr lvl="1"/>
            <a:r>
              <a:rPr lang="en-US" altLang="en-US" sz="2800"/>
              <a:t>That elders be over many churches in an area.</a:t>
            </a:r>
          </a:p>
          <a:p>
            <a:pPr lvl="1"/>
            <a:r>
              <a:rPr lang="en-US" altLang="en-US" sz="2800"/>
              <a:t>That there be no collections except for specific temporary needs.</a:t>
            </a:r>
          </a:p>
          <a:p>
            <a:pPr lvl="1"/>
            <a:r>
              <a:rPr lang="en-US" altLang="en-US" sz="2800"/>
              <a:t>We must abandon the uniform use of the name “church of Christ.”</a:t>
            </a:r>
          </a:p>
          <a:p>
            <a:pPr lvl="1"/>
            <a:r>
              <a:rPr lang="en-US" altLang="en-US" sz="2800"/>
              <a:t>That the Lord’s Supper be part of a common meal.</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p:txBody>
          <a:bodyPr/>
          <a:lstStyle/>
          <a:p>
            <a:r>
              <a:rPr lang="en-US" altLang="en-US" b="1" i="1"/>
              <a:t>What is the local church?</a:t>
            </a:r>
            <a:endParaRPr lang="en-US" altLang="en-US" b="1"/>
          </a:p>
        </p:txBody>
      </p:sp>
      <p:sp>
        <p:nvSpPr>
          <p:cNvPr id="346115" name="Rectangle 3"/>
          <p:cNvSpPr>
            <a:spLocks noGrp="1" noChangeArrowheads="1"/>
          </p:cNvSpPr>
          <p:nvPr>
            <p:ph type="body" idx="1"/>
          </p:nvPr>
        </p:nvSpPr>
        <p:spPr/>
        <p:txBody>
          <a:bodyPr/>
          <a:lstStyle/>
          <a:p>
            <a:pPr marL="0" indent="0"/>
            <a:r>
              <a:rPr lang="en-US" altLang="en-US" sz="3200" b="1"/>
              <a:t>All Christians are under Christ as their head. (Eph 5:23)</a:t>
            </a:r>
          </a:p>
          <a:p>
            <a:pPr lvl="1"/>
            <a:r>
              <a:rPr lang="en-US" altLang="en-US" sz="2800"/>
              <a:t>Every Christian is in this universal body. In this sense there is but one church.                                   (Eph 4:4-6; 1:22-23)</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p:cNvSpPr>
            <a:spLocks noGrp="1" noChangeArrowheads="1"/>
          </p:cNvSpPr>
          <p:nvPr>
            <p:ph type="title"/>
          </p:nvPr>
        </p:nvSpPr>
        <p:spPr/>
        <p:txBody>
          <a:bodyPr/>
          <a:lstStyle/>
          <a:p>
            <a:r>
              <a:rPr lang="en-US" altLang="en-US" b="1" i="1"/>
              <a:t>New efforts to justify a social meals</a:t>
            </a:r>
            <a:endParaRPr lang="en-US" altLang="en-US" b="1"/>
          </a:p>
        </p:txBody>
      </p:sp>
      <p:sp>
        <p:nvSpPr>
          <p:cNvPr id="331779" name="Rectangle 3"/>
          <p:cNvSpPr>
            <a:spLocks noGrp="1" noChangeArrowheads="1"/>
          </p:cNvSpPr>
          <p:nvPr>
            <p:ph type="body" idx="1"/>
          </p:nvPr>
        </p:nvSpPr>
        <p:spPr/>
        <p:txBody>
          <a:bodyPr/>
          <a:lstStyle/>
          <a:p>
            <a:pPr marL="0" indent="0"/>
            <a:r>
              <a:rPr lang="en-US" altLang="en-US" sz="3200" b="1"/>
              <a:t>LaGard Smith has spoken at Robuck Parkway, the Central church in Tuscaloosa and in many other places in Alabama.</a:t>
            </a:r>
            <a:endParaRPr lang="en-US" altLang="en-US" b="1" u="sng"/>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p:txBody>
          <a:bodyPr/>
          <a:lstStyle/>
          <a:p>
            <a:r>
              <a:rPr lang="en-US" altLang="en-US" b="1" i="1"/>
              <a:t>New efforts to justify a social meals</a:t>
            </a:r>
            <a:endParaRPr lang="en-US" altLang="en-US" b="1"/>
          </a:p>
        </p:txBody>
      </p:sp>
      <p:sp>
        <p:nvSpPr>
          <p:cNvPr id="379907" name="Rectangle 3"/>
          <p:cNvSpPr>
            <a:spLocks noGrp="1" noChangeArrowheads="1"/>
          </p:cNvSpPr>
          <p:nvPr>
            <p:ph type="body" idx="1"/>
          </p:nvPr>
        </p:nvSpPr>
        <p:spPr/>
        <p:txBody>
          <a:bodyPr/>
          <a:lstStyle/>
          <a:p>
            <a:pPr marL="0" indent="0"/>
            <a:r>
              <a:rPr lang="en-US" altLang="en-US" sz="3200" b="1" dirty="0" err="1"/>
              <a:t>LaGard</a:t>
            </a:r>
            <a:r>
              <a:rPr lang="en-US" altLang="en-US" sz="3200" b="1" dirty="0"/>
              <a:t> Smith has spoken at </a:t>
            </a:r>
            <a:r>
              <a:rPr lang="en-US" altLang="en-US" sz="3200" b="1" dirty="0" err="1"/>
              <a:t>Robuck</a:t>
            </a:r>
            <a:r>
              <a:rPr lang="en-US" altLang="en-US" sz="3200" b="1" dirty="0"/>
              <a:t> Parkway, the Central church in Tuscaloosa and in many other places in Alabama.</a:t>
            </a:r>
          </a:p>
          <a:p>
            <a:pPr lvl="1"/>
            <a:r>
              <a:rPr lang="en-US" altLang="en-US" sz="2800" dirty="0"/>
              <a:t>There are at least </a:t>
            </a:r>
            <a:r>
              <a:rPr lang="en-US" altLang="en-US" sz="2800" dirty="0" smtClean="0"/>
              <a:t>10 </a:t>
            </a:r>
            <a:r>
              <a:rPr lang="en-US" altLang="en-US" sz="2800" dirty="0"/>
              <a:t>churches that have divided over these doctrines.</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Rectangle 2"/>
          <p:cNvSpPr>
            <a:spLocks noGrp="1" noChangeArrowheads="1"/>
          </p:cNvSpPr>
          <p:nvPr>
            <p:ph type="title"/>
          </p:nvPr>
        </p:nvSpPr>
        <p:spPr/>
        <p:txBody>
          <a:bodyPr/>
          <a:lstStyle/>
          <a:p>
            <a:r>
              <a:rPr lang="en-US" altLang="en-US" b="1" i="1"/>
              <a:t>New efforts to justify a social meals</a:t>
            </a:r>
            <a:endParaRPr lang="en-US" altLang="en-US" b="1"/>
          </a:p>
        </p:txBody>
      </p:sp>
      <p:sp>
        <p:nvSpPr>
          <p:cNvPr id="380931" name="Rectangle 3"/>
          <p:cNvSpPr>
            <a:spLocks noGrp="1" noChangeArrowheads="1"/>
          </p:cNvSpPr>
          <p:nvPr>
            <p:ph type="body" idx="1"/>
          </p:nvPr>
        </p:nvSpPr>
        <p:spPr/>
        <p:txBody>
          <a:bodyPr/>
          <a:lstStyle/>
          <a:p>
            <a:pPr marL="0" indent="0"/>
            <a:r>
              <a:rPr lang="en-US" altLang="en-US" sz="3200" b="1" dirty="0" err="1"/>
              <a:t>LaGard</a:t>
            </a:r>
            <a:r>
              <a:rPr lang="en-US" altLang="en-US" sz="3200" b="1" dirty="0"/>
              <a:t> Smith has spoken at </a:t>
            </a:r>
            <a:r>
              <a:rPr lang="en-US" altLang="en-US" sz="3200" b="1" dirty="0" err="1"/>
              <a:t>Robuck</a:t>
            </a:r>
            <a:r>
              <a:rPr lang="en-US" altLang="en-US" sz="3200" b="1" dirty="0"/>
              <a:t> Parkway, the Central church in Tuscaloosa and in many other places in Alabama.</a:t>
            </a:r>
          </a:p>
          <a:p>
            <a:pPr lvl="1"/>
            <a:r>
              <a:rPr lang="en-US" altLang="en-US" sz="2800" dirty="0"/>
              <a:t>There are at least </a:t>
            </a:r>
            <a:r>
              <a:rPr lang="en-US" altLang="en-US" sz="2800" dirty="0" smtClean="0"/>
              <a:t>10 </a:t>
            </a:r>
            <a:r>
              <a:rPr lang="en-US" altLang="en-US" sz="2800" dirty="0"/>
              <a:t>churches that have divided over these doctrines.</a:t>
            </a:r>
          </a:p>
          <a:p>
            <a:pPr lvl="1"/>
            <a:r>
              <a:rPr lang="en-US" altLang="en-US" sz="2800" dirty="0"/>
              <a:t>Brother Smith has a following among many in this area.</a:t>
            </a:r>
            <a:endParaRPr lang="en-US" altLang="en-US" b="1" u="sng"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p:txBody>
          <a:bodyPr/>
          <a:lstStyle/>
          <a:p>
            <a:r>
              <a:rPr lang="en-US" altLang="en-US" b="1" i="1"/>
              <a:t>New efforts to justify a social meals</a:t>
            </a:r>
            <a:endParaRPr lang="en-US" altLang="en-US" b="1"/>
          </a:p>
        </p:txBody>
      </p:sp>
      <p:sp>
        <p:nvSpPr>
          <p:cNvPr id="381955" name="Rectangle 3"/>
          <p:cNvSpPr>
            <a:spLocks noGrp="1" noChangeArrowheads="1"/>
          </p:cNvSpPr>
          <p:nvPr>
            <p:ph type="body" idx="1"/>
          </p:nvPr>
        </p:nvSpPr>
        <p:spPr/>
        <p:txBody>
          <a:bodyPr/>
          <a:lstStyle/>
          <a:p>
            <a:pPr marL="0" indent="0"/>
            <a:r>
              <a:rPr lang="en-US" altLang="en-US" sz="3200" b="1" dirty="0" err="1"/>
              <a:t>LaGard</a:t>
            </a:r>
            <a:r>
              <a:rPr lang="en-US" altLang="en-US" sz="3200" b="1" dirty="0"/>
              <a:t> Smith has spoken at </a:t>
            </a:r>
            <a:r>
              <a:rPr lang="en-US" altLang="en-US" sz="3200" b="1" dirty="0" err="1"/>
              <a:t>Robuck</a:t>
            </a:r>
            <a:r>
              <a:rPr lang="en-US" altLang="en-US" sz="3200" b="1" dirty="0"/>
              <a:t> Parkway, the Central church in Tuscaloosa and in many other places in Alabama.</a:t>
            </a:r>
          </a:p>
          <a:p>
            <a:pPr lvl="1"/>
            <a:r>
              <a:rPr lang="en-US" altLang="en-US" sz="2800" dirty="0"/>
              <a:t>There are at least </a:t>
            </a:r>
            <a:r>
              <a:rPr lang="en-US" altLang="en-US" sz="2800" dirty="0" smtClean="0"/>
              <a:t>10 </a:t>
            </a:r>
            <a:r>
              <a:rPr lang="en-US" altLang="en-US" sz="2800" dirty="0"/>
              <a:t>churches that have divided over these doctrines.</a:t>
            </a:r>
          </a:p>
          <a:p>
            <a:pPr lvl="1"/>
            <a:r>
              <a:rPr lang="en-US" altLang="en-US" sz="2800" dirty="0"/>
              <a:t>Brother Smith has a following among many in this area.</a:t>
            </a:r>
          </a:p>
          <a:p>
            <a:pPr lvl="1"/>
            <a:r>
              <a:rPr lang="en-US" altLang="en-US" sz="2800" dirty="0"/>
              <a:t>I want to examine the claim that the Lord’s Supper be a part of a common meal. </a:t>
            </a:r>
            <a:r>
              <a:rPr lang="en-US" altLang="en-US" b="1" dirty="0"/>
              <a:t>   </a:t>
            </a:r>
            <a:endParaRPr lang="en-US" altLang="en-US" b="1" u="sng"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p:txBody>
          <a:bodyPr/>
          <a:lstStyle/>
          <a:p>
            <a:r>
              <a:rPr lang="en-US" altLang="en-US" b="1" i="1"/>
              <a:t>New efforts to justify a social meals</a:t>
            </a:r>
            <a:endParaRPr lang="en-US" altLang="en-US" b="1"/>
          </a:p>
        </p:txBody>
      </p:sp>
      <p:sp>
        <p:nvSpPr>
          <p:cNvPr id="332803" name="Rectangle 3"/>
          <p:cNvSpPr>
            <a:spLocks noGrp="1" noChangeArrowheads="1"/>
          </p:cNvSpPr>
          <p:nvPr>
            <p:ph type="body" idx="1"/>
          </p:nvPr>
        </p:nvSpPr>
        <p:spPr/>
        <p:txBody>
          <a:bodyPr/>
          <a:lstStyle/>
          <a:p>
            <a:pPr marL="0" indent="0"/>
            <a:r>
              <a:rPr lang="en-US" altLang="en-US" sz="3200" b="1"/>
              <a:t>There is only one example of Christians bringing a social meal into the work of the church. In this case it is not an approved example! (1 Cor 11:17-34)</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p:cNvSpPr>
            <a:spLocks noGrp="1" noChangeArrowheads="1"/>
          </p:cNvSpPr>
          <p:nvPr>
            <p:ph type="title"/>
          </p:nvPr>
        </p:nvSpPr>
        <p:spPr/>
        <p:txBody>
          <a:bodyPr/>
          <a:lstStyle/>
          <a:p>
            <a:r>
              <a:rPr lang="en-US" altLang="en-US" b="1" i="1"/>
              <a:t>New efforts to justify a social meals</a:t>
            </a:r>
            <a:endParaRPr lang="en-US" altLang="en-US" b="1"/>
          </a:p>
        </p:txBody>
      </p:sp>
      <p:sp>
        <p:nvSpPr>
          <p:cNvPr id="382979" name="Rectangle 3"/>
          <p:cNvSpPr>
            <a:spLocks noGrp="1" noChangeArrowheads="1"/>
          </p:cNvSpPr>
          <p:nvPr>
            <p:ph type="body" idx="1"/>
          </p:nvPr>
        </p:nvSpPr>
        <p:spPr/>
        <p:txBody>
          <a:bodyPr/>
          <a:lstStyle/>
          <a:p>
            <a:pPr marL="0" indent="0"/>
            <a:r>
              <a:rPr lang="en-US" altLang="en-US" sz="3200" b="1"/>
              <a:t>There is only one example of Christians bringing a social meal into the work of the church. In this case it is not an approved example! (1 Cor 11:17-34)</a:t>
            </a:r>
          </a:p>
          <a:p>
            <a:pPr lvl="1"/>
            <a:r>
              <a:rPr lang="en-US" altLang="en-US" sz="2800"/>
              <a:t>They should have come together for the Lord's Supper. (1 Cor 11:17, 20)</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p:cNvSpPr>
            <a:spLocks noGrp="1" noChangeArrowheads="1"/>
          </p:cNvSpPr>
          <p:nvPr>
            <p:ph type="title"/>
          </p:nvPr>
        </p:nvSpPr>
        <p:spPr/>
        <p:txBody>
          <a:bodyPr/>
          <a:lstStyle/>
          <a:p>
            <a:r>
              <a:rPr lang="en-US" altLang="en-US" b="1" i="1"/>
              <a:t>New efforts to justify a social meals</a:t>
            </a:r>
            <a:endParaRPr lang="en-US" altLang="en-US" b="1"/>
          </a:p>
        </p:txBody>
      </p:sp>
      <p:sp>
        <p:nvSpPr>
          <p:cNvPr id="384003" name="Rectangle 3"/>
          <p:cNvSpPr>
            <a:spLocks noGrp="1" noChangeArrowheads="1"/>
          </p:cNvSpPr>
          <p:nvPr>
            <p:ph type="body" idx="1"/>
          </p:nvPr>
        </p:nvSpPr>
        <p:spPr/>
        <p:txBody>
          <a:bodyPr/>
          <a:lstStyle/>
          <a:p>
            <a:pPr marL="0" indent="0"/>
            <a:r>
              <a:rPr lang="en-US" altLang="en-US" sz="3200" b="1"/>
              <a:t>There is only one example of Christians bringing a social meal into the work of the church. In this case it is not an approved example! (1 Cor 11:17-34)</a:t>
            </a:r>
          </a:p>
          <a:p>
            <a:pPr lvl="1"/>
            <a:r>
              <a:rPr lang="en-US" altLang="en-US" sz="2800"/>
              <a:t>They should have come together for the Lord's Supper. (1 Cor 11:17, 20)</a:t>
            </a:r>
          </a:p>
          <a:p>
            <a:pPr lvl="1"/>
            <a:r>
              <a:rPr lang="en-US" altLang="en-US" sz="2800"/>
              <a:t>By bringing in an unauthorized action into the assemblies they in fact defeated the purposes of God! (1 Cor 11:20-22)</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2"/>
          <p:cNvSpPr>
            <a:spLocks noGrp="1" noChangeArrowheads="1"/>
          </p:cNvSpPr>
          <p:nvPr>
            <p:ph type="title"/>
          </p:nvPr>
        </p:nvSpPr>
        <p:spPr/>
        <p:txBody>
          <a:bodyPr/>
          <a:lstStyle/>
          <a:p>
            <a:r>
              <a:rPr lang="en-US" altLang="en-US" b="1" i="1"/>
              <a:t>New efforts to justify a social meals</a:t>
            </a:r>
            <a:endParaRPr lang="en-US" altLang="en-US" b="1"/>
          </a:p>
        </p:txBody>
      </p:sp>
      <p:sp>
        <p:nvSpPr>
          <p:cNvPr id="333827" name="Rectangle 3"/>
          <p:cNvSpPr>
            <a:spLocks noGrp="1" noChangeArrowheads="1"/>
          </p:cNvSpPr>
          <p:nvPr>
            <p:ph type="body" idx="1"/>
          </p:nvPr>
        </p:nvSpPr>
        <p:spPr/>
        <p:txBody>
          <a:bodyPr/>
          <a:lstStyle/>
          <a:p>
            <a:pPr marL="0" indent="0"/>
            <a:r>
              <a:rPr lang="en-US" altLang="en-US" b="1"/>
              <a:t>“The major argument that LaGard sets forth in this chapter is that we must observe the memorial Supper IN CONJUNCTION WITH "a normal, ordinary meal with the usual variety of food"(p.128). Somewhere in this normal meal of chicken, butterbeans, deviled-eggs, and camp stew, we are to pause with some unleavened bread and wine, and remember the offered body and blood of Jesus.” </a:t>
            </a:r>
            <a:endParaRPr lang="en-US" altLang="en-US" b="1" u="sng"/>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2"/>
          <p:cNvSpPr>
            <a:spLocks noGrp="1" noChangeArrowheads="1"/>
          </p:cNvSpPr>
          <p:nvPr>
            <p:ph type="title"/>
          </p:nvPr>
        </p:nvSpPr>
        <p:spPr/>
        <p:txBody>
          <a:bodyPr/>
          <a:lstStyle/>
          <a:p>
            <a:r>
              <a:rPr lang="en-US" altLang="en-US" b="1" i="1"/>
              <a:t>New efforts to justify a social meals</a:t>
            </a:r>
            <a:endParaRPr lang="en-US" altLang="en-US" b="1"/>
          </a:p>
        </p:txBody>
      </p:sp>
      <p:sp>
        <p:nvSpPr>
          <p:cNvPr id="334851" name="Rectangle 3"/>
          <p:cNvSpPr>
            <a:spLocks noGrp="1" noChangeArrowheads="1"/>
          </p:cNvSpPr>
          <p:nvPr>
            <p:ph type="body" idx="1"/>
          </p:nvPr>
        </p:nvSpPr>
        <p:spPr/>
        <p:txBody>
          <a:bodyPr/>
          <a:lstStyle/>
          <a:p>
            <a:pPr marL="0" indent="0"/>
            <a:r>
              <a:rPr lang="en-US" altLang="en-US" b="1"/>
              <a:t>“He says that this is what the early Christians did, and he says that we "may" be abusing the Lord’s Supper if we do not, and he says that we have definitely NOT restored anything akin to the Lord’s Supper if we do not combine the memorial with a common meal.” – Terry Benton          </a:t>
            </a:r>
            <a:endParaRPr lang="en-US" altLang="en-US" b="1" u="sng"/>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Rectangle 2"/>
          <p:cNvSpPr>
            <a:spLocks noGrp="1" noChangeArrowheads="1"/>
          </p:cNvSpPr>
          <p:nvPr>
            <p:ph type="title"/>
          </p:nvPr>
        </p:nvSpPr>
        <p:spPr/>
        <p:txBody>
          <a:bodyPr/>
          <a:lstStyle/>
          <a:p>
            <a:r>
              <a:rPr lang="en-US" altLang="en-US" b="1" i="1"/>
              <a:t>New efforts to justify a social meals</a:t>
            </a:r>
            <a:endParaRPr lang="en-US" altLang="en-US" b="1"/>
          </a:p>
        </p:txBody>
      </p:sp>
      <p:sp>
        <p:nvSpPr>
          <p:cNvPr id="335875" name="Rectangle 3"/>
          <p:cNvSpPr>
            <a:spLocks noGrp="1" noChangeArrowheads="1"/>
          </p:cNvSpPr>
          <p:nvPr>
            <p:ph type="body" idx="1"/>
          </p:nvPr>
        </p:nvSpPr>
        <p:spPr/>
        <p:txBody>
          <a:bodyPr/>
          <a:lstStyle/>
          <a:p>
            <a:pPr marL="0" indent="0"/>
            <a:r>
              <a:rPr lang="en-US" altLang="en-US" b="1"/>
              <a:t>Did Paul give instructions for the Lord's supper or a common meal? (1 Cor 11:33)</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p:txBody>
          <a:bodyPr/>
          <a:lstStyle/>
          <a:p>
            <a:r>
              <a:rPr lang="en-US" altLang="en-US" b="1" i="1"/>
              <a:t>What is the local church?</a:t>
            </a:r>
            <a:endParaRPr lang="en-US" altLang="en-US" b="1"/>
          </a:p>
        </p:txBody>
      </p:sp>
      <p:sp>
        <p:nvSpPr>
          <p:cNvPr id="347139" name="Rectangle 3"/>
          <p:cNvSpPr>
            <a:spLocks noGrp="1" noChangeArrowheads="1"/>
          </p:cNvSpPr>
          <p:nvPr>
            <p:ph type="body" idx="1"/>
          </p:nvPr>
        </p:nvSpPr>
        <p:spPr/>
        <p:txBody>
          <a:bodyPr/>
          <a:lstStyle/>
          <a:p>
            <a:pPr marL="0" indent="0"/>
            <a:r>
              <a:rPr lang="en-US" altLang="en-US" sz="3200" b="1"/>
              <a:t>All Christians are under Christ as their head. (Eph 5:23)</a:t>
            </a:r>
          </a:p>
          <a:p>
            <a:pPr lvl="1"/>
            <a:r>
              <a:rPr lang="en-US" altLang="en-US" sz="2800"/>
              <a:t>Every Christian is in this universal body. In this sense there is but one church.                                   (Eph 4:4-6; 1:22-23)</a:t>
            </a:r>
          </a:p>
          <a:p>
            <a:pPr lvl="1"/>
            <a:r>
              <a:rPr lang="en-US" altLang="en-US" sz="2800"/>
              <a:t>This one body is not speaking of a local church. </a:t>
            </a:r>
            <a:endParaRPr lang="en-US" altLang="en-US" b="1"/>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p:cNvSpPr>
            <a:spLocks noGrp="1" noChangeArrowheads="1"/>
          </p:cNvSpPr>
          <p:nvPr>
            <p:ph type="title"/>
          </p:nvPr>
        </p:nvSpPr>
        <p:spPr/>
        <p:txBody>
          <a:bodyPr/>
          <a:lstStyle/>
          <a:p>
            <a:r>
              <a:rPr lang="en-US" altLang="en-US" b="1" i="1"/>
              <a:t>New efforts to justify a social meals</a:t>
            </a:r>
            <a:endParaRPr lang="en-US" altLang="en-US" b="1"/>
          </a:p>
        </p:txBody>
      </p:sp>
      <p:sp>
        <p:nvSpPr>
          <p:cNvPr id="336899" name="Rectangle 3"/>
          <p:cNvSpPr>
            <a:spLocks noGrp="1" noChangeArrowheads="1"/>
          </p:cNvSpPr>
          <p:nvPr>
            <p:ph type="body" idx="1"/>
          </p:nvPr>
        </p:nvSpPr>
        <p:spPr/>
        <p:txBody>
          <a:bodyPr/>
          <a:lstStyle/>
          <a:p>
            <a:pPr marL="0" indent="0"/>
            <a:r>
              <a:rPr lang="en-US" altLang="en-US" b="1"/>
              <a:t>"The ritual we now euphemistically call "communion“ (not wholly unlike the Catholic’s sacramental Eucharist) doesn’t hold a candle to the dynamic koinonia communion of the first-century disciples in their sharing together of the Lord’s Supper within the context of the fellowship meal." LaGard Smith, Radical Restoration (p.135).</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p:cNvSpPr>
            <a:spLocks noGrp="1" noChangeArrowheads="1"/>
          </p:cNvSpPr>
          <p:nvPr>
            <p:ph type="title"/>
          </p:nvPr>
        </p:nvSpPr>
        <p:spPr/>
        <p:txBody>
          <a:bodyPr/>
          <a:lstStyle/>
          <a:p>
            <a:r>
              <a:rPr lang="en-US" altLang="en-US" b="1" i="1"/>
              <a:t>New efforts to justify a social meals</a:t>
            </a:r>
            <a:endParaRPr lang="en-US" altLang="en-US" b="1"/>
          </a:p>
        </p:txBody>
      </p:sp>
      <p:sp>
        <p:nvSpPr>
          <p:cNvPr id="385027" name="Rectangle 3"/>
          <p:cNvSpPr>
            <a:spLocks noGrp="1" noChangeArrowheads="1"/>
          </p:cNvSpPr>
          <p:nvPr>
            <p:ph type="body" idx="1"/>
          </p:nvPr>
        </p:nvSpPr>
        <p:spPr/>
        <p:txBody>
          <a:bodyPr/>
          <a:lstStyle/>
          <a:p>
            <a:pPr marL="0" indent="0"/>
            <a:r>
              <a:rPr lang="en-US" altLang="en-US" b="1"/>
              <a:t>"The ritual we now euphemistically call "communion“ (not wholly unlike the Catholic’s sacramental Eucharist) doesn’t hold a candle to the dynamic koinonia communion of the first-century disciples in their sharing together of the Lord’s Supper within the context of the fellowship meal." LaGard Smith, Radical Restoration (p.135).</a:t>
            </a:r>
          </a:p>
          <a:p>
            <a:pPr marL="0" indent="0"/>
            <a:r>
              <a:rPr lang="en-US" altLang="en-US" b="1"/>
              <a:t>I heard brother Smith in Tuscaloosa say that “crackers and grape juice” in a “snack and not a ‘supper.”</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Rectangle 2"/>
          <p:cNvSpPr>
            <a:spLocks noGrp="1" noChangeArrowheads="1"/>
          </p:cNvSpPr>
          <p:nvPr>
            <p:ph type="title"/>
          </p:nvPr>
        </p:nvSpPr>
        <p:spPr/>
        <p:txBody>
          <a:bodyPr/>
          <a:lstStyle/>
          <a:p>
            <a:r>
              <a:rPr lang="en-US" altLang="en-US" b="1" i="1"/>
              <a:t>New efforts to justify a social meals</a:t>
            </a:r>
            <a:endParaRPr lang="en-US" altLang="en-US" b="1"/>
          </a:p>
        </p:txBody>
      </p:sp>
      <p:sp>
        <p:nvSpPr>
          <p:cNvPr id="337923" name="Rectangle 3"/>
          <p:cNvSpPr>
            <a:spLocks noGrp="1" noChangeArrowheads="1"/>
          </p:cNvSpPr>
          <p:nvPr>
            <p:ph type="body" idx="1"/>
          </p:nvPr>
        </p:nvSpPr>
        <p:spPr/>
        <p:txBody>
          <a:bodyPr/>
          <a:lstStyle/>
          <a:p>
            <a:pPr marL="0" indent="0"/>
            <a:r>
              <a:rPr lang="en-US" altLang="en-US" sz="3200" b="1"/>
              <a:t>Paul plainly told us that hunger was not be fulfilled at the Lord’s Supper!</a:t>
            </a:r>
            <a:r>
              <a:rPr lang="en-US" altLang="en-US" sz="3200"/>
              <a:t> </a:t>
            </a:r>
            <a:endParaRPr lang="en-US" altLang="en-US" sz="3200" u="sng"/>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2"/>
          <p:cNvSpPr>
            <a:spLocks noGrp="1" noChangeArrowheads="1"/>
          </p:cNvSpPr>
          <p:nvPr>
            <p:ph type="title"/>
          </p:nvPr>
        </p:nvSpPr>
        <p:spPr/>
        <p:txBody>
          <a:bodyPr/>
          <a:lstStyle/>
          <a:p>
            <a:r>
              <a:rPr lang="en-US" altLang="en-US" b="1" i="1"/>
              <a:t>New efforts to justify a social meals</a:t>
            </a:r>
            <a:endParaRPr lang="en-US" altLang="en-US" b="1"/>
          </a:p>
        </p:txBody>
      </p:sp>
      <p:sp>
        <p:nvSpPr>
          <p:cNvPr id="386051" name="Rectangle 3"/>
          <p:cNvSpPr>
            <a:spLocks noGrp="1" noChangeArrowheads="1"/>
          </p:cNvSpPr>
          <p:nvPr>
            <p:ph type="body" idx="1"/>
          </p:nvPr>
        </p:nvSpPr>
        <p:spPr/>
        <p:txBody>
          <a:bodyPr/>
          <a:lstStyle/>
          <a:p>
            <a:pPr marL="0" indent="0"/>
            <a:r>
              <a:rPr lang="en-US" altLang="en-US" sz="3200" b="1"/>
              <a:t>Paul plainly told us that hunger was not be fulfilled at the Lord’s Supper!</a:t>
            </a:r>
          </a:p>
          <a:p>
            <a:pPr lvl="1"/>
            <a:r>
              <a:rPr lang="en-US" altLang="en-US" sz="2800"/>
              <a:t> Where was the common meal to be eaten?                     (1 Cor 11:34)   </a:t>
            </a:r>
            <a:endParaRPr lang="en-US" altLang="en-US" sz="2800" u="sng"/>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Rectangle 2"/>
          <p:cNvSpPr>
            <a:spLocks noGrp="1" noChangeArrowheads="1"/>
          </p:cNvSpPr>
          <p:nvPr>
            <p:ph type="title"/>
          </p:nvPr>
        </p:nvSpPr>
        <p:spPr/>
        <p:txBody>
          <a:bodyPr/>
          <a:lstStyle/>
          <a:p>
            <a:r>
              <a:rPr lang="en-US" altLang="en-US" b="1" i="1"/>
              <a:t>New efforts to justify a social meals</a:t>
            </a:r>
            <a:endParaRPr lang="en-US" altLang="en-US" b="1"/>
          </a:p>
        </p:txBody>
      </p:sp>
      <p:sp>
        <p:nvSpPr>
          <p:cNvPr id="338947" name="Rectangle 3"/>
          <p:cNvSpPr>
            <a:spLocks noGrp="1" noChangeArrowheads="1"/>
          </p:cNvSpPr>
          <p:nvPr>
            <p:ph type="body" idx="1"/>
          </p:nvPr>
        </p:nvSpPr>
        <p:spPr/>
        <p:txBody>
          <a:bodyPr/>
          <a:lstStyle/>
          <a:p>
            <a:pPr marL="0" indent="0"/>
            <a:r>
              <a:rPr lang="en-US" altLang="en-US" b="1"/>
              <a:t>Does authority for a “love feast” this authorize church fellowship halls? (Jude 12)</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2"/>
          <p:cNvSpPr>
            <a:spLocks noGrp="1" noChangeArrowheads="1"/>
          </p:cNvSpPr>
          <p:nvPr>
            <p:ph type="title"/>
          </p:nvPr>
        </p:nvSpPr>
        <p:spPr/>
        <p:txBody>
          <a:bodyPr/>
          <a:lstStyle/>
          <a:p>
            <a:r>
              <a:rPr lang="en-US" altLang="en-US" b="1" i="1"/>
              <a:t>New efforts to justify a social meals</a:t>
            </a:r>
            <a:endParaRPr lang="en-US" altLang="en-US" b="1"/>
          </a:p>
        </p:txBody>
      </p:sp>
      <p:sp>
        <p:nvSpPr>
          <p:cNvPr id="339971" name="Rectangle 3"/>
          <p:cNvSpPr>
            <a:spLocks noGrp="1" noChangeArrowheads="1"/>
          </p:cNvSpPr>
          <p:nvPr>
            <p:ph type="body" idx="1"/>
          </p:nvPr>
        </p:nvSpPr>
        <p:spPr/>
        <p:txBody>
          <a:bodyPr/>
          <a:lstStyle/>
          <a:p>
            <a:pPr marL="0" indent="0"/>
            <a:r>
              <a:rPr lang="en-US" altLang="en-US" b="1"/>
              <a:t>LOVE FEASTS: Feasting on Food? Or Feasting On Love?  </a:t>
            </a:r>
          </a:p>
          <a:p>
            <a:pPr marL="0" indent="0"/>
            <a:r>
              <a:rPr lang="en-US" altLang="en-US" b="1"/>
              <a:t>“LaGard assumes that "love feasts" were common meals together. I would argue that the memorial associated with unleavened bread and fruit of the vine (per Jesus’ instructions) is a feast of love, and it is a feast of the heart and not the stomach. It is feasting on Jesus, His kingdom and righteousness, that fills us with commonality and brotherhood, and a common meal is not itself a "love feast". </a:t>
            </a:r>
            <a:endParaRPr lang="en-US" altLang="en-US" b="1" u="sng"/>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ChangeArrowheads="1"/>
          </p:cNvSpPr>
          <p:nvPr>
            <p:ph type="title"/>
          </p:nvPr>
        </p:nvSpPr>
        <p:spPr/>
        <p:txBody>
          <a:bodyPr/>
          <a:lstStyle/>
          <a:p>
            <a:r>
              <a:rPr lang="en-US" altLang="en-US" b="1" i="1"/>
              <a:t>New efforts to justify a social meals</a:t>
            </a:r>
            <a:endParaRPr lang="en-US" altLang="en-US" b="1"/>
          </a:p>
        </p:txBody>
      </p:sp>
      <p:sp>
        <p:nvSpPr>
          <p:cNvPr id="340995" name="Rectangle 3"/>
          <p:cNvSpPr>
            <a:spLocks noGrp="1" noChangeArrowheads="1"/>
          </p:cNvSpPr>
          <p:nvPr>
            <p:ph type="body" idx="1"/>
          </p:nvPr>
        </p:nvSpPr>
        <p:spPr/>
        <p:txBody>
          <a:bodyPr/>
          <a:lstStyle/>
          <a:p>
            <a:pPr marL="0" indent="0"/>
            <a:r>
              <a:rPr lang="en-US" altLang="en-US" b="1"/>
              <a:t>It is the purpose of the Supper to provide us with united focus and concentration as we devote our attention together on what Jesus said for us to "remember". When we are casually eating chicken and butterbeans, we are not called to focus our thoughts on his body and blood. That is no more a love feast than a baseball game together is a "love game". We feast on Jesus’ love, our love and admiration of Him, and share common salvation and faith, when we take that bread and cup of blessing in a worthy manner in memory of Him together. </a:t>
            </a:r>
            <a:endParaRPr lang="en-US" altLang="en-US" b="1" u="sng"/>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2"/>
          <p:cNvSpPr>
            <a:spLocks noGrp="1" noChangeArrowheads="1"/>
          </p:cNvSpPr>
          <p:nvPr>
            <p:ph type="title"/>
          </p:nvPr>
        </p:nvSpPr>
        <p:spPr/>
        <p:txBody>
          <a:bodyPr/>
          <a:lstStyle/>
          <a:p>
            <a:r>
              <a:rPr lang="en-US" altLang="en-US" b="1" i="1"/>
              <a:t>New efforts to justify a social meals</a:t>
            </a:r>
            <a:endParaRPr lang="en-US" altLang="en-US" b="1"/>
          </a:p>
        </p:txBody>
      </p:sp>
      <p:sp>
        <p:nvSpPr>
          <p:cNvPr id="342019" name="Rectangle 3"/>
          <p:cNvSpPr>
            <a:spLocks noGrp="1" noChangeArrowheads="1"/>
          </p:cNvSpPr>
          <p:nvPr>
            <p:ph type="body" idx="1"/>
          </p:nvPr>
        </p:nvSpPr>
        <p:spPr/>
        <p:txBody>
          <a:bodyPr/>
          <a:lstStyle/>
          <a:p>
            <a:pPr marL="0" indent="0"/>
            <a:r>
              <a:rPr lang="en-US" altLang="en-US" b="1"/>
              <a:t>THAT is a feast of love. In the Lord’s Supper we are advocating our faith and love, and we are communing with Him.” – Terry Benton</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p:cNvSpPr>
            <a:spLocks noGrp="1" noChangeArrowheads="1"/>
          </p:cNvSpPr>
          <p:nvPr>
            <p:ph type="title"/>
          </p:nvPr>
        </p:nvSpPr>
        <p:spPr/>
        <p:txBody>
          <a:bodyPr/>
          <a:lstStyle/>
          <a:p>
            <a:r>
              <a:rPr lang="en-US" altLang="en-US" b="1" i="1"/>
              <a:t>New efforts to justify a social meals</a:t>
            </a:r>
            <a:endParaRPr lang="en-US" altLang="en-US" b="1"/>
          </a:p>
        </p:txBody>
      </p:sp>
      <p:sp>
        <p:nvSpPr>
          <p:cNvPr id="343043" name="Rectangle 3"/>
          <p:cNvSpPr>
            <a:spLocks noGrp="1" noChangeArrowheads="1"/>
          </p:cNvSpPr>
          <p:nvPr>
            <p:ph type="body" idx="1"/>
          </p:nvPr>
        </p:nvSpPr>
        <p:spPr/>
        <p:txBody>
          <a:bodyPr/>
          <a:lstStyle/>
          <a:p>
            <a:pPr marL="0" indent="0"/>
            <a:r>
              <a:rPr lang="en-US" altLang="en-US" b="1"/>
              <a:t>Is this passage dealing with church action? (Gal 2:11-13)</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r>
              <a:rPr lang="en-US" altLang="en-US" b="1" i="1"/>
              <a:t>New efforts to justify a social meals</a:t>
            </a:r>
            <a:endParaRPr lang="en-US" altLang="en-US" b="1"/>
          </a:p>
        </p:txBody>
      </p:sp>
      <p:sp>
        <p:nvSpPr>
          <p:cNvPr id="387075" name="Rectangle 3"/>
          <p:cNvSpPr>
            <a:spLocks noGrp="1" noChangeArrowheads="1"/>
          </p:cNvSpPr>
          <p:nvPr>
            <p:ph type="body" idx="1"/>
          </p:nvPr>
        </p:nvSpPr>
        <p:spPr/>
        <p:txBody>
          <a:bodyPr/>
          <a:lstStyle/>
          <a:p>
            <a:pPr marL="0" indent="0"/>
            <a:r>
              <a:rPr lang="en-US" altLang="en-US" b="1"/>
              <a:t>Is this passage dealing with church action? (Gal 2:11-13)</a:t>
            </a:r>
          </a:p>
          <a:p>
            <a:pPr marL="0" indent="0"/>
            <a:r>
              <a:rPr lang="en-US" altLang="en-US" b="1"/>
              <a:t>What kind of food feeds the soul?</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r>
              <a:rPr lang="en-US" altLang="en-US" b="1" i="1"/>
              <a:t>What is the local church?</a:t>
            </a:r>
            <a:endParaRPr lang="en-US" altLang="en-US" b="1"/>
          </a:p>
        </p:txBody>
      </p:sp>
      <p:sp>
        <p:nvSpPr>
          <p:cNvPr id="348163" name="Rectangle 3"/>
          <p:cNvSpPr>
            <a:spLocks noGrp="1" noChangeArrowheads="1"/>
          </p:cNvSpPr>
          <p:nvPr>
            <p:ph type="body" idx="1"/>
          </p:nvPr>
        </p:nvSpPr>
        <p:spPr/>
        <p:txBody>
          <a:bodyPr/>
          <a:lstStyle/>
          <a:p>
            <a:pPr marL="0" indent="0"/>
            <a:r>
              <a:rPr lang="en-US" altLang="en-US" sz="3200" b="1"/>
              <a:t>All Christians are under Christ as their head. (Eph 5:23)</a:t>
            </a:r>
          </a:p>
          <a:p>
            <a:pPr lvl="1"/>
            <a:r>
              <a:rPr lang="en-US" altLang="en-US" sz="2800"/>
              <a:t>Every Christian is in this universal body. In this sense there is but one church.                                   (Eph 4:4-6; 1:22-23)</a:t>
            </a:r>
          </a:p>
          <a:p>
            <a:pPr lvl="1"/>
            <a:r>
              <a:rPr lang="en-US" altLang="en-US" sz="2800"/>
              <a:t>This one body is not speaking of a local church. </a:t>
            </a:r>
          </a:p>
          <a:p>
            <a:pPr lvl="1"/>
            <a:r>
              <a:rPr lang="en-US" altLang="en-US" sz="2800"/>
              <a:t>You cannot be in this one church without Jesus being your head. (Lk 6:46)</a:t>
            </a:r>
            <a:r>
              <a:rPr lang="en-US" altLang="en-US" b="1"/>
              <a:t>   </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Rectangle 2"/>
          <p:cNvSpPr>
            <a:spLocks noGrp="1" noChangeArrowheads="1"/>
          </p:cNvSpPr>
          <p:nvPr>
            <p:ph type="title"/>
          </p:nvPr>
        </p:nvSpPr>
        <p:spPr/>
        <p:txBody>
          <a:bodyPr/>
          <a:lstStyle/>
          <a:p>
            <a:r>
              <a:rPr lang="en-US" altLang="en-US" b="1" i="1"/>
              <a:t>New efforts to justify a social meals</a:t>
            </a:r>
            <a:endParaRPr lang="en-US" altLang="en-US" b="1"/>
          </a:p>
        </p:txBody>
      </p:sp>
      <p:sp>
        <p:nvSpPr>
          <p:cNvPr id="388099" name="Rectangle 3"/>
          <p:cNvSpPr>
            <a:spLocks noGrp="1" noChangeArrowheads="1"/>
          </p:cNvSpPr>
          <p:nvPr>
            <p:ph type="body" idx="1"/>
          </p:nvPr>
        </p:nvSpPr>
        <p:spPr/>
        <p:txBody>
          <a:bodyPr/>
          <a:lstStyle/>
          <a:p>
            <a:pPr marL="0" indent="0"/>
            <a:r>
              <a:rPr lang="en-US" altLang="en-US" b="1"/>
              <a:t>Is this passage dealing with church action? (Gal 2:11-13)</a:t>
            </a:r>
          </a:p>
          <a:p>
            <a:pPr marL="0" indent="0"/>
            <a:r>
              <a:rPr lang="en-US" altLang="en-US" b="1"/>
              <a:t>What kind of food feeds the soul?</a:t>
            </a:r>
          </a:p>
          <a:p>
            <a:pPr lvl="1"/>
            <a:r>
              <a:rPr lang="en-US" altLang="en-US" b="1"/>
              <a:t>It is not the food that perishes. (Jn 6:27, 32-33)</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ChangeArrowheads="1"/>
          </p:cNvSpPr>
          <p:nvPr>
            <p:ph type="title"/>
          </p:nvPr>
        </p:nvSpPr>
        <p:spPr/>
        <p:txBody>
          <a:bodyPr/>
          <a:lstStyle/>
          <a:p>
            <a:r>
              <a:rPr lang="en-US" altLang="en-US" b="1" i="1"/>
              <a:t>New efforts to justify a social meals</a:t>
            </a:r>
            <a:endParaRPr lang="en-US" altLang="en-US" b="1"/>
          </a:p>
        </p:txBody>
      </p:sp>
      <p:sp>
        <p:nvSpPr>
          <p:cNvPr id="344067" name="Rectangle 3"/>
          <p:cNvSpPr>
            <a:spLocks noGrp="1" noChangeArrowheads="1"/>
          </p:cNvSpPr>
          <p:nvPr>
            <p:ph type="body" idx="1"/>
          </p:nvPr>
        </p:nvSpPr>
        <p:spPr/>
        <p:txBody>
          <a:bodyPr/>
          <a:lstStyle/>
          <a:p>
            <a:pPr marL="0" indent="0"/>
            <a:r>
              <a:rPr lang="en-US" altLang="en-US" b="1"/>
              <a:t>“Moses did not give the bread from heaven. The Father has given the "true bread" from heaven. That true bread is Jesus who gave His life to the world. The physical elements of the Lord’s Supper do not, themselves, give life. It is the remembrance made of those elements that allows or guides our minds to feast on the "true bread". We feast on the "true bread" and remember that He gave His life for us. Truly, then, the supper is a special occasion when we unitedly focus our attention on the true bread and feed our souls together.” </a:t>
            </a:r>
            <a:endParaRPr lang="en-US" altLang="en-US" b="1" u="sng"/>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type="title"/>
          </p:nvPr>
        </p:nvSpPr>
        <p:spPr/>
        <p:txBody>
          <a:bodyPr/>
          <a:lstStyle/>
          <a:p>
            <a:r>
              <a:rPr lang="en-US" altLang="en-US" b="1" i="1"/>
              <a:t>New efforts to justify a social meals</a:t>
            </a:r>
            <a:endParaRPr lang="en-US" altLang="en-US" b="1"/>
          </a:p>
        </p:txBody>
      </p:sp>
      <p:sp>
        <p:nvSpPr>
          <p:cNvPr id="345091" name="Rectangle 3"/>
          <p:cNvSpPr>
            <a:spLocks noGrp="1" noChangeArrowheads="1"/>
          </p:cNvSpPr>
          <p:nvPr>
            <p:ph type="body" idx="1"/>
          </p:nvPr>
        </p:nvSpPr>
        <p:spPr/>
        <p:txBody>
          <a:bodyPr/>
          <a:lstStyle/>
          <a:p>
            <a:pPr marL="0" indent="0"/>
            <a:r>
              <a:rPr lang="en-US" altLang="en-US" b="1"/>
              <a:t>That is a feast of love. That is the "love feast", not a common meal together, not a game together, not</a:t>
            </a:r>
            <a:r>
              <a:rPr lang="en-US" altLang="en-US" b="1" u="sng"/>
              <a:t> </a:t>
            </a:r>
            <a:r>
              <a:rPr lang="en-US" altLang="en-US" b="1"/>
              <a:t>an earthly pleasure together, but a moment of singularity in our sharing the love of God together in memory of what He did for us on the cross.” – Terry Benton</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Grp="1" noChangeArrowheads="1"/>
          </p:cNvSpPr>
          <p:nvPr>
            <p:ph type="title"/>
          </p:nvPr>
        </p:nvSpPr>
        <p:spPr/>
        <p:txBody>
          <a:bodyPr/>
          <a:lstStyle/>
          <a:p>
            <a:r>
              <a:rPr lang="en-US" altLang="en-US" b="1" i="1"/>
              <a:t> Let us not fail the "test case."</a:t>
            </a:r>
            <a:endParaRPr lang="en-US" altLang="en-US" b="1"/>
          </a:p>
        </p:txBody>
      </p:sp>
      <p:sp>
        <p:nvSpPr>
          <p:cNvPr id="330755" name="Rectangle 3"/>
          <p:cNvSpPr>
            <a:spLocks noGrp="1" noChangeArrowheads="1"/>
          </p:cNvSpPr>
          <p:nvPr>
            <p:ph type="body" idx="1"/>
          </p:nvPr>
        </p:nvSpPr>
        <p:spPr/>
        <p:txBody>
          <a:bodyPr/>
          <a:lstStyle/>
          <a:p>
            <a:pPr marL="0" indent="0"/>
            <a:r>
              <a:rPr lang="en-US" altLang="en-US" sz="3200" b="1"/>
              <a:t>Often major changes are brought in by a small test case.</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6" name="Rectangle 2"/>
          <p:cNvSpPr>
            <a:spLocks noGrp="1" noChangeArrowheads="1"/>
          </p:cNvSpPr>
          <p:nvPr>
            <p:ph type="title"/>
          </p:nvPr>
        </p:nvSpPr>
        <p:spPr/>
        <p:txBody>
          <a:bodyPr/>
          <a:lstStyle/>
          <a:p>
            <a:r>
              <a:rPr lang="en-US" altLang="en-US" b="1" i="1"/>
              <a:t> Let us not fail the "test case."</a:t>
            </a:r>
            <a:endParaRPr lang="en-US" altLang="en-US" b="1"/>
          </a:p>
        </p:txBody>
      </p:sp>
      <p:sp>
        <p:nvSpPr>
          <p:cNvPr id="395267" name="Rectangle 3"/>
          <p:cNvSpPr>
            <a:spLocks noGrp="1" noChangeArrowheads="1"/>
          </p:cNvSpPr>
          <p:nvPr>
            <p:ph type="body" idx="1"/>
          </p:nvPr>
        </p:nvSpPr>
        <p:spPr/>
        <p:txBody>
          <a:bodyPr/>
          <a:lstStyle/>
          <a:p>
            <a:pPr marL="0" indent="0"/>
            <a:r>
              <a:rPr lang="en-US" altLang="en-US" sz="3200" b="1"/>
              <a:t>Often major changes are brought in by a small test case.</a:t>
            </a:r>
          </a:p>
          <a:p>
            <a:pPr lvl="1"/>
            <a:r>
              <a:rPr lang="en-US" altLang="en-US" sz="2800"/>
              <a:t>Churches in Alabama and Colorado bought existing denominational buildings. </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Grp="1" noChangeArrowheads="1"/>
          </p:cNvSpPr>
          <p:nvPr>
            <p:ph type="title"/>
          </p:nvPr>
        </p:nvSpPr>
        <p:spPr/>
        <p:txBody>
          <a:bodyPr/>
          <a:lstStyle/>
          <a:p>
            <a:r>
              <a:rPr lang="en-US" altLang="en-US" b="1" i="1"/>
              <a:t> Let us not fail the "test case."</a:t>
            </a:r>
            <a:endParaRPr lang="en-US" altLang="en-US" b="1"/>
          </a:p>
        </p:txBody>
      </p:sp>
      <p:sp>
        <p:nvSpPr>
          <p:cNvPr id="396291" name="Rectangle 3"/>
          <p:cNvSpPr>
            <a:spLocks noGrp="1" noChangeArrowheads="1"/>
          </p:cNvSpPr>
          <p:nvPr>
            <p:ph type="body" idx="1"/>
          </p:nvPr>
        </p:nvSpPr>
        <p:spPr/>
        <p:txBody>
          <a:bodyPr/>
          <a:lstStyle/>
          <a:p>
            <a:pPr marL="0" indent="0"/>
            <a:r>
              <a:rPr lang="en-US" altLang="en-US" sz="3200" b="1"/>
              <a:t>Often major changes are brought in by a small test case.</a:t>
            </a:r>
          </a:p>
          <a:p>
            <a:pPr lvl="1"/>
            <a:r>
              <a:rPr lang="en-US" altLang="en-US" sz="2800"/>
              <a:t>Churches in Alabama and Colorado bought existing denominational buildings. </a:t>
            </a:r>
          </a:p>
          <a:p>
            <a:pPr lvl="1"/>
            <a:r>
              <a:rPr lang="en-US" altLang="en-US" sz="2800"/>
              <a:t>The preacher and others wanted to use it for common meals!</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4" name="Rectangle 2"/>
          <p:cNvSpPr>
            <a:spLocks noGrp="1" noChangeArrowheads="1"/>
          </p:cNvSpPr>
          <p:nvPr>
            <p:ph type="title"/>
          </p:nvPr>
        </p:nvSpPr>
        <p:spPr/>
        <p:txBody>
          <a:bodyPr/>
          <a:lstStyle/>
          <a:p>
            <a:r>
              <a:rPr lang="en-US" altLang="en-US" b="1" i="1"/>
              <a:t> Let us not fail the "test case."</a:t>
            </a:r>
            <a:endParaRPr lang="en-US" altLang="en-US" b="1"/>
          </a:p>
        </p:txBody>
      </p:sp>
      <p:sp>
        <p:nvSpPr>
          <p:cNvPr id="397315" name="Rectangle 3"/>
          <p:cNvSpPr>
            <a:spLocks noGrp="1" noChangeArrowheads="1"/>
          </p:cNvSpPr>
          <p:nvPr>
            <p:ph type="body" idx="1"/>
          </p:nvPr>
        </p:nvSpPr>
        <p:spPr/>
        <p:txBody>
          <a:bodyPr/>
          <a:lstStyle/>
          <a:p>
            <a:pPr marL="0" indent="0"/>
            <a:r>
              <a:rPr lang="en-US" altLang="en-US" sz="3200" b="1"/>
              <a:t>Often major changes are brought in by a small test case.</a:t>
            </a:r>
          </a:p>
          <a:p>
            <a:pPr lvl="1"/>
            <a:r>
              <a:rPr lang="en-US" altLang="en-US" sz="2800"/>
              <a:t>Churches in Alabama and Colorado bought existing denominational buildings. </a:t>
            </a:r>
          </a:p>
          <a:p>
            <a:pPr lvl="1"/>
            <a:r>
              <a:rPr lang="en-US" altLang="en-US" sz="2800"/>
              <a:t>The preacher and others wanted to use it for common meals!</a:t>
            </a:r>
          </a:p>
          <a:p>
            <a:pPr marL="0" indent="0"/>
            <a:r>
              <a:rPr lang="en-US" altLang="en-US" sz="3200" b="1"/>
              <a:t>We must always stand on principle and never yield. (Gal 2:5)</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Rectangle 2"/>
          <p:cNvSpPr>
            <a:spLocks noGrp="1" noChangeArrowheads="1"/>
          </p:cNvSpPr>
          <p:nvPr>
            <p:ph type="title"/>
          </p:nvPr>
        </p:nvSpPr>
        <p:spPr/>
        <p:txBody>
          <a:bodyPr/>
          <a:lstStyle/>
          <a:p>
            <a:r>
              <a:rPr lang="en-US" altLang="en-US" b="1" i="1"/>
              <a:t> Let us not fail the "test case."</a:t>
            </a:r>
            <a:endParaRPr lang="en-US" altLang="en-US" b="1"/>
          </a:p>
        </p:txBody>
      </p:sp>
      <p:sp>
        <p:nvSpPr>
          <p:cNvPr id="398339" name="Rectangle 3"/>
          <p:cNvSpPr>
            <a:spLocks noGrp="1" noChangeArrowheads="1"/>
          </p:cNvSpPr>
          <p:nvPr>
            <p:ph type="body" idx="1"/>
          </p:nvPr>
        </p:nvSpPr>
        <p:spPr/>
        <p:txBody>
          <a:bodyPr/>
          <a:lstStyle/>
          <a:p>
            <a:pPr marL="0" indent="0"/>
            <a:r>
              <a:rPr lang="en-US" altLang="en-US" sz="3200" b="1"/>
              <a:t>Often major changes are brought in by a small test case.</a:t>
            </a:r>
          </a:p>
          <a:p>
            <a:pPr lvl="1"/>
            <a:r>
              <a:rPr lang="en-US" altLang="en-US" sz="2800"/>
              <a:t>Churches in Alabama and Colorado bought existing denominational buildings. </a:t>
            </a:r>
          </a:p>
          <a:p>
            <a:pPr lvl="1"/>
            <a:r>
              <a:rPr lang="en-US" altLang="en-US" sz="2800"/>
              <a:t>The preacher and others wanted to use it for common meals!</a:t>
            </a:r>
          </a:p>
          <a:p>
            <a:pPr marL="0" indent="0"/>
            <a:r>
              <a:rPr lang="en-US" altLang="en-US" sz="3200" b="1"/>
              <a:t>We must always stand on principle and never yield. (Gal 2:5)</a:t>
            </a:r>
          </a:p>
          <a:p>
            <a:pPr marL="0" indent="0"/>
            <a:r>
              <a:rPr lang="en-US" altLang="en-US" sz="3200" b="1"/>
              <a:t>Will you give book, chapter and verse for your practices?</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p:txBody>
          <a:bodyPr/>
          <a:lstStyle/>
          <a:p>
            <a:r>
              <a:rPr lang="en-US" altLang="en-US" b="1" i="1"/>
              <a:t>What is the local church?</a:t>
            </a:r>
            <a:endParaRPr lang="en-US" altLang="en-US" b="1"/>
          </a:p>
        </p:txBody>
      </p:sp>
      <p:sp>
        <p:nvSpPr>
          <p:cNvPr id="316419" name="Rectangle 3"/>
          <p:cNvSpPr>
            <a:spLocks noGrp="1" noChangeArrowheads="1"/>
          </p:cNvSpPr>
          <p:nvPr>
            <p:ph type="body" idx="1"/>
          </p:nvPr>
        </p:nvSpPr>
        <p:spPr/>
        <p:txBody>
          <a:bodyPr/>
          <a:lstStyle/>
          <a:p>
            <a:pPr marL="0" indent="0"/>
            <a:r>
              <a:rPr lang="en-US" altLang="en-US" sz="3200" b="1"/>
              <a:t>There are three things necessary to have a local church.</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p:txBody>
          <a:bodyPr/>
          <a:lstStyle/>
          <a:p>
            <a:r>
              <a:rPr lang="en-US" altLang="en-US" b="1" i="1"/>
              <a:t>What is the local church?</a:t>
            </a:r>
            <a:endParaRPr lang="en-US" altLang="en-US" b="1"/>
          </a:p>
        </p:txBody>
      </p:sp>
      <p:sp>
        <p:nvSpPr>
          <p:cNvPr id="349187" name="Rectangle 3"/>
          <p:cNvSpPr>
            <a:spLocks noGrp="1" noChangeArrowheads="1"/>
          </p:cNvSpPr>
          <p:nvPr>
            <p:ph type="body" idx="1"/>
          </p:nvPr>
        </p:nvSpPr>
        <p:spPr/>
        <p:txBody>
          <a:bodyPr/>
          <a:lstStyle/>
          <a:p>
            <a:pPr marL="0" indent="0"/>
            <a:r>
              <a:rPr lang="en-US" altLang="en-US" sz="3200" b="1"/>
              <a:t>There are three things necessary to have a local church.</a:t>
            </a:r>
          </a:p>
          <a:p>
            <a:pPr lvl="1"/>
            <a:r>
              <a:rPr lang="en-US" altLang="en-US" sz="2800" b="1"/>
              <a:t>There is an agreement to work and worship together as a church. (Heb 13:17)</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Franklin Gothic Heavy"/>
        <a:ea typeface=""/>
        <a:cs typeface=""/>
      </a:majorFont>
      <a:minorFont>
        <a:latin typeface="Franklin Gothic Heavy"/>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3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2635</TotalTime>
  <Words>3697</Words>
  <Application>Microsoft Office PowerPoint</Application>
  <PresentationFormat>Custom</PresentationFormat>
  <Paragraphs>254</Paragraphs>
  <Slides>77</Slides>
  <Notes>0</Notes>
  <HiddenSlides>0</HiddenSlides>
  <MMClips>0</MMClips>
  <ScaleCrop>false</ScaleCrop>
  <HeadingPairs>
    <vt:vector size="4" baseType="variant">
      <vt:variant>
        <vt:lpstr>Theme</vt:lpstr>
      </vt:variant>
      <vt:variant>
        <vt:i4>1</vt:i4>
      </vt:variant>
      <vt:variant>
        <vt:lpstr>Slide Titles</vt:lpstr>
      </vt:variant>
      <vt:variant>
        <vt:i4>77</vt:i4>
      </vt:variant>
    </vt:vector>
  </HeadingPairs>
  <TitlesOfParts>
    <vt:vector size="78" baseType="lpstr">
      <vt:lpstr>Default Design</vt:lpstr>
      <vt:lpstr>Satan laughs at authority</vt:lpstr>
      <vt:lpstr>What does a member of Christ’s body do?</vt:lpstr>
      <vt:lpstr>What does a member of Christ’s body do?</vt:lpstr>
      <vt:lpstr>What is the local church?</vt:lpstr>
      <vt:lpstr>What is the local church?</vt:lpstr>
      <vt:lpstr>What is the local church?</vt:lpstr>
      <vt:lpstr>What is the local church?</vt:lpstr>
      <vt:lpstr>What is the local church?</vt:lpstr>
      <vt:lpstr>What is the local church?</vt:lpstr>
      <vt:lpstr>What is the local church?</vt:lpstr>
      <vt:lpstr>What is the local church?</vt:lpstr>
      <vt:lpstr>What is the local church?</vt:lpstr>
      <vt:lpstr>What is the local church?</vt:lpstr>
      <vt:lpstr>What is the local church?</vt:lpstr>
      <vt:lpstr>What is the local church?</vt:lpstr>
      <vt:lpstr>What is the local church?</vt:lpstr>
      <vt:lpstr>What is the local church?</vt:lpstr>
      <vt:lpstr>What is the local church?</vt:lpstr>
      <vt:lpstr>What is the local church?</vt:lpstr>
      <vt:lpstr>What is the local church?</vt:lpstr>
      <vt:lpstr>What is the local church?</vt:lpstr>
      <vt:lpstr>What is the local church?</vt:lpstr>
      <vt:lpstr>What is the work of a local church?</vt:lpstr>
      <vt:lpstr>What is the work of a local church?</vt:lpstr>
      <vt:lpstr>What is the work of a local church?</vt:lpstr>
      <vt:lpstr>What is the work of a local church?</vt:lpstr>
      <vt:lpstr>What is the work of a local church?</vt:lpstr>
      <vt:lpstr>What is the work of a local church?</vt:lpstr>
      <vt:lpstr>What is the work of a local church?</vt:lpstr>
      <vt:lpstr>What is the work of a local church?</vt:lpstr>
      <vt:lpstr>What is the work of a local church?</vt:lpstr>
      <vt:lpstr>What is the work of a local church?</vt:lpstr>
      <vt:lpstr>What is the work of a local church?</vt:lpstr>
      <vt:lpstr>What is the work of a local church?</vt:lpstr>
      <vt:lpstr>What is the work of a local church?</vt:lpstr>
      <vt:lpstr>What is the work of a local church?</vt:lpstr>
      <vt:lpstr>What is the work of a local church?</vt:lpstr>
      <vt:lpstr>What is the work of a local church?</vt:lpstr>
      <vt:lpstr>What is the work of a local church?</vt:lpstr>
      <vt:lpstr>What is the work of a local church?</vt:lpstr>
      <vt:lpstr>What is the work of a local church?</vt:lpstr>
      <vt:lpstr>New efforts to justify a social meals</vt:lpstr>
      <vt:lpstr>New efforts to justify a social meals</vt:lpstr>
      <vt:lpstr>New efforts to justify a social meals</vt:lpstr>
      <vt:lpstr>New efforts to justify a social meals</vt:lpstr>
      <vt:lpstr>New efforts to justify a social meals</vt:lpstr>
      <vt:lpstr>New efforts to justify a social meals</vt:lpstr>
      <vt:lpstr>New efforts to justify a social meals</vt:lpstr>
      <vt:lpstr>New efforts to justify a social meals</vt:lpstr>
      <vt:lpstr>New efforts to justify a social meals</vt:lpstr>
      <vt:lpstr>New efforts to justify a social meals</vt:lpstr>
      <vt:lpstr>New efforts to justify a social meals</vt:lpstr>
      <vt:lpstr>New efforts to justify a social meals</vt:lpstr>
      <vt:lpstr>New efforts to justify a social meals</vt:lpstr>
      <vt:lpstr>New efforts to justify a social meals</vt:lpstr>
      <vt:lpstr>New efforts to justify a social meals</vt:lpstr>
      <vt:lpstr>New efforts to justify a social meals</vt:lpstr>
      <vt:lpstr>New efforts to justify a social meals</vt:lpstr>
      <vt:lpstr>New efforts to justify a social meals</vt:lpstr>
      <vt:lpstr>New efforts to justify a social meals</vt:lpstr>
      <vt:lpstr>New efforts to justify a social meals</vt:lpstr>
      <vt:lpstr>New efforts to justify a social meals</vt:lpstr>
      <vt:lpstr>New efforts to justify a social meals</vt:lpstr>
      <vt:lpstr>New efforts to justify a social meals</vt:lpstr>
      <vt:lpstr>New efforts to justify a social meals</vt:lpstr>
      <vt:lpstr>New efforts to justify a social meals</vt:lpstr>
      <vt:lpstr>New efforts to justify a social meals</vt:lpstr>
      <vt:lpstr>New efforts to justify a social meals</vt:lpstr>
      <vt:lpstr>New efforts to justify a social meals</vt:lpstr>
      <vt:lpstr>New efforts to justify a social meals</vt:lpstr>
      <vt:lpstr>New efforts to justify a social meals</vt:lpstr>
      <vt:lpstr>New efforts to justify a social meals</vt:lpstr>
      <vt:lpstr> Let us not fail the "test case."</vt:lpstr>
      <vt:lpstr> Let us not fail the "test case."</vt:lpstr>
      <vt:lpstr> Let us not fail the "test case."</vt:lpstr>
      <vt:lpstr> Let us not fail the "test case."</vt:lpstr>
      <vt:lpstr> Let us not fail the "test case."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I Believe In Jesus</dc:title>
  <dc:creator>Preferred Customer</dc:creator>
  <cp:lastModifiedBy>UniversityCoC</cp:lastModifiedBy>
  <cp:revision>122</cp:revision>
  <cp:lastPrinted>1999-10-19T18:57:10Z</cp:lastPrinted>
  <dcterms:created xsi:type="dcterms:W3CDTF">1995-05-28T16:14:30Z</dcterms:created>
  <dcterms:modified xsi:type="dcterms:W3CDTF">2014-02-03T00:55:53Z</dcterms:modified>
</cp:coreProperties>
</file>