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9" r:id="rId5"/>
    <p:sldId id="270" r:id="rId6"/>
    <p:sldId id="257" r:id="rId7"/>
    <p:sldId id="271" r:id="rId8"/>
    <p:sldId id="272" r:id="rId9"/>
    <p:sldId id="262" r:id="rId10"/>
    <p:sldId id="267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3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F81F-74C2-4963-9879-8482F5B6DAF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/>
              <a:t>Carrying His Cross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0" y="9144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19:17</a:t>
            </a:r>
            <a:r>
              <a:rPr lang="en-US" sz="2800" b="0" dirty="0" smtClean="0"/>
              <a:t> – “They </a:t>
            </a:r>
            <a:r>
              <a:rPr lang="en-US" sz="2800" b="0" dirty="0"/>
              <a:t>took Jesus, therefore, and He went </a:t>
            </a:r>
            <a:r>
              <a:rPr lang="en-US" sz="2800" b="0" dirty="0" smtClean="0"/>
              <a:t>out, bearing </a:t>
            </a:r>
            <a:r>
              <a:rPr lang="en-US" sz="2800" b="0" dirty="0"/>
              <a:t>His own cross, to the place called the Place of a Skull, which is called </a:t>
            </a:r>
            <a:r>
              <a:rPr lang="en-US" sz="2800" b="0" dirty="0" smtClean="0"/>
              <a:t>in Hebrew</a:t>
            </a:r>
            <a:r>
              <a:rPr lang="en-US" sz="2800" b="0" dirty="0"/>
              <a:t>, Golgotha</a:t>
            </a:r>
            <a:r>
              <a:rPr lang="en-US" sz="2800" b="0" dirty="0" smtClean="0"/>
              <a:t>.”</a:t>
            </a:r>
            <a:endParaRPr lang="en-US" sz="2800" b="0" dirty="0"/>
          </a:p>
        </p:txBody>
      </p:sp>
      <p:pic>
        <p:nvPicPr>
          <p:cNvPr id="10242" name="Picture 2" descr="https://traducaodonovomundodefendida.files.wordpress.com/2014/11/patibulumtraducaodonovomundodefend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697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ericholmlund.com/images/simonthecyr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/>
              <a:t>Carrying His Cross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0" y="838200"/>
            <a:ext cx="9144000" cy="137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Mark 15:21</a:t>
            </a:r>
            <a:r>
              <a:rPr lang="en-US" sz="2800" b="0" dirty="0" smtClean="0"/>
              <a:t> – “</a:t>
            </a:r>
            <a:r>
              <a:rPr lang="en-US" sz="2800" b="0" dirty="0"/>
              <a:t>And they compel one passing by, Simon of Cyrene, coming from the country, the father of Alexander and Rufus, to go with them, that he might bear his cross.</a:t>
            </a:r>
            <a:r>
              <a:rPr lang="en-US" sz="2800" b="0" dirty="0" smtClean="0"/>
              <a:t>”</a:t>
            </a:r>
            <a:endParaRPr lang="en-US" sz="2800" b="0" dirty="0"/>
          </a:p>
        </p:txBody>
      </p:sp>
      <p:pic>
        <p:nvPicPr>
          <p:cNvPr id="12290" name="Picture 2" descr="http://4.bp.blogspot.com/-K_bClbYNhgE/VLXJejFD0YI/AAAAAAAAEuw/IUd0FsgO1Kc/s1600/map%2Bof%2B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257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88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2.bp.blogspot.com/-BKmyTwpFIeo/UVSWeaayRgI/AAAAAAAARDo/O2F84mnsdQ4/s1600/Jesus_nailed_to_cross-79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1" y="1"/>
            <a:ext cx="9149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itwechurch.files.wordpress.com/2015/04/and-they-crucified-him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1502" y="0"/>
            <a:ext cx="9155502" cy="838200"/>
          </a:xfrm>
        </p:spPr>
        <p:txBody>
          <a:bodyPr/>
          <a:lstStyle/>
          <a:p>
            <a:r>
              <a:rPr lang="en-US" b="1" dirty="0" smtClean="0"/>
              <a:t>Garden of Gethsemane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8698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Matt 26:37-38</a:t>
            </a:r>
            <a:r>
              <a:rPr lang="en-US" sz="2800" dirty="0" smtClean="0"/>
              <a:t> – “</a:t>
            </a:r>
            <a:r>
              <a:rPr lang="en-US" sz="2800" dirty="0"/>
              <a:t>He took </a:t>
            </a:r>
            <a:r>
              <a:rPr lang="en-US" sz="2800" dirty="0" smtClean="0"/>
              <a:t>with </a:t>
            </a:r>
            <a:r>
              <a:rPr lang="en-US" sz="2800" dirty="0"/>
              <a:t>Him Peter and the two sons of Zebedee, and began to be </a:t>
            </a:r>
            <a:r>
              <a:rPr lang="en-US" sz="2800" u="sng" dirty="0"/>
              <a:t>grieved</a:t>
            </a:r>
            <a:r>
              <a:rPr lang="en-US" sz="2800" dirty="0"/>
              <a:t> and </a:t>
            </a:r>
            <a:r>
              <a:rPr lang="en-US" sz="2800" u="sng" dirty="0"/>
              <a:t>distressed</a:t>
            </a:r>
            <a:r>
              <a:rPr lang="en-US" sz="2800" dirty="0"/>
              <a:t>. Then He said to them, ‘</a:t>
            </a:r>
            <a:r>
              <a:rPr lang="en-US" sz="2800" u="sng" dirty="0"/>
              <a:t>My soul is deeply grieved, to the point of death</a:t>
            </a:r>
            <a:r>
              <a:rPr lang="en-US" sz="2800" dirty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2054" name="Picture 6" descr="http://img06.deviantart.net/d440/i/2013/327/3/d/jesus_in_the_garden_of_gethsemane_by_sonicbornagain-d6vfbz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2743200"/>
            <a:ext cx="58803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Matt 5:37</a:t>
            </a:r>
            <a:r>
              <a:rPr lang="en-US" sz="3000" dirty="0" smtClean="0"/>
              <a:t> – “But </a:t>
            </a:r>
            <a:r>
              <a:rPr lang="en-US" sz="3000" dirty="0"/>
              <a:t>let your statement be, ‘Yes, yes’ </a:t>
            </a:r>
            <a:r>
              <a:rPr lang="en-US" sz="3000" i="1" dirty="0"/>
              <a:t>or</a:t>
            </a:r>
            <a:r>
              <a:rPr lang="en-US" sz="3000" dirty="0"/>
              <a:t> ‘No, no’; anything beyond these </a:t>
            </a:r>
            <a:r>
              <a:rPr lang="en-US" sz="3000" dirty="0" smtClean="0"/>
              <a:t>is of </a:t>
            </a:r>
            <a:r>
              <a:rPr lang="en-US" sz="3000" dirty="0"/>
              <a:t>evil.</a:t>
            </a:r>
          </a:p>
        </p:txBody>
      </p:sp>
    </p:spTree>
    <p:extLst>
      <p:ext uri="{BB962C8B-B14F-4D97-AF65-F5344CB8AC3E}">
        <p14:creationId xmlns:p14="http://schemas.microsoft.com/office/powerpoint/2010/main" val="31159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1502" y="0"/>
            <a:ext cx="9155502" cy="838200"/>
          </a:xfrm>
        </p:spPr>
        <p:txBody>
          <a:bodyPr/>
          <a:lstStyle/>
          <a:p>
            <a:r>
              <a:rPr lang="en-US" b="1" dirty="0" smtClean="0"/>
              <a:t>Garden of Gethsemane</a:t>
            </a:r>
            <a:endParaRPr lang="en-US" b="1" dirty="0"/>
          </a:p>
        </p:txBody>
      </p:sp>
      <p:pic>
        <p:nvPicPr>
          <p:cNvPr id="2050" name="Picture 2" descr="https://frankboulet.files.wordpress.com/2015/07/agon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855"/>
            <a:ext cx="4572000" cy="22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6986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Luke 22:44</a:t>
            </a:r>
            <a:r>
              <a:rPr lang="en-US" sz="2800" dirty="0" smtClean="0"/>
              <a:t> – “And </a:t>
            </a:r>
            <a:r>
              <a:rPr lang="en-US" sz="2800" dirty="0"/>
              <a:t>being in agony He was praying very fervently; and </a:t>
            </a:r>
            <a:r>
              <a:rPr lang="en-US" sz="2800" u="sng" dirty="0"/>
              <a:t>His sweat became like drops of blood</a:t>
            </a:r>
            <a:r>
              <a:rPr lang="en-US" sz="2800" dirty="0"/>
              <a:t>, falling down upon the ground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8" name="Picture 2" descr="http://www.enchantedlearning.com/subjects/anatomy/skin/crosss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855"/>
            <a:ext cx="4572000" cy="23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2258879"/>
            <a:ext cx="44196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Hematidrosis:</a:t>
            </a:r>
            <a:endParaRPr lang="en-US" sz="2700" b="1" u="sng" dirty="0"/>
          </a:p>
          <a:p>
            <a:r>
              <a:rPr lang="en-US" sz="2700" dirty="0" smtClean="0"/>
              <a:t>“An </a:t>
            </a:r>
            <a:r>
              <a:rPr lang="en-US" sz="2700" dirty="0"/>
              <a:t>extremely rare condition </a:t>
            </a:r>
            <a:r>
              <a:rPr lang="en-US" sz="2700" dirty="0" smtClean="0"/>
              <a:t>characterized </a:t>
            </a:r>
            <a:r>
              <a:rPr lang="en-US" sz="2700" dirty="0"/>
              <a:t>by the sweating of blood, which is said to occur when a person is facing death or other highly stressful events. It has been seen in prisoners before execution and occurred during the London Blitz</a:t>
            </a:r>
            <a:r>
              <a:rPr lang="en-US" sz="2700" dirty="0" smtClean="0"/>
              <a:t>.” (</a:t>
            </a:r>
            <a:r>
              <a:rPr lang="en-US" sz="2800" dirty="0" err="1" smtClean="0"/>
              <a:t>Segen's</a:t>
            </a:r>
            <a:r>
              <a:rPr lang="en-US" sz="2800" dirty="0" smtClean="0"/>
              <a:t> </a:t>
            </a:r>
            <a:r>
              <a:rPr lang="en-US" sz="2800" dirty="0"/>
              <a:t>Medical </a:t>
            </a:r>
            <a:r>
              <a:rPr lang="en-US" sz="2800" dirty="0" smtClean="0"/>
              <a:t>Dictionary)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599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Scourging</a:t>
            </a:r>
            <a:endParaRPr lang="en-US" b="1" dirty="0"/>
          </a:p>
        </p:txBody>
      </p:sp>
      <p:pic>
        <p:nvPicPr>
          <p:cNvPr id="1028" name="Picture 4" descr="https://catholicischristian.files.wordpress.com/2009/02/flag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4419599" cy="50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824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John 19:1</a:t>
            </a:r>
            <a:r>
              <a:rPr lang="en-US" sz="2800" dirty="0" smtClean="0"/>
              <a:t> </a:t>
            </a:r>
            <a:r>
              <a:rPr lang="en-US" sz="2800" dirty="0"/>
              <a:t>– “Then Pilate therefore took Jesus, and </a:t>
            </a:r>
            <a:r>
              <a:rPr lang="en-US" sz="2800" u="sng" dirty="0"/>
              <a:t>scourged</a:t>
            </a:r>
            <a:r>
              <a:rPr lang="en-US" sz="2800" dirty="0"/>
              <a:t> him.”</a:t>
            </a:r>
          </a:p>
        </p:txBody>
      </p:sp>
      <p:pic>
        <p:nvPicPr>
          <p:cNvPr id="17410" name="Picture 2" descr="http://robertcliftonrobinson.files.wordpress.com/2014/05/scourging-of-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2" y="1905000"/>
            <a:ext cx="481210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Scourging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8240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Isa 52:14</a:t>
            </a:r>
            <a:r>
              <a:rPr lang="en-US" sz="2800" dirty="0"/>
              <a:t> – “Just as many were astonished at you, My </a:t>
            </a:r>
            <a:r>
              <a:rPr lang="en-US" sz="2800" dirty="0" smtClean="0"/>
              <a:t>people, so </a:t>
            </a:r>
            <a:r>
              <a:rPr lang="en-US" sz="2800" u="sng" dirty="0"/>
              <a:t>His appearance was marred more than any </a:t>
            </a:r>
            <a:r>
              <a:rPr lang="en-US" sz="2800" u="sng" dirty="0" smtClean="0"/>
              <a:t>man and </a:t>
            </a:r>
            <a:r>
              <a:rPr lang="en-US" sz="2800" u="sng" dirty="0"/>
              <a:t>His form more than the sons of men</a:t>
            </a:r>
            <a:r>
              <a:rPr lang="en-US" sz="2800" dirty="0" smtClean="0"/>
              <a:t>.”</a:t>
            </a:r>
            <a:endParaRPr lang="en-US" sz="2800" b="1" dirty="0"/>
          </a:p>
          <a:p>
            <a:r>
              <a:rPr lang="en-US" sz="2800" b="1" dirty="0" smtClean="0"/>
              <a:t>Isa </a:t>
            </a:r>
            <a:r>
              <a:rPr lang="en-US" sz="2800" b="1" dirty="0"/>
              <a:t>53:5</a:t>
            </a:r>
            <a:r>
              <a:rPr lang="en-US" sz="2800" dirty="0"/>
              <a:t> – “But he was wounded for our transgressions, he was bruised for our iniquities; the chastisement of our peace was upon him; and </a:t>
            </a:r>
            <a:r>
              <a:rPr lang="en-US" sz="2800" u="sng" dirty="0"/>
              <a:t>with his stripes we are healed</a:t>
            </a:r>
            <a:r>
              <a:rPr lang="en-US" sz="2800" dirty="0"/>
              <a:t>.”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://1.bp.blogspot.com/-SA-r0lnsCR8/VRD9xhqEdLI/AAAAAAAAFVc/RNDNsz7cgyI/s1600/Flag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 smtClean="0"/>
              <a:t>The Crown of Thorns</a:t>
            </a:r>
            <a:endParaRPr lang="en-US" b="1" dirty="0"/>
          </a:p>
        </p:txBody>
      </p:sp>
      <p:pic>
        <p:nvPicPr>
          <p:cNvPr id="5122" name="Picture 2" descr="http://thefrontporch.org/wp-content/uploads/2015/04/crown-of-thorns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05" y="3886200"/>
            <a:ext cx="45755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alkingjordan.com/UI/English/files/s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57559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0" y="838200"/>
            <a:ext cx="91440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Matt 27:27-29</a:t>
            </a:r>
            <a:r>
              <a:rPr lang="en-US" sz="2800" dirty="0"/>
              <a:t> – “Then the soldiers of the governor took Jesus into the Praetorium and gathered the whole Roman cohort around Him. They stripped Him and put a scarlet robe on Him.</a:t>
            </a:r>
            <a:r>
              <a:rPr lang="en-US" sz="2800" dirty="0"/>
              <a:t> </a:t>
            </a:r>
            <a:r>
              <a:rPr lang="en-US" sz="2800" u="sng" dirty="0"/>
              <a:t>And after twisting together a crown of thorns, they put it on His head</a:t>
            </a:r>
            <a:r>
              <a:rPr lang="en-US" sz="2800" dirty="0"/>
              <a:t>, and a reed in His right hand; and they knelt down before Him and mocked Him, saying, </a:t>
            </a:r>
            <a:r>
              <a:rPr lang="en-US" sz="2800" dirty="0" smtClean="0"/>
              <a:t>‘Hail</a:t>
            </a:r>
            <a:r>
              <a:rPr lang="en-US" sz="2800" dirty="0"/>
              <a:t>, King of the Jews!’”</a:t>
            </a:r>
          </a:p>
        </p:txBody>
      </p:sp>
    </p:spTree>
    <p:extLst>
      <p:ext uri="{BB962C8B-B14F-4D97-AF65-F5344CB8AC3E}">
        <p14:creationId xmlns:p14="http://schemas.microsoft.com/office/powerpoint/2010/main" val="27290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409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Garden of Gethsemane</vt:lpstr>
      <vt:lpstr>Garden of Gethsemane</vt:lpstr>
      <vt:lpstr>PowerPoint Presentation</vt:lpstr>
      <vt:lpstr>Scourging</vt:lpstr>
      <vt:lpstr>Scourging</vt:lpstr>
      <vt:lpstr>PowerPoint Presentation</vt:lpstr>
      <vt:lpstr>The Crown of Thorns</vt:lpstr>
      <vt:lpstr>Carrying His Cross</vt:lpstr>
      <vt:lpstr>Carrying His Cross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Hasty</dc:creator>
  <cp:lastModifiedBy>Ryan Hasty</cp:lastModifiedBy>
  <cp:revision>45</cp:revision>
  <dcterms:created xsi:type="dcterms:W3CDTF">2015-08-25T20:29:43Z</dcterms:created>
  <dcterms:modified xsi:type="dcterms:W3CDTF">2015-08-30T14:07:13Z</dcterms:modified>
</cp:coreProperties>
</file>