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7" r:id="rId4"/>
    <p:sldId id="270" r:id="rId5"/>
    <p:sldId id="271" r:id="rId6"/>
    <p:sldId id="272" r:id="rId7"/>
    <p:sldId id="264" r:id="rId8"/>
    <p:sldId id="260" r:id="rId9"/>
    <p:sldId id="268" r:id="rId10"/>
    <p:sldId id="269" r:id="rId11"/>
    <p:sldId id="261" r:id="rId12"/>
    <p:sldId id="278" r:id="rId13"/>
    <p:sldId id="267" r:id="rId14"/>
    <p:sldId id="273" r:id="rId15"/>
    <p:sldId id="274" r:id="rId16"/>
    <p:sldId id="276" r:id="rId17"/>
    <p:sldId id="265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F81F-74C2-4963-9879-8482F5B6DAFD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28F6-93BD-463E-9079-55AA3ED50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9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F81F-74C2-4963-9879-8482F5B6DAFD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28F6-93BD-463E-9079-55AA3ED50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3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F81F-74C2-4963-9879-8482F5B6DAFD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28F6-93BD-463E-9079-55AA3ED50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15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F81F-74C2-4963-9879-8482F5B6DAFD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28F6-93BD-463E-9079-55AA3ED50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8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F81F-74C2-4963-9879-8482F5B6DAFD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28F6-93BD-463E-9079-55AA3ED50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14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F81F-74C2-4963-9879-8482F5B6DAFD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28F6-93BD-463E-9079-55AA3ED50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2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F81F-74C2-4963-9879-8482F5B6DAFD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28F6-93BD-463E-9079-55AA3ED50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F81F-74C2-4963-9879-8482F5B6DAFD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28F6-93BD-463E-9079-55AA3ED50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3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F81F-74C2-4963-9879-8482F5B6DAFD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28F6-93BD-463E-9079-55AA3ED50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23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F81F-74C2-4963-9879-8482F5B6DAFD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28F6-93BD-463E-9079-55AA3ED50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89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F81F-74C2-4963-9879-8482F5B6DAFD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28F6-93BD-463E-9079-55AA3ED50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4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7F81F-74C2-4963-9879-8482F5B6DAFD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028F6-93BD-463E-9079-55AA3ED50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0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95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314" y="0"/>
            <a:ext cx="9148313" cy="914400"/>
          </a:xfrm>
        </p:spPr>
        <p:txBody>
          <a:bodyPr/>
          <a:lstStyle/>
          <a:p>
            <a:r>
              <a:rPr lang="en-US" b="1" dirty="0" smtClean="0"/>
              <a:t>Archeological Remnant of Crucifixion</a:t>
            </a:r>
            <a:endParaRPr lang="en-US" b="1" dirty="0"/>
          </a:p>
        </p:txBody>
      </p:sp>
      <p:pic>
        <p:nvPicPr>
          <p:cNvPr id="4098" name="Picture 2" descr="http://www-tc.pbs.org/wgbh/pages/frontline/shows/religion/jesus/art/crucifix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39624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://www.preguntasantoral.es/wp-content/uploads/2011/04/Cruci-Jehohan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44958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63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314" y="0"/>
            <a:ext cx="9148313" cy="914400"/>
          </a:xfrm>
        </p:spPr>
        <p:txBody>
          <a:bodyPr/>
          <a:lstStyle/>
          <a:p>
            <a:r>
              <a:rPr lang="en-US" b="1" dirty="0" smtClean="0"/>
              <a:t>Piercing of the Feet</a:t>
            </a:r>
            <a:endParaRPr lang="en-US" b="1" dirty="0"/>
          </a:p>
        </p:txBody>
      </p:sp>
      <p:pic>
        <p:nvPicPr>
          <p:cNvPr id="4098" name="Picture 2" descr="http://www.frugalsites.net/jesus/images/Fee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600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9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91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064" y="0"/>
            <a:ext cx="9154064" cy="838200"/>
          </a:xfrm>
        </p:spPr>
        <p:txBody>
          <a:bodyPr/>
          <a:lstStyle/>
          <a:p>
            <a:r>
              <a:rPr lang="en-US" b="1" dirty="0" smtClean="0"/>
              <a:t>Dislocation</a:t>
            </a:r>
            <a:endParaRPr 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4495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www.oocities.org/gatorpasports/dislocation_pic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4191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10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064" y="0"/>
            <a:ext cx="9154064" cy="838200"/>
          </a:xfrm>
        </p:spPr>
        <p:txBody>
          <a:bodyPr/>
          <a:lstStyle/>
          <a:p>
            <a:r>
              <a:rPr lang="en-US" b="1" dirty="0" smtClean="0"/>
              <a:t>Suffocation</a:t>
            </a:r>
            <a:endParaRPr lang="en-US" b="1" dirty="0"/>
          </a:p>
        </p:txBody>
      </p:sp>
      <p:pic>
        <p:nvPicPr>
          <p:cNvPr id="2050" name="Picture 2" descr="https://lh4.googleusercontent.com/-CbOjsrQEcC8/TkIBUu4TkGI/AAAAAAAAAE4/JFi4GLTnxoI/s1600/Respirat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96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59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064" y="0"/>
            <a:ext cx="9154064" cy="838200"/>
          </a:xfrm>
        </p:spPr>
        <p:txBody>
          <a:bodyPr/>
          <a:lstStyle/>
          <a:p>
            <a:r>
              <a:rPr lang="en-US" b="1" dirty="0" smtClean="0"/>
              <a:t>Piercing Jesus’ Side</a:t>
            </a:r>
            <a:endParaRPr lang="en-US" b="1" dirty="0"/>
          </a:p>
        </p:txBody>
      </p:sp>
      <p:pic>
        <p:nvPicPr>
          <p:cNvPr id="10242" name="Picture 2" descr="http://causeofjesusdeath.com/wp-content/uploads/2014/09/Spea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90600"/>
            <a:ext cx="9144001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41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26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arrellcreswell.files.wordpress.com/2011/09/gods-lo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72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antonbirol.files.wordpress.com/2012/07/costfollow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42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kitwechurch.files.wordpress.com/2015/04/and-they-crucified-him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24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53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152400"/>
            <a:ext cx="29350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Latin Cross</a:t>
            </a:r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152400"/>
            <a:ext cx="25751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Tau Cross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10672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4314" y="0"/>
            <a:ext cx="9148313" cy="914400"/>
          </a:xfrm>
        </p:spPr>
        <p:txBody>
          <a:bodyPr/>
          <a:lstStyle/>
          <a:p>
            <a:r>
              <a:rPr lang="en-US" b="1" dirty="0" smtClean="0"/>
              <a:t>Parts of the Cross</a:t>
            </a:r>
            <a:endParaRPr lang="en-US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3925"/>
            <a:ext cx="914400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20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76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314" y="0"/>
            <a:ext cx="9148313" cy="914400"/>
          </a:xfrm>
        </p:spPr>
        <p:txBody>
          <a:bodyPr/>
          <a:lstStyle/>
          <a:p>
            <a:r>
              <a:rPr lang="en-US" b="1" dirty="0" smtClean="0"/>
              <a:t>Piercing of the Hands</a:t>
            </a:r>
            <a:endParaRPr lang="en-US" b="1" dirty="0"/>
          </a:p>
        </p:txBody>
      </p:sp>
      <p:pic>
        <p:nvPicPr>
          <p:cNvPr id="3074" name="Picture 2" descr="http://www.frugalsites.net/jesus/images/Wrist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3" y="990600"/>
            <a:ext cx="6100313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8967" y="6324572"/>
            <a:ext cx="9239167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50" dirty="0" smtClean="0"/>
              <a:t>Argument for the palm: </a:t>
            </a:r>
            <a:r>
              <a:rPr lang="en-US" sz="2050" b="1" dirty="0" smtClean="0">
                <a:solidFill>
                  <a:srgbClr val="0070C0"/>
                </a:solidFill>
              </a:rPr>
              <a:t>http</a:t>
            </a:r>
            <a:r>
              <a:rPr lang="en-US" sz="2050" b="1" dirty="0">
                <a:solidFill>
                  <a:srgbClr val="0070C0"/>
                </a:solidFill>
              </a:rPr>
              <a:t>://www.bibleserralta.com/JesusNailedByHisHands.html</a:t>
            </a:r>
          </a:p>
        </p:txBody>
      </p:sp>
      <p:pic>
        <p:nvPicPr>
          <p:cNvPr id="8194" name="Picture 2" descr="http://www.khouse.org/images/artpics/fig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19200"/>
            <a:ext cx="3276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2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314" y="0"/>
            <a:ext cx="9148313" cy="914400"/>
          </a:xfrm>
        </p:spPr>
        <p:txBody>
          <a:bodyPr/>
          <a:lstStyle/>
          <a:p>
            <a:r>
              <a:rPr lang="en-US" b="1" dirty="0"/>
              <a:t>Archeological Remnant of Crucifixion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270998"/>
            <a:ext cx="914543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 smtClean="0"/>
              <a:t>“</a:t>
            </a:r>
            <a:r>
              <a:rPr lang="en-US" sz="3100" b="1" dirty="0" err="1" smtClean="0"/>
              <a:t>Yehohanam</a:t>
            </a:r>
            <a:r>
              <a:rPr lang="en-US" sz="3100" b="1" dirty="0" smtClean="0"/>
              <a:t> the son of </a:t>
            </a:r>
            <a:r>
              <a:rPr lang="en-US" sz="3100" b="1" dirty="0" err="1" smtClean="0"/>
              <a:t>Hagakol</a:t>
            </a:r>
            <a:r>
              <a:rPr lang="en-US" sz="3100" b="1" dirty="0" smtClean="0"/>
              <a:t>”</a:t>
            </a:r>
            <a:endParaRPr lang="en-US" sz="3100" b="1" dirty="0"/>
          </a:p>
        </p:txBody>
      </p:sp>
      <p:pic>
        <p:nvPicPr>
          <p:cNvPr id="3074" name="Picture 2" descr="http://www.historymuseum.ca/cmc/exhibitions/civil/israel/images/dss591a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229600" cy="535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81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314" y="0"/>
            <a:ext cx="9148313" cy="914400"/>
          </a:xfrm>
        </p:spPr>
        <p:txBody>
          <a:bodyPr/>
          <a:lstStyle/>
          <a:p>
            <a:r>
              <a:rPr lang="en-US" b="1" dirty="0" smtClean="0"/>
              <a:t>Archeological Remnant of Crucifixion</a:t>
            </a:r>
            <a:endParaRPr lang="en-US" b="1" dirty="0"/>
          </a:p>
        </p:txBody>
      </p:sp>
      <p:pic>
        <p:nvPicPr>
          <p:cNvPr id="3076" name="Picture 4" descr="Heel bone of crucified man named, 'Yehohanan, the son of Hagakol'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4419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ichthus.info/CaseForChrist/Resurrection/PICS/crosshe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0600"/>
            <a:ext cx="4343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46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11907</TotalTime>
  <Words>49</Words>
  <Application>Microsoft Office PowerPoint</Application>
  <PresentationFormat>On-screen Show (4:3)</PresentationFormat>
  <Paragraphs>13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Parts of the Cross</vt:lpstr>
      <vt:lpstr>PowerPoint Presentation</vt:lpstr>
      <vt:lpstr>Piercing of the Hands</vt:lpstr>
      <vt:lpstr>Archeological Remnant of Crucifixion</vt:lpstr>
      <vt:lpstr>Archeological Remnant of Crucifixion</vt:lpstr>
      <vt:lpstr>Archeological Remnant of Crucifixion</vt:lpstr>
      <vt:lpstr>Piercing of the Feet</vt:lpstr>
      <vt:lpstr>PowerPoint Presentation</vt:lpstr>
      <vt:lpstr>Dislocation</vt:lpstr>
      <vt:lpstr>Suffocation</vt:lpstr>
      <vt:lpstr>Piercing Jesus’ Side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Hasty</dc:creator>
  <cp:lastModifiedBy>Ryan Hasty</cp:lastModifiedBy>
  <cp:revision>42</cp:revision>
  <dcterms:created xsi:type="dcterms:W3CDTF">2015-08-25T20:29:43Z</dcterms:created>
  <dcterms:modified xsi:type="dcterms:W3CDTF">2015-09-06T18:44:01Z</dcterms:modified>
</cp:coreProperties>
</file>