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1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7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3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9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4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BDA4-5954-4A80-A0B7-6F0075E19AB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3930-D91F-4466-AACC-491E498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1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8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0638" y="0"/>
            <a:ext cx="9164638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chemeClr val="tx1"/>
                </a:solidFill>
              </a:rPr>
              <a:t>Herd Instinct?</a:t>
            </a:r>
            <a:endParaRPr lang="en-US" altLang="en-US" b="1" kern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6168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57600"/>
            <a:ext cx="456168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newhopebiblefellowship.net/wp-content/uploads/2015/02/Self-Inter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62000"/>
            <a:ext cx="457200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vision.org/visionmedia/uploadedImages/Home/Articles/Ethics_and_Morality/Articles/MoralCompas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0" y="3657600"/>
            <a:ext cx="458231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7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asterschannel.com/sites/default/files/Candice-18.jpg?13618133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sychology20.wikispaces.com/file/view/Conflict-Serves1.jpg/552995912/Conflict-Serv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30200" cy="29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53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i.imgflip.com/8eg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29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bpmwatch.com/wp-content/uploads/2013/12/contract-dispu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20638" y="0"/>
            <a:ext cx="9164638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chemeClr val="tx1"/>
                </a:solidFill>
              </a:rPr>
              <a:t>What Does Conflict Teach?</a:t>
            </a:r>
            <a:endParaRPr lang="en-US" altLang="en-US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49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2.bp.blogspot.com/_GXuBoH4-buQ/TMNHmnGCgaI/AAAAAAAAADw/LDmF22AuqsE/s320/con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64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0638" y="0"/>
            <a:ext cx="9164638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chemeClr val="tx1"/>
                </a:solidFill>
              </a:rPr>
              <a:t>Scientific vs. Moral Law</a:t>
            </a:r>
            <a:endParaRPr lang="en-US" altLang="en-US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0638" y="0"/>
            <a:ext cx="9164638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chemeClr val="tx1"/>
                </a:solidFill>
              </a:rPr>
              <a:t>Evidence for a Moral Law</a:t>
            </a:r>
            <a:endParaRPr lang="en-US" altLang="en-US" b="1" kern="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3810000" cy="59436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u="sng" dirty="0" smtClean="0"/>
              <a:t>Conflict</a:t>
            </a:r>
            <a:endParaRPr lang="en-US" altLang="en-US" u="sng" dirty="0" smtClean="0"/>
          </a:p>
          <a:p>
            <a:pPr eaLnBrk="1" hangingPunct="1"/>
            <a:endParaRPr lang="en-US" altLang="en-US" dirty="0" smtClean="0"/>
          </a:p>
          <a:p>
            <a:pPr lvl="1" eaLnBrk="1" hangingPunct="1"/>
            <a:endParaRPr lang="en-US" altLang="en-US" sz="27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4100" name="Picture 4" descr="http://mosaicmediationllc.com/wp-content/gallery/front-page/confl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800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0638" y="0"/>
            <a:ext cx="9164638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chemeClr val="tx1"/>
                </a:solidFill>
              </a:rPr>
              <a:t>Evidence for a Moral Law</a:t>
            </a:r>
            <a:endParaRPr lang="en-US" altLang="en-US" b="1" kern="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3810000" cy="59436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Conflict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sz="3100" u="sng" dirty="0" smtClean="0"/>
              <a:t>Excuses</a:t>
            </a:r>
          </a:p>
          <a:p>
            <a:endParaRPr lang="en-US" altLang="en-US" sz="3100" dirty="0"/>
          </a:p>
          <a:p>
            <a:pPr lvl="1" eaLnBrk="1" hangingPunct="1"/>
            <a:endParaRPr lang="en-US" altLang="en-US" sz="27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7170" name="Picture 2" descr="https://cdn.boldomatic.com/content/post/fJi6Jw-94af6c066a6ad677babb917a4cef1194a984d137858da2aceeb3599b040388e2/FAUXPOLOGY-n-an-excuse-or-attempt-to-shift-blame-d?size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82504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0638" y="0"/>
            <a:ext cx="9164638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chemeClr val="tx1"/>
                </a:solidFill>
              </a:rPr>
              <a:t>Evidence for a Moral Law</a:t>
            </a:r>
            <a:endParaRPr lang="en-US" altLang="en-US" b="1" kern="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3810000" cy="59436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Conflict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Excuses</a:t>
            </a:r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100" u="sng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100" u="sng" dirty="0" smtClean="0"/>
              <a:t>Cultural Standards</a:t>
            </a:r>
          </a:p>
          <a:p>
            <a:endParaRPr lang="en-US" altLang="en-US" sz="3100" dirty="0"/>
          </a:p>
          <a:p>
            <a:pPr lvl="1" eaLnBrk="1" hangingPunct="1"/>
            <a:endParaRPr lang="en-US" altLang="en-US" sz="27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6146" name="Picture 2" descr="https://student.moodle.bismarckschools.org/pluginfile.php/106368/mod_book/chapter/21730/Ancient_Civilizations_Coll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79766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0638" y="0"/>
            <a:ext cx="9164638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chemeClr val="tx1"/>
                </a:solidFill>
              </a:rPr>
              <a:t>Evidence for a Moral Law</a:t>
            </a:r>
            <a:endParaRPr lang="en-US" altLang="en-US" b="1" kern="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3810000" cy="59436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Conflict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100" dirty="0" smtClean="0"/>
              <a:t>Excuses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1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100" dirty="0"/>
              <a:t>C</a:t>
            </a:r>
            <a:r>
              <a:rPr lang="en-US" altLang="en-US" sz="3100" dirty="0" smtClean="0"/>
              <a:t>ultural Standards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1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100" u="sng" dirty="0" smtClean="0"/>
              <a:t>The Conscience</a:t>
            </a:r>
            <a:endParaRPr lang="en-US" altLang="en-US" sz="3100" u="sng" dirty="0" smtClean="0"/>
          </a:p>
          <a:p>
            <a:pPr lvl="1" eaLnBrk="1" hangingPunct="1"/>
            <a:endParaRPr lang="en-US" altLang="en-US" sz="27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122" name="Picture 2" descr="http://mightymag.org/wp-content/uploads/2010/07/The-con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8006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ulticultural.sa.gov.au/__data/assets/image/0016/2194/Australia-Day-Parade-2013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" y="762000"/>
            <a:ext cx="398371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igitaldeconstruction.com/wp-content/uploads/2013/06/Driving-on-the-Left-vs-Driving-on-the-R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6284"/>
            <a:ext cx="3982274" cy="20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onaldperry.org/SaffronWebPage/img/alphabe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982274" cy="190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638" y="0"/>
            <a:ext cx="9164638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chemeClr val="tx1"/>
                </a:solidFill>
              </a:rPr>
              <a:t>Taught by Society?</a:t>
            </a:r>
            <a:endParaRPr lang="en-US" altLang="en-US" b="1" kern="0" dirty="0" smtClean="0">
              <a:solidFill>
                <a:schemeClr val="tx1"/>
              </a:solidFill>
            </a:endParaRPr>
          </a:p>
        </p:txBody>
      </p:sp>
      <p:pic>
        <p:nvPicPr>
          <p:cNvPr id="8200" name="Picture 8" descr="http://www.vaughns-1-pagers.com/computer/multiplication-tables/times-table-12x1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2" y="762000"/>
            <a:ext cx="43640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24895" y="3429000"/>
            <a:ext cx="755066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chemeClr val="tx1"/>
                </a:solidFill>
              </a:rPr>
              <a:t>Vs</a:t>
            </a:r>
            <a:endParaRPr lang="en-US" altLang="en-US" b="1" kern="0" dirty="0" smtClean="0">
              <a:solidFill>
                <a:schemeClr val="tx1"/>
              </a:solidFill>
            </a:endParaRPr>
          </a:p>
        </p:txBody>
      </p:sp>
      <p:pic>
        <p:nvPicPr>
          <p:cNvPr id="8202" name="Picture 10" descr="http://4.bp.blogspot.com/-826EEmTSrXk/T257zttWiRI/AAAAAAAAAKU/m8W2PDyOr2s/s1600/trans_gravity_eq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33" y="2895601"/>
            <a:ext cx="4336467" cy="19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www.grc.nasa.gov/www/k-12/airplane/Images/thermo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1" y="4796286"/>
            <a:ext cx="4364037" cy="20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51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Hasty</dc:creator>
  <cp:lastModifiedBy>Ryan Hasty</cp:lastModifiedBy>
  <cp:revision>36</cp:revision>
  <dcterms:created xsi:type="dcterms:W3CDTF">2015-10-31T17:52:14Z</dcterms:created>
  <dcterms:modified xsi:type="dcterms:W3CDTF">2015-11-01T23:08:32Z</dcterms:modified>
</cp:coreProperties>
</file>