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65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0" y="-12940"/>
            <a:ext cx="9152626" cy="927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500" b="1" dirty="0" smtClean="0"/>
              <a:t>Josiah</a:t>
            </a:r>
            <a:endParaRPr lang="en-US" sz="8500" b="1" dirty="0"/>
          </a:p>
        </p:txBody>
      </p:sp>
      <p:pic>
        <p:nvPicPr>
          <p:cNvPr id="1028" name="Picture 4" descr="http://media.freebibleimages.org/stories/FB_TenMinute_OT_Part2/overview_images/010-ten-minute-ot-2.jpg?14369482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19200"/>
            <a:ext cx="4038599" cy="563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38600" y="1066799"/>
            <a:ext cx="510539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3800" u="sng" dirty="0" smtClean="0"/>
              <a:t>Seeks The Lord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2 Chron 34:1-2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6142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0" y="-12940"/>
            <a:ext cx="9152626" cy="927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500" b="1" dirty="0" smtClean="0"/>
              <a:t>Josiah</a:t>
            </a:r>
            <a:endParaRPr lang="en-US" sz="8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1066799"/>
            <a:ext cx="5105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3800" u="sng" dirty="0" smtClean="0"/>
              <a:t>Seeks The Lord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2 Chron 34:1-2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3800" u="sng" dirty="0" smtClean="0"/>
              <a:t>Respected God’s Law</a:t>
            </a:r>
            <a:endParaRPr lang="en-US" sz="3800" u="sng" dirty="0"/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/>
              <a:t>2 Chron </a:t>
            </a:r>
            <a:r>
              <a:rPr lang="en-US" sz="2500" dirty="0" smtClean="0"/>
              <a:t>34:14-19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2 Chron 34:29-31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2 Chron 34:32-33</a:t>
            </a:r>
            <a:endParaRPr lang="en-US" sz="2500" dirty="0"/>
          </a:p>
          <a:p>
            <a:pPr marL="1200150" lvl="1" indent="-742950">
              <a:buFont typeface="+mj-lt"/>
              <a:buAutoNum type="alphaLcParenR"/>
            </a:pPr>
            <a:endParaRPr lang="en-US" sz="3200" dirty="0"/>
          </a:p>
        </p:txBody>
      </p:sp>
      <p:pic>
        <p:nvPicPr>
          <p:cNvPr id="2050" name="Picture 2" descr="http://www.methodist.org.uk/images/biblestudy/11-10-05%20Josiah%20hearing%20the%20words%20of%20the%20la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4038600" cy="563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99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0" y="-12940"/>
            <a:ext cx="9152626" cy="927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500" b="1" dirty="0" smtClean="0"/>
              <a:t>Josiah</a:t>
            </a:r>
            <a:endParaRPr lang="en-US" sz="8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1066799"/>
            <a:ext cx="51054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3800" u="sng" dirty="0" smtClean="0"/>
              <a:t>Seeks The Lord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2 Chron 34:1-2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3800" u="sng" dirty="0" smtClean="0"/>
              <a:t>Respected God’s Law</a:t>
            </a:r>
            <a:endParaRPr lang="en-US" sz="3800" u="sng" dirty="0"/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/>
              <a:t>2 Chron </a:t>
            </a:r>
            <a:r>
              <a:rPr lang="en-US" sz="2500" dirty="0" smtClean="0"/>
              <a:t>34:14-19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2 Chron 34:29-31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2 Chron 34:32-33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3800" u="sng" dirty="0" smtClean="0"/>
              <a:t>Total Obedience</a:t>
            </a:r>
            <a:endParaRPr lang="en-US" sz="3800" u="sng" dirty="0"/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2 Chron 34:4-6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2 Chron 34:32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2 Chron 35:18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Deut 4:2; 6:5</a:t>
            </a:r>
            <a:endParaRPr lang="en-US" sz="2500" dirty="0"/>
          </a:p>
        </p:txBody>
      </p:sp>
      <p:pic>
        <p:nvPicPr>
          <p:cNvPr id="1026" name="Picture 2" descr="http://oneyearbibleimages.com/josiah_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0" b="23129"/>
          <a:stretch/>
        </p:blipFill>
        <p:spPr bwMode="auto">
          <a:xfrm>
            <a:off x="0" y="1219201"/>
            <a:ext cx="40386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20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0" y="-12940"/>
            <a:ext cx="9152626" cy="927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500" b="1" dirty="0" smtClean="0"/>
              <a:t>Josiah</a:t>
            </a:r>
            <a:endParaRPr lang="en-US" sz="8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1066799"/>
            <a:ext cx="5105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3800" u="sng" dirty="0" smtClean="0"/>
              <a:t>Seeks The Lord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2 Chron 34:1-2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3800" u="sng" dirty="0" smtClean="0"/>
              <a:t>Respected God’s Law</a:t>
            </a:r>
            <a:endParaRPr lang="en-US" sz="3800" u="sng" dirty="0"/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/>
              <a:t>2 Chron </a:t>
            </a:r>
            <a:r>
              <a:rPr lang="en-US" sz="2500" dirty="0" smtClean="0"/>
              <a:t>34:14-19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2 Chron 34:29-31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2 Chron 34:32-33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3800" u="sng" dirty="0" smtClean="0"/>
              <a:t>Complete</a:t>
            </a:r>
            <a:r>
              <a:rPr lang="en-US" sz="3800" u="sng" dirty="0" smtClean="0"/>
              <a:t> </a:t>
            </a:r>
            <a:r>
              <a:rPr lang="en-US" sz="3800" u="sng" dirty="0" smtClean="0"/>
              <a:t>Obedience</a:t>
            </a:r>
            <a:endParaRPr lang="en-US" sz="3800" u="sng" dirty="0"/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2 Chron 34:4-6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2 Chron 34:32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2 Chron 35:18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Deut 4:2; 6:5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3800" u="sng" dirty="0" smtClean="0"/>
              <a:t>Did What He Could</a:t>
            </a:r>
          </a:p>
          <a:p>
            <a:pPr marL="1200150" lvl="1" indent="-742950">
              <a:buFont typeface="+mj-lt"/>
              <a:buAutoNum type="alphaLcParenR"/>
            </a:pPr>
            <a:r>
              <a:rPr lang="en-US" sz="2500" dirty="0" smtClean="0"/>
              <a:t>2 Chron 34:23-28</a:t>
            </a:r>
            <a:endParaRPr lang="en-US" sz="2500" dirty="0"/>
          </a:p>
        </p:txBody>
      </p:sp>
      <p:pic>
        <p:nvPicPr>
          <p:cNvPr id="2050" name="Picture 2" descr="http://cdn.www.ministry-to-children.com/wp-content/uploads/2013/07/found-the-law-1024x5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4038600" cy="563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31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142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101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BubbaHasty</dc:creator>
  <cp:lastModifiedBy>Ryan Hasty</cp:lastModifiedBy>
  <cp:revision>19</cp:revision>
  <dcterms:created xsi:type="dcterms:W3CDTF">2006-08-16T00:00:00Z</dcterms:created>
  <dcterms:modified xsi:type="dcterms:W3CDTF">2016-12-11T04:02:14Z</dcterms:modified>
</cp:coreProperties>
</file>