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1200" y="-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831149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762000" y="241300"/>
            <a:ext cx="11480800" cy="2146300"/>
          </a:xfrm>
          <a:prstGeom prst="rect">
            <a:avLst/>
          </a:prstGeom>
        </p:spPr>
        <p:txBody>
          <a:bodyPr/>
          <a:lstStyle>
            <a:lvl1pPr>
              <a:defRPr sz="6400" b="1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Title Text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xfrm>
            <a:off x="762000" y="2413000"/>
            <a:ext cx="11480800" cy="6362700"/>
          </a:xfrm>
          <a:prstGeom prst="rect">
            <a:avLst/>
          </a:prstGeom>
        </p:spPr>
        <p:txBody>
          <a:bodyPr/>
          <a:lstStyle>
            <a:lvl1pPr marL="406400" indent="-406400">
              <a:def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812800" indent="-406400">
              <a:def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1219200" indent="-406400">
              <a:def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1625600" indent="-406400">
              <a:def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2032000" indent="-406400">
              <a:def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BEBE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CF2F"/>
            </a:gs>
            <a:gs pos="69244">
              <a:srgbClr val="00A71B"/>
            </a:gs>
            <a:gs pos="100000">
              <a:srgbClr val="007F0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>
            <a:off x="1424582" y="1447799"/>
            <a:ext cx="11206889" cy="7721602"/>
          </a:xfrm>
          <a:prstGeom prst="rect">
            <a:avLst/>
          </a:prstGeom>
          <a:ln w="12700">
            <a:miter lim="400000"/>
          </a:ln>
          <a:effectLst>
            <a:outerShdw blurRad="50800" dist="60872" dir="5400000" rotWithShape="0">
              <a:srgbClr val="000000">
                <a:alpha val="96383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457200">
              <a:lnSpc>
                <a:spcPct val="110000"/>
              </a:lnSpc>
              <a:defRPr sz="41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/>
              <a:t>January:</a:t>
            </a:r>
            <a:r>
              <a:t> 		Unity: Why Does It Matter?</a:t>
            </a:r>
          </a:p>
          <a:p>
            <a:pPr algn="l" defTabSz="457200">
              <a:lnSpc>
                <a:spcPct val="110000"/>
              </a:lnSpc>
              <a:defRPr sz="41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/>
              <a:t>March: </a:t>
            </a:r>
            <a:r>
              <a:t>			Attitudes Essential to Unity</a:t>
            </a:r>
          </a:p>
          <a:p>
            <a:pPr algn="l" defTabSz="457200">
              <a:lnSpc>
                <a:spcPct val="110000"/>
              </a:lnSpc>
              <a:defRPr sz="41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/>
              <a:t>April: </a:t>
            </a:r>
            <a:r>
              <a:t>				One Body, One Spirit</a:t>
            </a:r>
          </a:p>
          <a:p>
            <a:pPr algn="l" defTabSz="457200">
              <a:lnSpc>
                <a:spcPct val="110000"/>
              </a:lnSpc>
              <a:defRPr sz="41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/>
              <a:t>May: </a:t>
            </a:r>
            <a:r>
              <a:t>				One Hope</a:t>
            </a:r>
          </a:p>
          <a:p>
            <a:pPr algn="l" defTabSz="457200">
              <a:lnSpc>
                <a:spcPct val="110000"/>
              </a:lnSpc>
              <a:defRPr sz="41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/>
              <a:t>June:</a:t>
            </a:r>
            <a:r>
              <a:t> 				One Lord, One Faith, One Baptism</a:t>
            </a:r>
          </a:p>
          <a:p>
            <a:pPr algn="l" defTabSz="457200">
              <a:lnSpc>
                <a:spcPct val="110000"/>
              </a:lnSpc>
              <a:defRPr sz="41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/>
              <a:t>July:</a:t>
            </a:r>
            <a:r>
              <a:t> 				One God and Father</a:t>
            </a:r>
          </a:p>
          <a:p>
            <a:pPr algn="l" defTabSz="457200">
              <a:lnSpc>
                <a:spcPct val="110000"/>
              </a:lnSpc>
              <a:defRPr sz="41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/>
              <a:t>August:</a:t>
            </a:r>
            <a:r>
              <a:t>			God’s Varied Gifts for Unity</a:t>
            </a:r>
          </a:p>
          <a:p>
            <a:pPr algn="l" defTabSz="457200">
              <a:lnSpc>
                <a:spcPct val="110000"/>
              </a:lnSpc>
              <a:defRPr sz="41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/>
              <a:t>September: </a:t>
            </a:r>
            <a:r>
              <a:t>	Equipping the Saints for Service</a:t>
            </a:r>
          </a:p>
          <a:p>
            <a:pPr algn="l" defTabSz="457200">
              <a:lnSpc>
                <a:spcPct val="110000"/>
              </a:lnSpc>
              <a:defRPr sz="41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/>
              <a:t>October:</a:t>
            </a:r>
            <a:r>
              <a:t> 		Unity in Matters of Conscience</a:t>
            </a:r>
          </a:p>
          <a:p>
            <a:pPr algn="l" defTabSz="457200">
              <a:lnSpc>
                <a:spcPct val="110000"/>
              </a:lnSpc>
              <a:defRPr sz="41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/>
              <a:t>November:</a:t>
            </a:r>
            <a:r>
              <a:t>	Unity in Maturity</a:t>
            </a:r>
          </a:p>
          <a:p>
            <a:pPr algn="l" defTabSz="457200">
              <a:lnSpc>
                <a:spcPct val="110000"/>
              </a:lnSpc>
              <a:defRPr sz="41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/>
              <a:t>December: </a:t>
            </a:r>
            <a:r>
              <a:t>	The Proper Working of Each Part</a:t>
            </a:r>
          </a:p>
        </p:txBody>
      </p:sp>
      <p:sp>
        <p:nvSpPr>
          <p:cNvPr id="130" name="Shape 130"/>
          <p:cNvSpPr/>
          <p:nvPr/>
        </p:nvSpPr>
        <p:spPr>
          <a:xfrm>
            <a:off x="2762454" y="7926"/>
            <a:ext cx="7479892" cy="1244601"/>
          </a:xfrm>
          <a:prstGeom prst="rect">
            <a:avLst/>
          </a:prstGeom>
          <a:ln w="12700">
            <a:miter lim="400000"/>
          </a:ln>
          <a:effectLst>
            <a:outerShdw blurRad="88900" dist="60872" dir="5400000" rotWithShape="0">
              <a:srgbClr val="000000">
                <a:alpha val="97126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4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UNITY - EPH 4:1-16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CF2F"/>
            </a:gs>
            <a:gs pos="69244">
              <a:srgbClr val="00A71B"/>
            </a:gs>
            <a:gs pos="100000">
              <a:srgbClr val="007F0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349599" y="7121981"/>
            <a:ext cx="4305602" cy="1270001"/>
          </a:xfrm>
          <a:prstGeom prst="roundRect">
            <a:avLst>
              <a:gd name="adj" fmla="val 15000"/>
            </a:avLst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76200" dist="29840" dir="5400000" rotWithShape="0">
              <a:srgbClr val="000000">
                <a:alpha val="75264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4462564" y="7045781"/>
            <a:ext cx="4079672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85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EPH 4:16</a:t>
            </a:r>
          </a:p>
        </p:txBody>
      </p:sp>
      <p:sp>
        <p:nvSpPr>
          <p:cNvPr id="134" name="Shape 134"/>
          <p:cNvSpPr/>
          <p:nvPr/>
        </p:nvSpPr>
        <p:spPr>
          <a:xfrm>
            <a:off x="313058" y="2206168"/>
            <a:ext cx="12251421" cy="1638301"/>
          </a:xfrm>
          <a:prstGeom prst="rect">
            <a:avLst/>
          </a:prstGeom>
          <a:ln w="12700">
            <a:miter lim="400000"/>
          </a:ln>
          <a:effectLst>
            <a:outerShdw blurRad="88900" dist="60872" dir="5400000" rotWithShape="0">
              <a:srgbClr val="000000">
                <a:alpha val="97126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99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THE PROPER WORKING</a:t>
            </a:r>
          </a:p>
        </p:txBody>
      </p:sp>
      <p:sp>
        <p:nvSpPr>
          <p:cNvPr id="135" name="Shape 135"/>
          <p:cNvSpPr/>
          <p:nvPr/>
        </p:nvSpPr>
        <p:spPr>
          <a:xfrm>
            <a:off x="5761656" y="3568394"/>
            <a:ext cx="1354225" cy="1435101"/>
          </a:xfrm>
          <a:prstGeom prst="rect">
            <a:avLst/>
          </a:prstGeom>
          <a:ln w="12700">
            <a:miter lim="400000"/>
          </a:ln>
          <a:effectLst>
            <a:outerShdw blurRad="88900" dist="60872" dir="5400000" rotWithShape="0">
              <a:srgbClr val="000000">
                <a:alpha val="97126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86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OF</a:t>
            </a:r>
          </a:p>
        </p:txBody>
      </p:sp>
      <p:sp>
        <p:nvSpPr>
          <p:cNvPr id="136" name="Shape 136"/>
          <p:cNvSpPr/>
          <p:nvPr/>
        </p:nvSpPr>
        <p:spPr>
          <a:xfrm>
            <a:off x="1710199" y="4359571"/>
            <a:ext cx="9584402" cy="2628901"/>
          </a:xfrm>
          <a:prstGeom prst="rect">
            <a:avLst/>
          </a:prstGeom>
          <a:ln w="12700">
            <a:miter lim="400000"/>
          </a:ln>
          <a:effectLst>
            <a:outerShdw blurRad="88900" dist="60872" dir="5400000" rotWithShape="0">
              <a:srgbClr val="000000">
                <a:alpha val="97126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3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EACH PART</a:t>
            </a:r>
          </a:p>
        </p:txBody>
      </p:sp>
      <p:sp>
        <p:nvSpPr>
          <p:cNvPr id="137" name="Shape 137"/>
          <p:cNvSpPr/>
          <p:nvPr/>
        </p:nvSpPr>
        <p:spPr>
          <a:xfrm>
            <a:off x="1876761" y="4207142"/>
            <a:ext cx="3326067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  <a:effectLst>
            <a:outerShdw blurRad="63500" dist="254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7801971" y="4207142"/>
            <a:ext cx="3326068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  <a:effectLst>
            <a:outerShdw blurRad="63500" dist="254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CF2F"/>
            </a:gs>
            <a:gs pos="69244">
              <a:srgbClr val="00A71B"/>
            </a:gs>
            <a:gs pos="100000">
              <a:srgbClr val="007F0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519999" y="329957"/>
            <a:ext cx="11964802" cy="1016001"/>
          </a:xfrm>
          <a:prstGeom prst="rect">
            <a:avLst/>
          </a:prstGeom>
          <a:ln w="12700">
            <a:miter lim="400000"/>
          </a:ln>
          <a:effectLst>
            <a:outerShdw blurRad="88900" dist="60872" dir="5400000" rotWithShape="0">
              <a:srgbClr val="000000">
                <a:alpha val="97126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9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dirty="0"/>
              <a:t>THE PROPER WORKING OF EACH PART</a:t>
            </a:r>
          </a:p>
        </p:txBody>
      </p:sp>
      <p:sp>
        <p:nvSpPr>
          <p:cNvPr id="141" name="Shape 141"/>
          <p:cNvSpPr/>
          <p:nvPr/>
        </p:nvSpPr>
        <p:spPr>
          <a:xfrm>
            <a:off x="357525" y="1774303"/>
            <a:ext cx="12289750" cy="7489230"/>
          </a:xfrm>
          <a:prstGeom prst="rect">
            <a:avLst/>
          </a:prstGeom>
          <a:ln w="12700">
            <a:miter lim="400000"/>
          </a:ln>
          <a:effectLst>
            <a:outerShdw blurRad="50800" dist="60872" dir="5400000" rotWithShape="0">
              <a:srgbClr val="000000">
                <a:alpha val="96383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marL="467359" indent="-467359" algn="l">
              <a:lnSpc>
                <a:spcPct val="150000"/>
              </a:lnSpc>
              <a:buSzPct val="75000"/>
              <a:buChar char="•"/>
              <a:defRPr sz="4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4:16 </a:t>
            </a:r>
            <a:r>
              <a:rPr b="0" dirty="0"/>
              <a:t>- How is the body joined and held/knit together?</a:t>
            </a:r>
          </a:p>
          <a:p>
            <a:pPr marL="1356360" lvl="2" indent="-467360" algn="l">
              <a:lnSpc>
                <a:spcPct val="150000"/>
              </a:lnSpc>
              <a:buSzPct val="75000"/>
              <a:buChar char="•"/>
              <a:defRPr sz="4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/>
              <a:t>…by what </a:t>
            </a:r>
            <a:r>
              <a:rPr b="0" u="sng" dirty="0"/>
              <a:t>every joint</a:t>
            </a:r>
            <a:r>
              <a:rPr b="0" dirty="0"/>
              <a:t> supplies (NASB)</a:t>
            </a:r>
          </a:p>
          <a:p>
            <a:pPr marL="1356360" lvl="2" indent="-467360" algn="l">
              <a:lnSpc>
                <a:spcPct val="150000"/>
              </a:lnSpc>
              <a:buSzPct val="75000"/>
              <a:buChar char="•"/>
              <a:defRPr sz="4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/>
              <a:t>…by </a:t>
            </a:r>
            <a:r>
              <a:rPr b="0" u="sng" dirty="0"/>
              <a:t>every joint</a:t>
            </a:r>
            <a:r>
              <a:rPr b="0" dirty="0"/>
              <a:t> with which it is equipped (ESV)</a:t>
            </a:r>
          </a:p>
          <a:p>
            <a:pPr marL="1356360" lvl="2" indent="-467360" algn="l">
              <a:lnSpc>
                <a:spcPct val="150000"/>
              </a:lnSpc>
              <a:buSzPct val="75000"/>
              <a:buChar char="•"/>
              <a:defRPr sz="4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/>
              <a:t>…through </a:t>
            </a:r>
            <a:r>
              <a:rPr b="0" u="sng" dirty="0"/>
              <a:t>every joint</a:t>
            </a:r>
            <a:r>
              <a:rPr b="0" dirty="0"/>
              <a:t> of the supply (NASB footnote)</a:t>
            </a:r>
          </a:p>
          <a:p>
            <a:pPr marL="2245360" lvl="4" indent="-467360" algn="l">
              <a:lnSpc>
                <a:spcPct val="150000"/>
              </a:lnSpc>
              <a:buSzPct val="75000"/>
              <a:buChar char="•"/>
              <a:defRPr sz="4000" b="1" i="1" u="sng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/>
              <a:t>We need every joint healthy and involved.</a:t>
            </a:r>
          </a:p>
          <a:p>
            <a:pPr marL="467359" indent="-467359" algn="l">
              <a:lnSpc>
                <a:spcPct val="150000"/>
              </a:lnSpc>
              <a:buSzPct val="75000"/>
              <a:buChar char="•"/>
              <a:defRPr sz="4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/>
              <a:t>What do </a:t>
            </a:r>
            <a:r>
              <a:rPr b="0" dirty="0" smtClean="0"/>
              <a:t>joint</a:t>
            </a:r>
            <a:r>
              <a:rPr lang="en-US" b="0" dirty="0" smtClean="0"/>
              <a:t>s</a:t>
            </a:r>
            <a:r>
              <a:rPr b="0" dirty="0" smtClean="0"/>
              <a:t> </a:t>
            </a:r>
            <a:r>
              <a:rPr b="0" dirty="0"/>
              <a:t>do? (</a:t>
            </a:r>
            <a:r>
              <a:rPr dirty="0"/>
              <a:t>Col 2:19</a:t>
            </a:r>
            <a:r>
              <a:rPr b="0" dirty="0"/>
              <a:t>)</a:t>
            </a:r>
          </a:p>
          <a:p>
            <a:pPr marL="1356360" lvl="2" indent="-467360" algn="l">
              <a:lnSpc>
                <a:spcPct val="150000"/>
              </a:lnSpc>
              <a:buSzPct val="75000"/>
              <a:buChar char="•"/>
              <a:defRPr sz="4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/>
              <a:t>They function, move to connect different parts.</a:t>
            </a:r>
          </a:p>
          <a:p>
            <a:pPr marL="1356360" lvl="2" indent="-467360" algn="l">
              <a:lnSpc>
                <a:spcPct val="150000"/>
              </a:lnSpc>
              <a:buSzPct val="75000"/>
              <a:buChar char="•"/>
              <a:defRPr sz="4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/>
              <a:t>They serve as a door for nourishment to other parts.</a:t>
            </a:r>
          </a:p>
        </p:txBody>
      </p:sp>
      <p:sp>
        <p:nvSpPr>
          <p:cNvPr id="142" name="Shape 142"/>
          <p:cNvSpPr/>
          <p:nvPr/>
        </p:nvSpPr>
        <p:spPr>
          <a:xfrm>
            <a:off x="4176770" y="1560130"/>
            <a:ext cx="4651260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  <a:effectLst>
            <a:outerShdw blurRad="63500" dist="254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99"/>
                                        <p:tgtEl>
                                          <p:spTgt spid="1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99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99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99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99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99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99"/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99"/>
                                        <p:tgtEl>
                                          <p:spTgt spid="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99"/>
                                        <p:tgtEl>
                                          <p:spTgt spid="1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CF2F"/>
            </a:gs>
            <a:gs pos="69244">
              <a:srgbClr val="00A71B"/>
            </a:gs>
            <a:gs pos="100000">
              <a:srgbClr val="007F0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218938" y="260107"/>
            <a:ext cx="12566924" cy="1155701"/>
          </a:xfrm>
          <a:prstGeom prst="rect">
            <a:avLst/>
          </a:prstGeom>
          <a:ln w="12700">
            <a:miter lim="400000"/>
          </a:ln>
          <a:effectLst>
            <a:outerShdw blurRad="88900" dist="60872" dir="5400000" rotWithShape="0">
              <a:srgbClr val="000000">
                <a:alpha val="97126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HOW DOES THE WORK GET DONE?</a:t>
            </a:r>
          </a:p>
        </p:txBody>
      </p:sp>
      <p:sp>
        <p:nvSpPr>
          <p:cNvPr id="145" name="Shape 145"/>
          <p:cNvSpPr/>
          <p:nvPr/>
        </p:nvSpPr>
        <p:spPr>
          <a:xfrm>
            <a:off x="4176770" y="1560130"/>
            <a:ext cx="4651260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  <a:effectLst>
            <a:outerShdw blurRad="63500" dist="254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5463836" y="1774476"/>
            <a:ext cx="2077128" cy="781076"/>
          </a:xfrm>
          <a:prstGeom prst="roundRect">
            <a:avLst>
              <a:gd name="adj" fmla="val 14591"/>
            </a:avLst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76200" dist="29840" dir="5400000" rotWithShape="0">
              <a:srgbClr val="000000">
                <a:alpha val="75264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APOSTLES</a:t>
            </a:r>
          </a:p>
        </p:txBody>
      </p:sp>
      <p:sp>
        <p:nvSpPr>
          <p:cNvPr id="147" name="Shape 147"/>
          <p:cNvSpPr/>
          <p:nvPr/>
        </p:nvSpPr>
        <p:spPr>
          <a:xfrm>
            <a:off x="5379311" y="3065615"/>
            <a:ext cx="2246178" cy="781076"/>
          </a:xfrm>
          <a:prstGeom prst="roundRect">
            <a:avLst>
              <a:gd name="adj" fmla="val 14591"/>
            </a:avLst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76200" dist="29840" dir="5400000" rotWithShape="0">
              <a:srgbClr val="000000">
                <a:alpha val="75264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PROPHETS</a:t>
            </a:r>
          </a:p>
        </p:txBody>
      </p:sp>
      <p:sp>
        <p:nvSpPr>
          <p:cNvPr id="148" name="Shape 148"/>
          <p:cNvSpPr/>
          <p:nvPr/>
        </p:nvSpPr>
        <p:spPr>
          <a:xfrm>
            <a:off x="3717002" y="4356754"/>
            <a:ext cx="2764994" cy="781076"/>
          </a:xfrm>
          <a:prstGeom prst="roundRect">
            <a:avLst>
              <a:gd name="adj" fmla="val 14591"/>
            </a:avLst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76200" dist="29840" dir="5400000" rotWithShape="0">
              <a:srgbClr val="000000">
                <a:alpha val="75264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EVANGELISTS</a:t>
            </a:r>
          </a:p>
        </p:txBody>
      </p:sp>
      <p:sp>
        <p:nvSpPr>
          <p:cNvPr id="149" name="Shape 149"/>
          <p:cNvSpPr/>
          <p:nvPr/>
        </p:nvSpPr>
        <p:spPr>
          <a:xfrm>
            <a:off x="6707109" y="3993657"/>
            <a:ext cx="2499645" cy="1507270"/>
          </a:xfrm>
          <a:prstGeom prst="roundRect">
            <a:avLst>
              <a:gd name="adj" fmla="val 7561"/>
            </a:avLst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76200" dist="29840" dir="5400000" rotWithShape="0">
              <a:srgbClr val="000000">
                <a:alpha val="75264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SHEPHERD-</a:t>
            </a:r>
            <a:br/>
            <a:r>
              <a:t>TEACHERS</a:t>
            </a:r>
          </a:p>
        </p:txBody>
      </p:sp>
      <p:grpSp>
        <p:nvGrpSpPr>
          <p:cNvPr id="168" name="Group 168"/>
          <p:cNvGrpSpPr/>
          <p:nvPr/>
        </p:nvGrpSpPr>
        <p:grpSpPr>
          <a:xfrm>
            <a:off x="5907852" y="2382281"/>
            <a:ext cx="1189096" cy="787653"/>
            <a:chOff x="0" y="0"/>
            <a:chExt cx="1189095" cy="787652"/>
          </a:xfrm>
        </p:grpSpPr>
        <p:sp>
          <p:nvSpPr>
            <p:cNvPr id="150" name="Shape 150"/>
            <p:cNvSpPr/>
            <p:nvPr/>
          </p:nvSpPr>
          <p:spPr>
            <a:xfrm>
              <a:off x="0" y="3288"/>
              <a:ext cx="1189096" cy="781076"/>
            </a:xfrm>
            <a:prstGeom prst="roundRect">
              <a:avLst>
                <a:gd name="adj" fmla="val 14591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76200" dist="29840" dir="5400000" rotWithShape="0">
                <a:srgbClr val="000000">
                  <a:alpha val="75264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3900">
                  <a:solidFill>
                    <a:srgbClr val="FFFFFF"/>
                  </a:solidFill>
                  <a:latin typeface="Avenir Next Condensed"/>
                  <a:ea typeface="Avenir Next Condensed"/>
                  <a:cs typeface="Avenir Next Condensed"/>
                  <a:sym typeface="Avenir Next Condensed"/>
                </a:defRPr>
              </a:lvl1pPr>
            </a:lstStyle>
            <a:p>
              <a:endParaRPr dirty="0"/>
            </a:p>
          </p:txBody>
        </p:sp>
        <p:sp>
          <p:nvSpPr>
            <p:cNvPr id="151" name="Shape 151"/>
            <p:cNvSpPr/>
            <p:nvPr/>
          </p:nvSpPr>
          <p:spPr>
            <a:xfrm>
              <a:off x="106438" y="101660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106438" y="189142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106438" y="276624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106438" y="364106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106438" y="455288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106438" y="543695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106438" y="632102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106438" y="720509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668134" y="100227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668134" y="187709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668134" y="275191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668134" y="362673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668134" y="453855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668134" y="542262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668134" y="630669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668134" y="719076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 flipH="1">
              <a:off x="594547" y="0"/>
              <a:ext cx="1" cy="78765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</p:grpSp>
      <p:sp>
        <p:nvSpPr>
          <p:cNvPr id="169" name="Shape 169"/>
          <p:cNvSpPr/>
          <p:nvPr/>
        </p:nvSpPr>
        <p:spPr>
          <a:xfrm>
            <a:off x="900405" y="4486262"/>
            <a:ext cx="773669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1866424" y="5435501"/>
            <a:ext cx="773669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900405" y="7022395"/>
            <a:ext cx="773669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3275977" y="6827212"/>
            <a:ext cx="773668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3654683" y="8575164"/>
            <a:ext cx="773668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5258357" y="7728901"/>
            <a:ext cx="773668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7180858" y="6827212"/>
            <a:ext cx="773669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6" name="Shape 176"/>
          <p:cNvSpPr/>
          <p:nvPr/>
        </p:nvSpPr>
        <p:spPr>
          <a:xfrm>
            <a:off x="6737325" y="8212066"/>
            <a:ext cx="773668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9051255" y="8514937"/>
            <a:ext cx="773668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9263920" y="6827212"/>
            <a:ext cx="773669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9" name="Shape 179"/>
          <p:cNvSpPr/>
          <p:nvPr/>
        </p:nvSpPr>
        <p:spPr>
          <a:xfrm>
            <a:off x="10934716" y="7575087"/>
            <a:ext cx="773668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10413469" y="5210162"/>
            <a:ext cx="773668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1" name="Shape 181"/>
          <p:cNvSpPr/>
          <p:nvPr/>
        </p:nvSpPr>
        <p:spPr>
          <a:xfrm>
            <a:off x="11413049" y="3323516"/>
            <a:ext cx="773668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9694206" y="2845238"/>
            <a:ext cx="773669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3" name="Shape 183"/>
          <p:cNvSpPr/>
          <p:nvPr/>
        </p:nvSpPr>
        <p:spPr>
          <a:xfrm>
            <a:off x="2135789" y="2845238"/>
            <a:ext cx="773669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3029743" y="3325227"/>
            <a:ext cx="1289370" cy="620305"/>
          </a:xfrm>
          <a:prstGeom prst="line">
            <a:avLst/>
          </a:prstGeom>
          <a:ln w="101600">
            <a:solidFill>
              <a:srgbClr val="FFFFFF"/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85" name="Shape 185"/>
          <p:cNvSpPr/>
          <p:nvPr/>
        </p:nvSpPr>
        <p:spPr>
          <a:xfrm flipV="1">
            <a:off x="1903603" y="4656073"/>
            <a:ext cx="1588286" cy="138586"/>
          </a:xfrm>
          <a:prstGeom prst="line">
            <a:avLst/>
          </a:prstGeom>
          <a:ln w="101600">
            <a:solidFill>
              <a:srgbClr val="FFFFFF"/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86" name="Shape 186"/>
          <p:cNvSpPr/>
          <p:nvPr/>
        </p:nvSpPr>
        <p:spPr>
          <a:xfrm flipV="1">
            <a:off x="2735379" y="5208745"/>
            <a:ext cx="836315" cy="417690"/>
          </a:xfrm>
          <a:prstGeom prst="line">
            <a:avLst/>
          </a:prstGeom>
          <a:ln w="101600">
            <a:solidFill>
              <a:srgbClr val="FFFFFF"/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87" name="Shape 187"/>
          <p:cNvSpPr/>
          <p:nvPr/>
        </p:nvSpPr>
        <p:spPr>
          <a:xfrm flipV="1">
            <a:off x="1754873" y="5386151"/>
            <a:ext cx="2193168" cy="1726495"/>
          </a:xfrm>
          <a:prstGeom prst="line">
            <a:avLst/>
          </a:prstGeom>
          <a:ln w="101600">
            <a:solidFill>
              <a:srgbClr val="FFFFFF"/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88" name="Shape 188"/>
          <p:cNvSpPr/>
          <p:nvPr/>
        </p:nvSpPr>
        <p:spPr>
          <a:xfrm flipV="1">
            <a:off x="3945861" y="5308443"/>
            <a:ext cx="519979" cy="1427792"/>
          </a:xfrm>
          <a:prstGeom prst="line">
            <a:avLst/>
          </a:prstGeom>
          <a:ln w="101600">
            <a:solidFill>
              <a:srgbClr val="FFFFFF"/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89" name="Shape 189"/>
          <p:cNvSpPr/>
          <p:nvPr/>
        </p:nvSpPr>
        <p:spPr>
          <a:xfrm flipV="1">
            <a:off x="4274225" y="5528653"/>
            <a:ext cx="842674" cy="2911938"/>
          </a:xfrm>
          <a:prstGeom prst="line">
            <a:avLst/>
          </a:prstGeom>
          <a:ln w="101600">
            <a:solidFill>
              <a:srgbClr val="FFFFFF"/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90" name="Shape 190"/>
          <p:cNvSpPr/>
          <p:nvPr/>
        </p:nvSpPr>
        <p:spPr>
          <a:xfrm flipV="1">
            <a:off x="5575853" y="5548023"/>
            <a:ext cx="285315" cy="1979184"/>
          </a:xfrm>
          <a:prstGeom prst="line">
            <a:avLst/>
          </a:prstGeom>
          <a:ln w="101600">
            <a:solidFill>
              <a:srgbClr val="FFFFFF"/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91" name="Shape 191"/>
          <p:cNvSpPr/>
          <p:nvPr/>
        </p:nvSpPr>
        <p:spPr>
          <a:xfrm flipH="1" flipV="1">
            <a:off x="6496692" y="5846038"/>
            <a:ext cx="431130" cy="2261239"/>
          </a:xfrm>
          <a:prstGeom prst="line">
            <a:avLst/>
          </a:prstGeom>
          <a:ln w="101600">
            <a:solidFill>
              <a:srgbClr val="FFFFFF"/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92" name="Shape 192"/>
          <p:cNvSpPr/>
          <p:nvPr/>
        </p:nvSpPr>
        <p:spPr>
          <a:xfrm flipH="1" flipV="1">
            <a:off x="7512528" y="5713860"/>
            <a:ext cx="62486" cy="892720"/>
          </a:xfrm>
          <a:prstGeom prst="line">
            <a:avLst/>
          </a:prstGeom>
          <a:ln w="101600">
            <a:solidFill>
              <a:srgbClr val="FFFFFF"/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93" name="Shape 193"/>
          <p:cNvSpPr/>
          <p:nvPr/>
        </p:nvSpPr>
        <p:spPr>
          <a:xfrm flipH="1" flipV="1">
            <a:off x="8449607" y="5778491"/>
            <a:ext cx="801151" cy="2520613"/>
          </a:xfrm>
          <a:prstGeom prst="line">
            <a:avLst/>
          </a:prstGeom>
          <a:ln w="101600">
            <a:solidFill>
              <a:srgbClr val="FFFFFF"/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94" name="Shape 194"/>
          <p:cNvSpPr/>
          <p:nvPr/>
        </p:nvSpPr>
        <p:spPr>
          <a:xfrm flipH="1" flipV="1">
            <a:off x="9080019" y="5637005"/>
            <a:ext cx="393833" cy="1028339"/>
          </a:xfrm>
          <a:prstGeom prst="line">
            <a:avLst/>
          </a:prstGeom>
          <a:ln w="101600">
            <a:solidFill>
              <a:srgbClr val="FFFFFF"/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95" name="Shape 195"/>
          <p:cNvSpPr/>
          <p:nvPr/>
        </p:nvSpPr>
        <p:spPr>
          <a:xfrm flipH="1" flipV="1">
            <a:off x="9480552" y="5502532"/>
            <a:ext cx="1529852" cy="1994588"/>
          </a:xfrm>
          <a:prstGeom prst="line">
            <a:avLst/>
          </a:prstGeom>
          <a:ln w="101600">
            <a:solidFill>
              <a:srgbClr val="FFFFFF"/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96" name="Shape 196"/>
          <p:cNvSpPr/>
          <p:nvPr/>
        </p:nvSpPr>
        <p:spPr>
          <a:xfrm flipH="1" flipV="1">
            <a:off x="9406188" y="4857634"/>
            <a:ext cx="784841" cy="428768"/>
          </a:xfrm>
          <a:prstGeom prst="line">
            <a:avLst/>
          </a:prstGeom>
          <a:ln w="101600">
            <a:solidFill>
              <a:srgbClr val="FFFFFF"/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97" name="Shape 197"/>
          <p:cNvSpPr/>
          <p:nvPr/>
        </p:nvSpPr>
        <p:spPr>
          <a:xfrm flipH="1">
            <a:off x="9331823" y="3925387"/>
            <a:ext cx="1849478" cy="471935"/>
          </a:xfrm>
          <a:prstGeom prst="line">
            <a:avLst/>
          </a:prstGeom>
          <a:ln w="101600">
            <a:solidFill>
              <a:srgbClr val="FFFFFF"/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98" name="Shape 198"/>
          <p:cNvSpPr/>
          <p:nvPr/>
        </p:nvSpPr>
        <p:spPr>
          <a:xfrm flipH="1">
            <a:off x="8787608" y="3406670"/>
            <a:ext cx="790675" cy="412875"/>
          </a:xfrm>
          <a:prstGeom prst="line">
            <a:avLst/>
          </a:prstGeom>
          <a:ln w="101600">
            <a:solidFill>
              <a:srgbClr val="FFFFFF"/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99" name="Shape 199"/>
          <p:cNvSpPr/>
          <p:nvPr/>
        </p:nvSpPr>
        <p:spPr>
          <a:xfrm flipH="1" flipV="1">
            <a:off x="268186" y="3680484"/>
            <a:ext cx="3272652" cy="536399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00" name="Shape 200"/>
          <p:cNvSpPr/>
          <p:nvPr/>
        </p:nvSpPr>
        <p:spPr>
          <a:xfrm flipV="1">
            <a:off x="8433467" y="1806489"/>
            <a:ext cx="143994" cy="1882959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9500169" y="4705808"/>
            <a:ext cx="3246727" cy="142094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02" name="Shape 202"/>
          <p:cNvSpPr/>
          <p:nvPr/>
        </p:nvSpPr>
        <p:spPr>
          <a:xfrm>
            <a:off x="8100154" y="5772509"/>
            <a:ext cx="130884" cy="3654308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03" name="Shape 203"/>
          <p:cNvSpPr/>
          <p:nvPr/>
        </p:nvSpPr>
        <p:spPr>
          <a:xfrm flipH="1" flipV="1">
            <a:off x="3631244" y="1658283"/>
            <a:ext cx="1362245" cy="2417114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99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99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99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99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99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99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99"/>
                            </p:stCondLst>
                            <p:childTnLst>
                              <p:par>
                                <p:cTn id="34" presetID="9" presetClass="entr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99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98"/>
                            </p:stCondLst>
                            <p:childTnLst>
                              <p:par>
                                <p:cTn id="38" presetID="9" presetClass="entr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99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97"/>
                            </p:stCondLst>
                            <p:childTnLst>
                              <p:par>
                                <p:cTn id="42" presetID="9" presetClass="entr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99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96"/>
                            </p:stCondLst>
                            <p:childTnLst>
                              <p:par>
                                <p:cTn id="46" presetID="9" presetClass="entr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99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95"/>
                            </p:stCondLst>
                            <p:childTnLst>
                              <p:par>
                                <p:cTn id="50" presetID="9" presetClass="entr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99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94"/>
                            </p:stCondLst>
                            <p:childTnLst>
                              <p:par>
                                <p:cTn id="54" presetID="9" presetClass="entr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99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93"/>
                            </p:stCondLst>
                            <p:childTnLst>
                              <p:par>
                                <p:cTn id="58" presetID="9" presetClass="entr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99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92"/>
                            </p:stCondLst>
                            <p:childTnLst>
                              <p:par>
                                <p:cTn id="62" presetID="9" presetClass="entr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99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791"/>
                            </p:stCondLst>
                            <p:childTnLst>
                              <p:par>
                                <p:cTn id="66" presetID="9" presetClass="entr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99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990"/>
                            </p:stCondLst>
                            <p:childTnLst>
                              <p:par>
                                <p:cTn id="70" presetID="9" presetClass="entr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99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189"/>
                            </p:stCondLst>
                            <p:childTnLst>
                              <p:par>
                                <p:cTn id="74" presetID="9" presetClass="entr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99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388"/>
                            </p:stCondLst>
                            <p:childTnLst>
                              <p:par>
                                <p:cTn id="78" presetID="9" presetClass="entr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99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87"/>
                            </p:stCondLst>
                            <p:childTnLst>
                              <p:par>
                                <p:cTn id="82" presetID="9" presetClass="entr" fill="hold" grpId="1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199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86"/>
                            </p:stCondLst>
                            <p:childTnLst>
                              <p:par>
                                <p:cTn id="86" presetID="9" presetClass="entr" fill="hold" grpId="2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199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fill="hold" grpId="2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199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99"/>
                            </p:stCondLst>
                            <p:childTnLst>
                              <p:par>
                                <p:cTn id="95" presetID="9" presetClass="entr" fill="hold" grpId="2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199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98"/>
                            </p:stCondLst>
                            <p:childTnLst>
                              <p:par>
                                <p:cTn id="99" presetID="9" presetClass="entr" fill="hold" grpId="2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199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97"/>
                            </p:stCondLst>
                            <p:childTnLst>
                              <p:par>
                                <p:cTn id="103" presetID="9" presetClass="entr" fill="hold" grpId="2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199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796"/>
                            </p:stCondLst>
                            <p:childTnLst>
                              <p:par>
                                <p:cTn id="107" presetID="9" presetClass="entr" fill="hold" grpId="2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199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95"/>
                            </p:stCondLst>
                            <p:childTnLst>
                              <p:par>
                                <p:cTn id="111" presetID="9" presetClass="entr" fill="hold" grpId="2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199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94"/>
                            </p:stCondLst>
                            <p:childTnLst>
                              <p:par>
                                <p:cTn id="115" presetID="9" presetClass="entr" fill="hold" grpId="2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199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393"/>
                            </p:stCondLst>
                            <p:childTnLst>
                              <p:par>
                                <p:cTn id="119" presetID="9" presetClass="entr" fill="hold" grpId="2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199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92"/>
                            </p:stCondLst>
                            <p:childTnLst>
                              <p:par>
                                <p:cTn id="123" presetID="9" presetClass="entr" fill="hold" grpId="2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4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199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791"/>
                            </p:stCondLst>
                            <p:childTnLst>
                              <p:par>
                                <p:cTn id="127" presetID="9" presetClass="entr" fill="hold" grpId="3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8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199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990"/>
                            </p:stCondLst>
                            <p:childTnLst>
                              <p:par>
                                <p:cTn id="131" presetID="9" presetClass="entr" fill="hold" grpId="3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2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199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189"/>
                            </p:stCondLst>
                            <p:childTnLst>
                              <p:par>
                                <p:cTn id="135" presetID="9" presetClass="entr" fill="hold" grpId="3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199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388"/>
                            </p:stCondLst>
                            <p:childTnLst>
                              <p:par>
                                <p:cTn id="139" presetID="9" presetClass="entr" fill="hold" grpId="3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199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587"/>
                            </p:stCondLst>
                            <p:childTnLst>
                              <p:par>
                                <p:cTn id="143" presetID="9" presetClass="entr" fill="hold" grpId="3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4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199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786"/>
                            </p:stCondLst>
                            <p:childTnLst>
                              <p:par>
                                <p:cTn id="147" presetID="9" presetClass="entr" fill="hold" grpId="3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8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199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fill="hold" grpId="3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3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199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99"/>
                            </p:stCondLst>
                            <p:childTnLst>
                              <p:par>
                                <p:cTn id="156" presetID="9" presetClass="entr" fill="hold" grpId="3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7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199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98"/>
                            </p:stCondLst>
                            <p:childTnLst>
                              <p:par>
                                <p:cTn id="160" presetID="9" presetClass="entr" fill="hold" grpId="3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1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199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97"/>
                            </p:stCondLst>
                            <p:childTnLst>
                              <p:par>
                                <p:cTn id="164" presetID="9" presetClass="entr" fill="hold" grpId="3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5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199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796"/>
                            </p:stCondLst>
                            <p:childTnLst>
                              <p:par>
                                <p:cTn id="168" presetID="9" presetClass="entr" fill="hold" grpId="4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9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199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1" animBg="1" advAuto="0"/>
      <p:bldP spid="147" grpId="2" animBg="1" advAuto="0"/>
      <p:bldP spid="148" grpId="3" animBg="1" advAuto="0"/>
      <p:bldP spid="149" grpId="4" animBg="1" advAuto="0"/>
      <p:bldP spid="168" grpId="5" animBg="1" advAuto="0"/>
      <p:bldP spid="169" grpId="9" animBg="1" advAuto="0"/>
      <p:bldP spid="170" grpId="11" animBg="1" advAuto="0"/>
      <p:bldP spid="171" grpId="15" animBg="1" advAuto="0"/>
      <p:bldP spid="172" grpId="13" animBg="1" advAuto="0"/>
      <p:bldP spid="173" grpId="20" animBg="1" advAuto="0"/>
      <p:bldP spid="174" grpId="17" animBg="1" advAuto="0"/>
      <p:bldP spid="175" grpId="14" animBg="1" advAuto="0"/>
      <p:bldP spid="176" grpId="18" animBg="1" advAuto="0"/>
      <p:bldP spid="177" grpId="19" animBg="1" advAuto="0"/>
      <p:bldP spid="178" grpId="12" animBg="1" advAuto="0"/>
      <p:bldP spid="179" grpId="16" animBg="1" advAuto="0"/>
      <p:bldP spid="180" grpId="10" animBg="1" advAuto="0"/>
      <p:bldP spid="181" grpId="8" animBg="1" advAuto="0"/>
      <p:bldP spid="182" grpId="7" animBg="1" advAuto="0"/>
      <p:bldP spid="183" grpId="6" animBg="1" advAuto="0"/>
      <p:bldP spid="184" grpId="21" animBg="1" advAuto="0"/>
      <p:bldP spid="185" grpId="22" animBg="1" advAuto="0"/>
      <p:bldP spid="186" grpId="23" animBg="1" advAuto="0"/>
      <p:bldP spid="187" grpId="24" animBg="1" advAuto="0"/>
      <p:bldP spid="188" grpId="25" animBg="1" advAuto="0"/>
      <p:bldP spid="189" grpId="26" animBg="1" advAuto="0"/>
      <p:bldP spid="190" grpId="27" animBg="1" advAuto="0"/>
      <p:bldP spid="191" grpId="28" animBg="1" advAuto="0"/>
      <p:bldP spid="192" grpId="29" animBg="1" advAuto="0"/>
      <p:bldP spid="193" grpId="30" animBg="1" advAuto="0"/>
      <p:bldP spid="194" grpId="31" animBg="1" advAuto="0"/>
      <p:bldP spid="195" grpId="32" animBg="1" advAuto="0"/>
      <p:bldP spid="196" grpId="33" animBg="1" advAuto="0"/>
      <p:bldP spid="197" grpId="34" animBg="1" advAuto="0"/>
      <p:bldP spid="198" grpId="35" animBg="1" advAuto="0"/>
      <p:bldP spid="199" grpId="36" animBg="1" advAuto="0"/>
      <p:bldP spid="200" grpId="37" animBg="1" advAuto="0"/>
      <p:bldP spid="201" grpId="38" animBg="1" advAuto="0"/>
      <p:bldP spid="202" grpId="39" animBg="1" advAuto="0"/>
      <p:bldP spid="203" grpId="40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CF2F"/>
            </a:gs>
            <a:gs pos="69244">
              <a:srgbClr val="00A71B"/>
            </a:gs>
            <a:gs pos="100000">
              <a:srgbClr val="007F0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/>
        </p:nvSpPr>
        <p:spPr>
          <a:xfrm>
            <a:off x="218938" y="260107"/>
            <a:ext cx="12566924" cy="1155701"/>
          </a:xfrm>
          <a:prstGeom prst="rect">
            <a:avLst/>
          </a:prstGeom>
          <a:ln w="12700">
            <a:miter lim="400000"/>
          </a:ln>
          <a:effectLst>
            <a:outerShdw blurRad="88900" dist="60872" dir="5400000" rotWithShape="0">
              <a:srgbClr val="000000">
                <a:alpha val="97126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HOW DOES THE WORK GET DONE?</a:t>
            </a:r>
          </a:p>
        </p:txBody>
      </p:sp>
      <p:sp>
        <p:nvSpPr>
          <p:cNvPr id="206" name="Shape 206"/>
          <p:cNvSpPr/>
          <p:nvPr/>
        </p:nvSpPr>
        <p:spPr>
          <a:xfrm>
            <a:off x="4176770" y="1560130"/>
            <a:ext cx="4651260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  <a:effectLst>
            <a:outerShdw blurRad="63500" dist="254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07" name="Shape 207"/>
          <p:cNvSpPr/>
          <p:nvPr/>
        </p:nvSpPr>
        <p:spPr>
          <a:xfrm>
            <a:off x="5463836" y="1774476"/>
            <a:ext cx="2077128" cy="781076"/>
          </a:xfrm>
          <a:prstGeom prst="roundRect">
            <a:avLst>
              <a:gd name="adj" fmla="val 14591"/>
            </a:avLst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76200" dist="29840" dir="5400000" rotWithShape="0">
              <a:srgbClr val="000000">
                <a:alpha val="75264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APOSTLES</a:t>
            </a:r>
          </a:p>
        </p:txBody>
      </p:sp>
      <p:sp>
        <p:nvSpPr>
          <p:cNvPr id="208" name="Shape 208"/>
          <p:cNvSpPr/>
          <p:nvPr/>
        </p:nvSpPr>
        <p:spPr>
          <a:xfrm>
            <a:off x="5379311" y="3065615"/>
            <a:ext cx="2246178" cy="781076"/>
          </a:xfrm>
          <a:prstGeom prst="roundRect">
            <a:avLst>
              <a:gd name="adj" fmla="val 14591"/>
            </a:avLst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76200" dist="29840" dir="5400000" rotWithShape="0">
              <a:srgbClr val="000000">
                <a:alpha val="75264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PROPHETS</a:t>
            </a:r>
          </a:p>
        </p:txBody>
      </p:sp>
      <p:sp>
        <p:nvSpPr>
          <p:cNvPr id="209" name="Shape 209"/>
          <p:cNvSpPr/>
          <p:nvPr/>
        </p:nvSpPr>
        <p:spPr>
          <a:xfrm>
            <a:off x="3717002" y="4356754"/>
            <a:ext cx="2764994" cy="781076"/>
          </a:xfrm>
          <a:prstGeom prst="roundRect">
            <a:avLst>
              <a:gd name="adj" fmla="val 14591"/>
            </a:avLst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76200" dist="29840" dir="5400000" rotWithShape="0">
              <a:srgbClr val="000000">
                <a:alpha val="75264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EVANGELISTS</a:t>
            </a:r>
          </a:p>
        </p:txBody>
      </p:sp>
      <p:sp>
        <p:nvSpPr>
          <p:cNvPr id="210" name="Shape 210"/>
          <p:cNvSpPr/>
          <p:nvPr/>
        </p:nvSpPr>
        <p:spPr>
          <a:xfrm>
            <a:off x="6707109" y="3993657"/>
            <a:ext cx="2499645" cy="1507270"/>
          </a:xfrm>
          <a:prstGeom prst="roundRect">
            <a:avLst>
              <a:gd name="adj" fmla="val 7561"/>
            </a:avLst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76200" dist="29840" dir="5400000" rotWithShape="0">
              <a:srgbClr val="000000">
                <a:alpha val="75264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SHEPHERD-</a:t>
            </a:r>
            <a:br/>
            <a:r>
              <a:t>TEACHERS</a:t>
            </a:r>
          </a:p>
        </p:txBody>
      </p:sp>
      <p:grpSp>
        <p:nvGrpSpPr>
          <p:cNvPr id="229" name="Group 229"/>
          <p:cNvGrpSpPr/>
          <p:nvPr/>
        </p:nvGrpSpPr>
        <p:grpSpPr>
          <a:xfrm>
            <a:off x="5907852" y="2382281"/>
            <a:ext cx="1189096" cy="787653"/>
            <a:chOff x="0" y="0"/>
            <a:chExt cx="1189095" cy="787652"/>
          </a:xfrm>
        </p:grpSpPr>
        <p:sp>
          <p:nvSpPr>
            <p:cNvPr id="211" name="Shape 211"/>
            <p:cNvSpPr/>
            <p:nvPr/>
          </p:nvSpPr>
          <p:spPr>
            <a:xfrm>
              <a:off x="0" y="3288"/>
              <a:ext cx="1189096" cy="781076"/>
            </a:xfrm>
            <a:prstGeom prst="roundRect">
              <a:avLst>
                <a:gd name="adj" fmla="val 14591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76200" dist="29840" dir="5400000" rotWithShape="0">
                <a:srgbClr val="000000">
                  <a:alpha val="75264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3900">
                  <a:solidFill>
                    <a:srgbClr val="FFFFFF"/>
                  </a:solidFill>
                  <a:latin typeface="Avenir Next Condensed"/>
                  <a:ea typeface="Avenir Next Condensed"/>
                  <a:cs typeface="Avenir Next Condensed"/>
                  <a:sym typeface="Avenir Next Condensed"/>
                </a:defRPr>
              </a:lvl1pPr>
            </a:lstStyle>
            <a:p>
              <a:endParaRPr dirty="0"/>
            </a:p>
          </p:txBody>
        </p:sp>
        <p:sp>
          <p:nvSpPr>
            <p:cNvPr id="212" name="Shape 212"/>
            <p:cNvSpPr/>
            <p:nvPr/>
          </p:nvSpPr>
          <p:spPr>
            <a:xfrm>
              <a:off x="106438" y="101660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106438" y="189142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106438" y="276624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106438" y="364106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106438" y="455288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106438" y="543695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106438" y="632102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106438" y="720509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668134" y="100227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668134" y="187709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668134" y="275191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668134" y="362673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668134" y="453855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668134" y="542262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668134" y="630669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668134" y="719076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 flipH="1">
              <a:off x="594547" y="0"/>
              <a:ext cx="1" cy="78765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</p:grpSp>
      <p:sp>
        <p:nvSpPr>
          <p:cNvPr id="230" name="Shape 230"/>
          <p:cNvSpPr/>
          <p:nvPr/>
        </p:nvSpPr>
        <p:spPr>
          <a:xfrm>
            <a:off x="900405" y="4486262"/>
            <a:ext cx="773669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1" name="Shape 231"/>
          <p:cNvSpPr/>
          <p:nvPr/>
        </p:nvSpPr>
        <p:spPr>
          <a:xfrm>
            <a:off x="1866424" y="5435501"/>
            <a:ext cx="773669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2" name="Shape 232"/>
          <p:cNvSpPr/>
          <p:nvPr/>
        </p:nvSpPr>
        <p:spPr>
          <a:xfrm>
            <a:off x="900405" y="7022395"/>
            <a:ext cx="773669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3" name="Shape 233"/>
          <p:cNvSpPr/>
          <p:nvPr/>
        </p:nvSpPr>
        <p:spPr>
          <a:xfrm>
            <a:off x="3275977" y="6827212"/>
            <a:ext cx="773668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4" name="Shape 234"/>
          <p:cNvSpPr/>
          <p:nvPr/>
        </p:nvSpPr>
        <p:spPr>
          <a:xfrm>
            <a:off x="3654683" y="8575164"/>
            <a:ext cx="773668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5" name="Shape 235"/>
          <p:cNvSpPr/>
          <p:nvPr/>
        </p:nvSpPr>
        <p:spPr>
          <a:xfrm>
            <a:off x="5258357" y="7728901"/>
            <a:ext cx="773668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6" name="Shape 236"/>
          <p:cNvSpPr/>
          <p:nvPr/>
        </p:nvSpPr>
        <p:spPr>
          <a:xfrm>
            <a:off x="7180858" y="6827212"/>
            <a:ext cx="773669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7" name="Shape 237"/>
          <p:cNvSpPr/>
          <p:nvPr/>
        </p:nvSpPr>
        <p:spPr>
          <a:xfrm>
            <a:off x="6737325" y="8212066"/>
            <a:ext cx="773668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8" name="Shape 238"/>
          <p:cNvSpPr/>
          <p:nvPr/>
        </p:nvSpPr>
        <p:spPr>
          <a:xfrm>
            <a:off x="9051255" y="8514937"/>
            <a:ext cx="773668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9" name="Shape 239"/>
          <p:cNvSpPr/>
          <p:nvPr/>
        </p:nvSpPr>
        <p:spPr>
          <a:xfrm>
            <a:off x="9263920" y="6827212"/>
            <a:ext cx="773669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0" name="Shape 240"/>
          <p:cNvSpPr/>
          <p:nvPr/>
        </p:nvSpPr>
        <p:spPr>
          <a:xfrm>
            <a:off x="10934716" y="7575087"/>
            <a:ext cx="773668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1" name="Shape 241"/>
          <p:cNvSpPr/>
          <p:nvPr/>
        </p:nvSpPr>
        <p:spPr>
          <a:xfrm>
            <a:off x="10413469" y="5210162"/>
            <a:ext cx="773668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2" name="Shape 242"/>
          <p:cNvSpPr/>
          <p:nvPr/>
        </p:nvSpPr>
        <p:spPr>
          <a:xfrm>
            <a:off x="11413049" y="3323516"/>
            <a:ext cx="773668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3" name="Shape 243"/>
          <p:cNvSpPr/>
          <p:nvPr/>
        </p:nvSpPr>
        <p:spPr>
          <a:xfrm>
            <a:off x="9694206" y="2845238"/>
            <a:ext cx="773669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4" name="Shape 244"/>
          <p:cNvSpPr/>
          <p:nvPr/>
        </p:nvSpPr>
        <p:spPr>
          <a:xfrm>
            <a:off x="2135789" y="2845238"/>
            <a:ext cx="773669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5" name="Shape 245"/>
          <p:cNvSpPr/>
          <p:nvPr/>
        </p:nvSpPr>
        <p:spPr>
          <a:xfrm>
            <a:off x="3029743" y="3325227"/>
            <a:ext cx="1289370" cy="620305"/>
          </a:xfrm>
          <a:prstGeom prst="line">
            <a:avLst/>
          </a:prstGeom>
          <a:ln w="101600">
            <a:solidFill>
              <a:srgbClr val="FFFFFF"/>
            </a:solidFill>
            <a:miter lim="400000"/>
            <a:head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46" name="Shape 246"/>
          <p:cNvSpPr/>
          <p:nvPr/>
        </p:nvSpPr>
        <p:spPr>
          <a:xfrm flipV="1">
            <a:off x="1903603" y="4656073"/>
            <a:ext cx="1588286" cy="138586"/>
          </a:xfrm>
          <a:prstGeom prst="line">
            <a:avLst/>
          </a:prstGeom>
          <a:ln w="101600">
            <a:solidFill>
              <a:srgbClr val="FFFFFF"/>
            </a:solidFill>
            <a:miter lim="400000"/>
            <a:head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47" name="Shape 247"/>
          <p:cNvSpPr/>
          <p:nvPr/>
        </p:nvSpPr>
        <p:spPr>
          <a:xfrm flipV="1">
            <a:off x="2735379" y="5208745"/>
            <a:ext cx="836315" cy="417690"/>
          </a:xfrm>
          <a:prstGeom prst="line">
            <a:avLst/>
          </a:prstGeom>
          <a:ln w="101600">
            <a:solidFill>
              <a:srgbClr val="FFFFFF"/>
            </a:solidFill>
            <a:miter lim="400000"/>
            <a:head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48" name="Shape 248"/>
          <p:cNvSpPr/>
          <p:nvPr/>
        </p:nvSpPr>
        <p:spPr>
          <a:xfrm flipV="1">
            <a:off x="1754873" y="5386151"/>
            <a:ext cx="2193168" cy="1726495"/>
          </a:xfrm>
          <a:prstGeom prst="line">
            <a:avLst/>
          </a:prstGeom>
          <a:ln w="101600">
            <a:solidFill>
              <a:srgbClr val="FFFFFF"/>
            </a:solidFill>
            <a:miter lim="400000"/>
            <a:head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49" name="Shape 249"/>
          <p:cNvSpPr/>
          <p:nvPr/>
        </p:nvSpPr>
        <p:spPr>
          <a:xfrm flipV="1">
            <a:off x="3945861" y="5308443"/>
            <a:ext cx="519979" cy="1427792"/>
          </a:xfrm>
          <a:prstGeom prst="line">
            <a:avLst/>
          </a:prstGeom>
          <a:ln w="101600">
            <a:solidFill>
              <a:srgbClr val="FFFFFF"/>
            </a:solidFill>
            <a:miter lim="400000"/>
            <a:head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50" name="Shape 250"/>
          <p:cNvSpPr/>
          <p:nvPr/>
        </p:nvSpPr>
        <p:spPr>
          <a:xfrm flipV="1">
            <a:off x="4274225" y="5528653"/>
            <a:ext cx="842674" cy="2911938"/>
          </a:xfrm>
          <a:prstGeom prst="line">
            <a:avLst/>
          </a:prstGeom>
          <a:ln w="101600">
            <a:solidFill>
              <a:srgbClr val="FFFFFF"/>
            </a:solidFill>
            <a:miter lim="400000"/>
            <a:head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51" name="Shape 251"/>
          <p:cNvSpPr/>
          <p:nvPr/>
        </p:nvSpPr>
        <p:spPr>
          <a:xfrm flipV="1">
            <a:off x="5575853" y="5548023"/>
            <a:ext cx="285315" cy="1979184"/>
          </a:xfrm>
          <a:prstGeom prst="line">
            <a:avLst/>
          </a:prstGeom>
          <a:ln w="101600">
            <a:solidFill>
              <a:srgbClr val="FFFFFF"/>
            </a:solidFill>
            <a:miter lim="400000"/>
            <a:head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52" name="Shape 252"/>
          <p:cNvSpPr/>
          <p:nvPr/>
        </p:nvSpPr>
        <p:spPr>
          <a:xfrm flipH="1" flipV="1">
            <a:off x="6496692" y="5846038"/>
            <a:ext cx="431130" cy="2261239"/>
          </a:xfrm>
          <a:prstGeom prst="line">
            <a:avLst/>
          </a:prstGeom>
          <a:ln w="101600">
            <a:solidFill>
              <a:srgbClr val="FFFFFF"/>
            </a:solidFill>
            <a:miter lim="400000"/>
            <a:head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53" name="Shape 253"/>
          <p:cNvSpPr/>
          <p:nvPr/>
        </p:nvSpPr>
        <p:spPr>
          <a:xfrm flipH="1" flipV="1">
            <a:off x="7512528" y="5713860"/>
            <a:ext cx="62486" cy="892720"/>
          </a:xfrm>
          <a:prstGeom prst="line">
            <a:avLst/>
          </a:prstGeom>
          <a:ln w="101600">
            <a:solidFill>
              <a:srgbClr val="FFFFFF"/>
            </a:solidFill>
            <a:miter lim="400000"/>
            <a:head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54" name="Shape 254"/>
          <p:cNvSpPr/>
          <p:nvPr/>
        </p:nvSpPr>
        <p:spPr>
          <a:xfrm flipH="1" flipV="1">
            <a:off x="8449607" y="5778491"/>
            <a:ext cx="801151" cy="2520613"/>
          </a:xfrm>
          <a:prstGeom prst="line">
            <a:avLst/>
          </a:prstGeom>
          <a:ln w="101600">
            <a:solidFill>
              <a:srgbClr val="FFFFFF"/>
            </a:solidFill>
            <a:miter lim="400000"/>
            <a:head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55" name="Shape 255"/>
          <p:cNvSpPr/>
          <p:nvPr/>
        </p:nvSpPr>
        <p:spPr>
          <a:xfrm flipH="1" flipV="1">
            <a:off x="9080019" y="5637005"/>
            <a:ext cx="393833" cy="1028339"/>
          </a:xfrm>
          <a:prstGeom prst="line">
            <a:avLst/>
          </a:prstGeom>
          <a:ln w="101600">
            <a:solidFill>
              <a:srgbClr val="FFFFFF"/>
            </a:solidFill>
            <a:miter lim="400000"/>
            <a:head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56" name="Shape 256"/>
          <p:cNvSpPr/>
          <p:nvPr/>
        </p:nvSpPr>
        <p:spPr>
          <a:xfrm flipH="1" flipV="1">
            <a:off x="9480552" y="5502532"/>
            <a:ext cx="1529852" cy="1994588"/>
          </a:xfrm>
          <a:prstGeom prst="line">
            <a:avLst/>
          </a:prstGeom>
          <a:ln w="101600">
            <a:solidFill>
              <a:srgbClr val="FFFFFF"/>
            </a:solidFill>
            <a:miter lim="400000"/>
            <a:head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57" name="Shape 257"/>
          <p:cNvSpPr/>
          <p:nvPr/>
        </p:nvSpPr>
        <p:spPr>
          <a:xfrm flipH="1" flipV="1">
            <a:off x="9406188" y="4857634"/>
            <a:ext cx="784841" cy="428768"/>
          </a:xfrm>
          <a:prstGeom prst="line">
            <a:avLst/>
          </a:prstGeom>
          <a:ln w="101600">
            <a:solidFill>
              <a:srgbClr val="FFFFFF"/>
            </a:solidFill>
            <a:miter lim="400000"/>
            <a:head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58" name="Shape 258"/>
          <p:cNvSpPr/>
          <p:nvPr/>
        </p:nvSpPr>
        <p:spPr>
          <a:xfrm flipH="1">
            <a:off x="9331823" y="3925387"/>
            <a:ext cx="1849478" cy="471935"/>
          </a:xfrm>
          <a:prstGeom prst="line">
            <a:avLst/>
          </a:prstGeom>
          <a:ln w="101600">
            <a:solidFill>
              <a:srgbClr val="FFFFFF"/>
            </a:solidFill>
            <a:miter lim="400000"/>
            <a:head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59" name="Shape 259"/>
          <p:cNvSpPr/>
          <p:nvPr/>
        </p:nvSpPr>
        <p:spPr>
          <a:xfrm flipH="1">
            <a:off x="8787608" y="3406670"/>
            <a:ext cx="790675" cy="412875"/>
          </a:xfrm>
          <a:prstGeom prst="line">
            <a:avLst/>
          </a:prstGeom>
          <a:ln w="101600">
            <a:solidFill>
              <a:srgbClr val="FFFFFF"/>
            </a:solidFill>
            <a:miter lim="400000"/>
            <a:head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60" name="Shape 260"/>
          <p:cNvSpPr/>
          <p:nvPr/>
        </p:nvSpPr>
        <p:spPr>
          <a:xfrm flipH="1" flipV="1">
            <a:off x="268186" y="3680484"/>
            <a:ext cx="3272652" cy="536399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61" name="Shape 261"/>
          <p:cNvSpPr/>
          <p:nvPr/>
        </p:nvSpPr>
        <p:spPr>
          <a:xfrm flipV="1">
            <a:off x="8433467" y="1806489"/>
            <a:ext cx="143994" cy="1882959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62" name="Shape 262"/>
          <p:cNvSpPr/>
          <p:nvPr/>
        </p:nvSpPr>
        <p:spPr>
          <a:xfrm>
            <a:off x="9500169" y="4705808"/>
            <a:ext cx="3246727" cy="142094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63" name="Shape 263"/>
          <p:cNvSpPr/>
          <p:nvPr/>
        </p:nvSpPr>
        <p:spPr>
          <a:xfrm>
            <a:off x="8100154" y="5772509"/>
            <a:ext cx="130884" cy="3654308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64" name="Shape 264"/>
          <p:cNvSpPr/>
          <p:nvPr/>
        </p:nvSpPr>
        <p:spPr>
          <a:xfrm flipH="1" flipV="1">
            <a:off x="143480" y="2347590"/>
            <a:ext cx="1838650" cy="652289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65" name="Shape 265"/>
          <p:cNvSpPr/>
          <p:nvPr/>
        </p:nvSpPr>
        <p:spPr>
          <a:xfrm flipH="1">
            <a:off x="102676" y="4949516"/>
            <a:ext cx="656027" cy="92474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66" name="Shape 266"/>
          <p:cNvSpPr/>
          <p:nvPr/>
        </p:nvSpPr>
        <p:spPr>
          <a:xfrm flipH="1">
            <a:off x="102676" y="6035588"/>
            <a:ext cx="1634599" cy="499137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67" name="Shape 267"/>
          <p:cNvSpPr/>
          <p:nvPr/>
        </p:nvSpPr>
        <p:spPr>
          <a:xfrm flipH="1">
            <a:off x="61872" y="7793433"/>
            <a:ext cx="808951" cy="730915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68" name="Shape 268"/>
          <p:cNvSpPr/>
          <p:nvPr/>
        </p:nvSpPr>
        <p:spPr>
          <a:xfrm flipH="1">
            <a:off x="2352297" y="7719068"/>
            <a:ext cx="994780" cy="1797716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69" name="Shape 269"/>
          <p:cNvSpPr/>
          <p:nvPr/>
        </p:nvSpPr>
        <p:spPr>
          <a:xfrm flipH="1">
            <a:off x="3422642" y="9275974"/>
            <a:ext cx="388656" cy="456514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70" name="Shape 270"/>
          <p:cNvSpPr/>
          <p:nvPr/>
        </p:nvSpPr>
        <p:spPr>
          <a:xfrm flipH="1">
            <a:off x="5592058" y="8567625"/>
            <a:ext cx="63470" cy="1184903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71" name="Shape 271"/>
          <p:cNvSpPr/>
          <p:nvPr/>
        </p:nvSpPr>
        <p:spPr>
          <a:xfrm flipH="1" flipV="1">
            <a:off x="3631244" y="1658283"/>
            <a:ext cx="1362245" cy="2417114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72" name="Shape 272"/>
          <p:cNvSpPr/>
          <p:nvPr/>
        </p:nvSpPr>
        <p:spPr>
          <a:xfrm>
            <a:off x="7166433" y="9100647"/>
            <a:ext cx="23974" cy="624530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73" name="Shape 273"/>
          <p:cNvSpPr/>
          <p:nvPr/>
        </p:nvSpPr>
        <p:spPr>
          <a:xfrm>
            <a:off x="9746581" y="9161181"/>
            <a:ext cx="289249" cy="607095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74" name="Shape 274"/>
          <p:cNvSpPr/>
          <p:nvPr/>
        </p:nvSpPr>
        <p:spPr>
          <a:xfrm>
            <a:off x="10005605" y="7600808"/>
            <a:ext cx="1186933" cy="1935629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75" name="Shape 275"/>
          <p:cNvSpPr/>
          <p:nvPr/>
        </p:nvSpPr>
        <p:spPr>
          <a:xfrm>
            <a:off x="11673365" y="8326868"/>
            <a:ext cx="937718" cy="1221414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76" name="Shape 276"/>
          <p:cNvSpPr/>
          <p:nvPr/>
        </p:nvSpPr>
        <p:spPr>
          <a:xfrm>
            <a:off x="11284188" y="5889128"/>
            <a:ext cx="1442769" cy="897802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77" name="Shape 277"/>
          <p:cNvSpPr/>
          <p:nvPr/>
        </p:nvSpPr>
        <p:spPr>
          <a:xfrm flipV="1">
            <a:off x="12257287" y="3255804"/>
            <a:ext cx="647011" cy="212263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78" name="Shape 278"/>
          <p:cNvSpPr/>
          <p:nvPr/>
        </p:nvSpPr>
        <p:spPr>
          <a:xfrm flipV="1">
            <a:off x="10572005" y="1646952"/>
            <a:ext cx="2090518" cy="1260119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99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99"/>
                            </p:stCondLst>
                            <p:childTnLst>
                              <p:par>
                                <p:cTn id="9" presetID="9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99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98"/>
                            </p:stCondLst>
                            <p:childTnLst>
                              <p:par>
                                <p:cTn id="13" presetID="9" presetClass="entr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99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97"/>
                            </p:stCondLst>
                            <p:childTnLst>
                              <p:par>
                                <p:cTn id="17" presetID="9" presetClass="entr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99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96"/>
                            </p:stCondLst>
                            <p:childTnLst>
                              <p:par>
                                <p:cTn id="21" presetID="9" presetClass="entr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99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95"/>
                            </p:stCondLst>
                            <p:childTnLst>
                              <p:par>
                                <p:cTn id="25" presetID="9" presetClass="entr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99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94"/>
                            </p:stCondLst>
                            <p:childTnLst>
                              <p:par>
                                <p:cTn id="29" presetID="9" presetClass="entr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99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93"/>
                            </p:stCondLst>
                            <p:childTnLst>
                              <p:par>
                                <p:cTn id="33" presetID="9" presetClass="entr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99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92"/>
                            </p:stCondLst>
                            <p:childTnLst>
                              <p:par>
                                <p:cTn id="37" presetID="9" presetClass="entr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99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91"/>
                            </p:stCondLst>
                            <p:childTnLst>
                              <p:par>
                                <p:cTn id="41" presetID="9" presetClass="entr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99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90"/>
                            </p:stCondLst>
                            <p:childTnLst>
                              <p:par>
                                <p:cTn id="45" presetID="9" presetClass="entr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99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89"/>
                            </p:stCondLst>
                            <p:childTnLst>
                              <p:par>
                                <p:cTn id="49" presetID="9" presetClass="entr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99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88"/>
                            </p:stCondLst>
                            <p:childTnLst>
                              <p:par>
                                <p:cTn id="53" presetID="9" presetClass="entr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99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87"/>
                            </p:stCondLst>
                            <p:childTnLst>
                              <p:par>
                                <p:cTn id="57" presetID="9" presetClass="entr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99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786"/>
                            </p:stCondLst>
                            <p:childTnLst>
                              <p:par>
                                <p:cTn id="61" presetID="9" presetClass="entr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99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fill="hold" grpId="1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99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99"/>
                            </p:stCondLst>
                            <p:childTnLst>
                              <p:par>
                                <p:cTn id="70" presetID="9" presetClass="entr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99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98"/>
                            </p:stCondLst>
                            <p:childTnLst>
                              <p:par>
                                <p:cTn id="74" presetID="9" presetClass="entr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99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97"/>
                            </p:stCondLst>
                            <p:childTnLst>
                              <p:par>
                                <p:cTn id="78" presetID="9" presetClass="entr" fill="hold" grpId="1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99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96"/>
                            </p:stCondLst>
                            <p:childTnLst>
                              <p:par>
                                <p:cTn id="82" presetID="9" presetClass="entr" fill="hold" grpId="2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199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fill="hold" grpId="2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199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99"/>
                            </p:stCondLst>
                            <p:childTnLst>
                              <p:par>
                                <p:cTn id="91" presetID="9" presetClass="entr" fill="hold" grpId="2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199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98"/>
                            </p:stCondLst>
                            <p:childTnLst>
                              <p:par>
                                <p:cTn id="95" presetID="9" presetClass="entr" fill="hold" grpId="2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199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97"/>
                            </p:stCondLst>
                            <p:childTnLst>
                              <p:par>
                                <p:cTn id="99" presetID="9" presetClass="entr" fill="hold" grpId="2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199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96"/>
                            </p:stCondLst>
                            <p:childTnLst>
                              <p:par>
                                <p:cTn id="103" presetID="9" presetClass="entr" fill="hold" grpId="2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199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95"/>
                            </p:stCondLst>
                            <p:childTnLst>
                              <p:par>
                                <p:cTn id="107" presetID="9" presetClass="entr" fill="hold" grpId="2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199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194"/>
                            </p:stCondLst>
                            <p:childTnLst>
                              <p:par>
                                <p:cTn id="111" presetID="9" presetClass="entr" fill="hold" grpId="2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199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393"/>
                            </p:stCondLst>
                            <p:childTnLst>
                              <p:par>
                                <p:cTn id="115" presetID="9" presetClass="entr" fill="hold" grpId="2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6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199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92"/>
                            </p:stCondLst>
                            <p:childTnLst>
                              <p:par>
                                <p:cTn id="119" presetID="9" presetClass="entr" fill="hold" grpId="2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199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791"/>
                            </p:stCondLst>
                            <p:childTnLst>
                              <p:par>
                                <p:cTn id="123" presetID="9" presetClass="entr" fill="hold" grpId="3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4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199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990"/>
                            </p:stCondLst>
                            <p:childTnLst>
                              <p:par>
                                <p:cTn id="127" presetID="9" presetClass="entr" fill="hold" grpId="3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8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199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89"/>
                            </p:stCondLst>
                            <p:childTnLst>
                              <p:par>
                                <p:cTn id="131" presetID="9" presetClass="entr" fill="hold" grpId="3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2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199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388"/>
                            </p:stCondLst>
                            <p:childTnLst>
                              <p:par>
                                <p:cTn id="135" presetID="9" presetClass="entr" fill="hold" grpId="3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6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199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587"/>
                            </p:stCondLst>
                            <p:childTnLst>
                              <p:par>
                                <p:cTn id="139" presetID="9" presetClass="entr" fill="hold" grpId="3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199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" grpId="1" animBg="1" advAuto="0"/>
      <p:bldP spid="246" grpId="2" animBg="1" advAuto="0"/>
      <p:bldP spid="247" grpId="3" animBg="1" advAuto="0"/>
      <p:bldP spid="248" grpId="4" animBg="1" advAuto="0"/>
      <p:bldP spid="249" grpId="5" animBg="1" advAuto="0"/>
      <p:bldP spid="250" grpId="6" animBg="1" advAuto="0"/>
      <p:bldP spid="251" grpId="7" animBg="1" advAuto="0"/>
      <p:bldP spid="252" grpId="8" animBg="1" advAuto="0"/>
      <p:bldP spid="253" grpId="9" animBg="1" advAuto="0"/>
      <p:bldP spid="254" grpId="10" animBg="1" advAuto="0"/>
      <p:bldP spid="255" grpId="11" animBg="1" advAuto="0"/>
      <p:bldP spid="256" grpId="12" animBg="1" advAuto="0"/>
      <p:bldP spid="257" grpId="13" animBg="1" advAuto="0"/>
      <p:bldP spid="258" grpId="14" animBg="1" advAuto="0"/>
      <p:bldP spid="259" grpId="15" animBg="1" advAuto="0"/>
      <p:bldP spid="260" grpId="16" animBg="1" advAuto="0"/>
      <p:bldP spid="261" grpId="17" animBg="1" advAuto="0"/>
      <p:bldP spid="262" grpId="18" animBg="1" advAuto="0"/>
      <p:bldP spid="263" grpId="19" animBg="1" advAuto="0"/>
      <p:bldP spid="264" grpId="21" animBg="1" advAuto="0"/>
      <p:bldP spid="265" grpId="22" animBg="1" advAuto="0"/>
      <p:bldP spid="266" grpId="23" animBg="1" advAuto="0"/>
      <p:bldP spid="267" grpId="24" animBg="1" advAuto="0"/>
      <p:bldP spid="268" grpId="25" animBg="1" advAuto="0"/>
      <p:bldP spid="269" grpId="26" animBg="1" advAuto="0"/>
      <p:bldP spid="270" grpId="27" animBg="1" advAuto="0"/>
      <p:bldP spid="271" grpId="20" animBg="1" advAuto="0"/>
      <p:bldP spid="272" grpId="28" animBg="1" advAuto="0"/>
      <p:bldP spid="273" grpId="29" animBg="1" advAuto="0"/>
      <p:bldP spid="274" grpId="30" animBg="1" advAuto="0"/>
      <p:bldP spid="275" grpId="31" animBg="1" advAuto="0"/>
      <p:bldP spid="276" grpId="32" animBg="1" advAuto="0"/>
      <p:bldP spid="277" grpId="33" animBg="1" advAuto="0"/>
      <p:bldP spid="278" grpId="34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CF2F"/>
            </a:gs>
            <a:gs pos="69244">
              <a:srgbClr val="00A71B"/>
            </a:gs>
            <a:gs pos="100000">
              <a:srgbClr val="007F0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/>
        </p:nvSpPr>
        <p:spPr>
          <a:xfrm>
            <a:off x="361379" y="349007"/>
            <a:ext cx="12282042" cy="977901"/>
          </a:xfrm>
          <a:prstGeom prst="rect">
            <a:avLst/>
          </a:prstGeom>
          <a:ln w="12700">
            <a:miter lim="400000"/>
          </a:ln>
          <a:effectLst>
            <a:outerShdw blurRad="88900" dist="60872" dir="5400000" rotWithShape="0">
              <a:srgbClr val="000000">
                <a:alpha val="97126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7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JOINTS: CONNECTING AND NOURISHING</a:t>
            </a:r>
          </a:p>
        </p:txBody>
      </p:sp>
      <p:sp>
        <p:nvSpPr>
          <p:cNvPr id="281" name="Shape 281"/>
          <p:cNvSpPr/>
          <p:nvPr/>
        </p:nvSpPr>
        <p:spPr>
          <a:xfrm>
            <a:off x="4176770" y="1560130"/>
            <a:ext cx="4651260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  <a:effectLst>
            <a:outerShdw blurRad="63500" dist="254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82" name="Shape 282"/>
          <p:cNvSpPr/>
          <p:nvPr/>
        </p:nvSpPr>
        <p:spPr>
          <a:xfrm>
            <a:off x="900405" y="4486262"/>
            <a:ext cx="773669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3" name="Shape 283"/>
          <p:cNvSpPr/>
          <p:nvPr/>
        </p:nvSpPr>
        <p:spPr>
          <a:xfrm>
            <a:off x="1866424" y="5435501"/>
            <a:ext cx="773669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4" name="Shape 284"/>
          <p:cNvSpPr/>
          <p:nvPr/>
        </p:nvSpPr>
        <p:spPr>
          <a:xfrm>
            <a:off x="900405" y="7022395"/>
            <a:ext cx="773669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5" name="Shape 285"/>
          <p:cNvSpPr/>
          <p:nvPr/>
        </p:nvSpPr>
        <p:spPr>
          <a:xfrm>
            <a:off x="3275977" y="6827212"/>
            <a:ext cx="773668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6" name="Shape 286"/>
          <p:cNvSpPr/>
          <p:nvPr/>
        </p:nvSpPr>
        <p:spPr>
          <a:xfrm>
            <a:off x="3654683" y="8575164"/>
            <a:ext cx="773668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7" name="Shape 287"/>
          <p:cNvSpPr/>
          <p:nvPr/>
        </p:nvSpPr>
        <p:spPr>
          <a:xfrm>
            <a:off x="5258357" y="7728901"/>
            <a:ext cx="773668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8" name="Shape 288"/>
          <p:cNvSpPr/>
          <p:nvPr/>
        </p:nvSpPr>
        <p:spPr>
          <a:xfrm>
            <a:off x="7180858" y="6827212"/>
            <a:ext cx="773669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9" name="Shape 289"/>
          <p:cNvSpPr/>
          <p:nvPr/>
        </p:nvSpPr>
        <p:spPr>
          <a:xfrm>
            <a:off x="6737325" y="8212066"/>
            <a:ext cx="773668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0" name="Shape 290"/>
          <p:cNvSpPr/>
          <p:nvPr/>
        </p:nvSpPr>
        <p:spPr>
          <a:xfrm>
            <a:off x="9051255" y="8514937"/>
            <a:ext cx="773668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1" name="Shape 291"/>
          <p:cNvSpPr/>
          <p:nvPr/>
        </p:nvSpPr>
        <p:spPr>
          <a:xfrm>
            <a:off x="8881361" y="7209771"/>
            <a:ext cx="773669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2" name="Shape 292"/>
          <p:cNvSpPr/>
          <p:nvPr/>
        </p:nvSpPr>
        <p:spPr>
          <a:xfrm>
            <a:off x="10934716" y="7575087"/>
            <a:ext cx="773668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3" name="Shape 293"/>
          <p:cNvSpPr/>
          <p:nvPr/>
        </p:nvSpPr>
        <p:spPr>
          <a:xfrm>
            <a:off x="10413469" y="5210162"/>
            <a:ext cx="773668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4" name="Shape 294"/>
          <p:cNvSpPr/>
          <p:nvPr/>
        </p:nvSpPr>
        <p:spPr>
          <a:xfrm>
            <a:off x="11413049" y="3323516"/>
            <a:ext cx="773668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5" name="Shape 295"/>
          <p:cNvSpPr/>
          <p:nvPr/>
        </p:nvSpPr>
        <p:spPr>
          <a:xfrm>
            <a:off x="9694206" y="2845238"/>
            <a:ext cx="773669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6" name="Shape 296"/>
          <p:cNvSpPr/>
          <p:nvPr/>
        </p:nvSpPr>
        <p:spPr>
          <a:xfrm>
            <a:off x="2135789" y="2845238"/>
            <a:ext cx="773669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7" name="Shape 297"/>
          <p:cNvSpPr/>
          <p:nvPr/>
        </p:nvSpPr>
        <p:spPr>
          <a:xfrm flipH="1">
            <a:off x="3970739" y="4799829"/>
            <a:ext cx="1063901" cy="242313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98" name="Shape 298"/>
          <p:cNvSpPr/>
          <p:nvPr/>
        </p:nvSpPr>
        <p:spPr>
          <a:xfrm flipH="1" flipV="1">
            <a:off x="7879019" y="2970888"/>
            <a:ext cx="603621" cy="1200957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99" name="Shape 299"/>
          <p:cNvSpPr/>
          <p:nvPr/>
        </p:nvSpPr>
        <p:spPr>
          <a:xfrm>
            <a:off x="9172261" y="4851544"/>
            <a:ext cx="1211963" cy="526219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00" name="Shape 300"/>
          <p:cNvSpPr/>
          <p:nvPr/>
        </p:nvSpPr>
        <p:spPr>
          <a:xfrm flipH="1">
            <a:off x="7702703" y="5060549"/>
            <a:ext cx="720236" cy="1635315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01" name="Shape 301"/>
          <p:cNvSpPr/>
          <p:nvPr/>
        </p:nvSpPr>
        <p:spPr>
          <a:xfrm flipV="1">
            <a:off x="5488570" y="3330388"/>
            <a:ext cx="88514" cy="844346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02" name="Shape 302"/>
          <p:cNvSpPr/>
          <p:nvPr/>
        </p:nvSpPr>
        <p:spPr>
          <a:xfrm>
            <a:off x="1202886" y="5476745"/>
            <a:ext cx="8472" cy="1477684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03" name="Shape 303"/>
          <p:cNvSpPr/>
          <p:nvPr/>
        </p:nvSpPr>
        <p:spPr>
          <a:xfrm flipH="1">
            <a:off x="1483617" y="6246224"/>
            <a:ext cx="402241" cy="794168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04" name="Shape 304"/>
          <p:cNvSpPr/>
          <p:nvPr/>
        </p:nvSpPr>
        <p:spPr>
          <a:xfrm flipV="1">
            <a:off x="5255022" y="5147781"/>
            <a:ext cx="195980" cy="675645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05" name="Shape 305"/>
          <p:cNvSpPr/>
          <p:nvPr/>
        </p:nvSpPr>
        <p:spPr>
          <a:xfrm flipH="1" flipV="1">
            <a:off x="1779886" y="7574485"/>
            <a:ext cx="1779254" cy="1161923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06" name="Shape 306"/>
          <p:cNvSpPr/>
          <p:nvPr/>
        </p:nvSpPr>
        <p:spPr>
          <a:xfrm flipH="1">
            <a:off x="4023806" y="6512455"/>
            <a:ext cx="775983" cy="487468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07" name="Shape 307"/>
          <p:cNvSpPr/>
          <p:nvPr/>
        </p:nvSpPr>
        <p:spPr>
          <a:xfrm>
            <a:off x="5208212" y="6729976"/>
            <a:ext cx="353248" cy="972987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08" name="Shape 308"/>
          <p:cNvSpPr/>
          <p:nvPr/>
        </p:nvSpPr>
        <p:spPr>
          <a:xfrm flipH="1" flipV="1">
            <a:off x="4351246" y="4092969"/>
            <a:ext cx="693158" cy="347297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09" name="Shape 309"/>
          <p:cNvSpPr/>
          <p:nvPr/>
        </p:nvSpPr>
        <p:spPr>
          <a:xfrm flipH="1">
            <a:off x="5915209" y="6400390"/>
            <a:ext cx="665645" cy="1375559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10" name="Shape 310"/>
          <p:cNvSpPr/>
          <p:nvPr/>
        </p:nvSpPr>
        <p:spPr>
          <a:xfrm>
            <a:off x="7640017" y="8708223"/>
            <a:ext cx="1282214" cy="144950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11" name="Shape 311"/>
          <p:cNvSpPr/>
          <p:nvPr/>
        </p:nvSpPr>
        <p:spPr>
          <a:xfrm>
            <a:off x="6855258" y="6417266"/>
            <a:ext cx="220217" cy="1680021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12" name="Shape 312"/>
          <p:cNvSpPr/>
          <p:nvPr/>
        </p:nvSpPr>
        <p:spPr>
          <a:xfrm flipV="1">
            <a:off x="9359794" y="5761332"/>
            <a:ext cx="996782" cy="233749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13" name="Shape 313"/>
          <p:cNvSpPr/>
          <p:nvPr/>
        </p:nvSpPr>
        <p:spPr>
          <a:xfrm>
            <a:off x="9317596" y="6436139"/>
            <a:ext cx="1686494" cy="1189560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14" name="Shape 314"/>
          <p:cNvSpPr/>
          <p:nvPr/>
        </p:nvSpPr>
        <p:spPr>
          <a:xfrm>
            <a:off x="10479170" y="3340546"/>
            <a:ext cx="920339" cy="259534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15" name="Shape 315"/>
          <p:cNvSpPr/>
          <p:nvPr/>
        </p:nvSpPr>
        <p:spPr>
          <a:xfrm flipV="1">
            <a:off x="9223940" y="3904306"/>
            <a:ext cx="2096211" cy="624086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16" name="Shape 316"/>
          <p:cNvSpPr/>
          <p:nvPr/>
        </p:nvSpPr>
        <p:spPr>
          <a:xfrm>
            <a:off x="3465117" y="3517500"/>
            <a:ext cx="773669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7" name="Shape 317"/>
          <p:cNvSpPr/>
          <p:nvPr/>
        </p:nvSpPr>
        <p:spPr>
          <a:xfrm>
            <a:off x="3045604" y="4768321"/>
            <a:ext cx="773669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8" name="Shape 318"/>
          <p:cNvSpPr/>
          <p:nvPr/>
        </p:nvSpPr>
        <p:spPr>
          <a:xfrm>
            <a:off x="4725325" y="5925926"/>
            <a:ext cx="773669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9" name="Shape 319"/>
          <p:cNvSpPr/>
          <p:nvPr/>
        </p:nvSpPr>
        <p:spPr>
          <a:xfrm>
            <a:off x="6434367" y="5551661"/>
            <a:ext cx="773668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0" name="Shape 320"/>
          <p:cNvSpPr/>
          <p:nvPr/>
        </p:nvSpPr>
        <p:spPr>
          <a:xfrm>
            <a:off x="5190579" y="4266679"/>
            <a:ext cx="773669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1" name="Shape 321"/>
          <p:cNvSpPr/>
          <p:nvPr/>
        </p:nvSpPr>
        <p:spPr>
          <a:xfrm>
            <a:off x="5471460" y="2475382"/>
            <a:ext cx="773668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2" name="Shape 322"/>
          <p:cNvSpPr/>
          <p:nvPr/>
        </p:nvSpPr>
        <p:spPr>
          <a:xfrm>
            <a:off x="6916042" y="3815834"/>
            <a:ext cx="773668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3" name="Shape 323"/>
          <p:cNvSpPr/>
          <p:nvPr/>
        </p:nvSpPr>
        <p:spPr>
          <a:xfrm>
            <a:off x="8360802" y="4254000"/>
            <a:ext cx="773668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4" name="Shape 324"/>
          <p:cNvSpPr/>
          <p:nvPr/>
        </p:nvSpPr>
        <p:spPr>
          <a:xfrm>
            <a:off x="8487678" y="5776872"/>
            <a:ext cx="773668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5" name="Shape 325"/>
          <p:cNvSpPr/>
          <p:nvPr/>
        </p:nvSpPr>
        <p:spPr>
          <a:xfrm>
            <a:off x="7180858" y="2244333"/>
            <a:ext cx="773669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6" name="Shape 326"/>
          <p:cNvSpPr/>
          <p:nvPr/>
        </p:nvSpPr>
        <p:spPr>
          <a:xfrm flipH="1">
            <a:off x="1780041" y="5036131"/>
            <a:ext cx="3399816" cy="2091348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27" name="Shape 327"/>
          <p:cNvSpPr/>
          <p:nvPr/>
        </p:nvSpPr>
        <p:spPr>
          <a:xfrm flipH="1" flipV="1">
            <a:off x="5980484" y="5001168"/>
            <a:ext cx="478055" cy="516673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28" name="Shape 328"/>
          <p:cNvSpPr/>
          <p:nvPr/>
        </p:nvSpPr>
        <p:spPr>
          <a:xfrm flipH="1">
            <a:off x="5805058" y="3462935"/>
            <a:ext cx="115137" cy="769870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29" name="Shape 329"/>
          <p:cNvSpPr/>
          <p:nvPr/>
        </p:nvSpPr>
        <p:spPr>
          <a:xfrm flipH="1">
            <a:off x="1561801" y="3541015"/>
            <a:ext cx="650974" cy="910606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30" name="Shape 330"/>
          <p:cNvSpPr/>
          <p:nvPr/>
        </p:nvSpPr>
        <p:spPr>
          <a:xfrm flipH="1" flipV="1">
            <a:off x="1779886" y="4870094"/>
            <a:ext cx="1119068" cy="175447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31" name="Shape 331"/>
          <p:cNvSpPr/>
          <p:nvPr/>
        </p:nvSpPr>
        <p:spPr>
          <a:xfrm flipH="1" flipV="1">
            <a:off x="2710644" y="3631595"/>
            <a:ext cx="527653" cy="1069009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32" name="Shape 332"/>
          <p:cNvSpPr/>
          <p:nvPr/>
        </p:nvSpPr>
        <p:spPr>
          <a:xfrm flipH="1">
            <a:off x="3073399" y="2863004"/>
            <a:ext cx="2301827" cy="237357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33" name="Shape 333"/>
          <p:cNvSpPr/>
          <p:nvPr/>
        </p:nvSpPr>
        <p:spPr>
          <a:xfrm flipH="1">
            <a:off x="4300076" y="3237807"/>
            <a:ext cx="1145895" cy="477595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34" name="Shape 334"/>
          <p:cNvSpPr/>
          <p:nvPr/>
        </p:nvSpPr>
        <p:spPr>
          <a:xfrm flipH="1">
            <a:off x="7051120" y="4532693"/>
            <a:ext cx="189356" cy="923701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6195746" y="3173791"/>
            <a:ext cx="636250" cy="715413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36" name="Shape 336"/>
          <p:cNvSpPr/>
          <p:nvPr/>
        </p:nvSpPr>
        <p:spPr>
          <a:xfrm flipV="1">
            <a:off x="6295135" y="2553001"/>
            <a:ext cx="919541" cy="180642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37" name="Shape 337"/>
          <p:cNvSpPr/>
          <p:nvPr/>
        </p:nvSpPr>
        <p:spPr>
          <a:xfrm flipH="1" flipV="1">
            <a:off x="8060671" y="2587809"/>
            <a:ext cx="1547494" cy="499599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38" name="Shape 338"/>
          <p:cNvSpPr/>
          <p:nvPr/>
        </p:nvSpPr>
        <p:spPr>
          <a:xfrm flipH="1" flipV="1">
            <a:off x="7330655" y="5942109"/>
            <a:ext cx="1107776" cy="206677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39" name="Shape 339"/>
          <p:cNvSpPr/>
          <p:nvPr/>
        </p:nvSpPr>
        <p:spPr>
          <a:xfrm>
            <a:off x="7927767" y="7544783"/>
            <a:ext cx="1078200" cy="989194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40" name="Shape 340"/>
          <p:cNvSpPr/>
          <p:nvPr/>
        </p:nvSpPr>
        <p:spPr>
          <a:xfrm>
            <a:off x="8014526" y="7168105"/>
            <a:ext cx="884330" cy="282944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41" name="Shape 341"/>
          <p:cNvSpPr/>
          <p:nvPr/>
        </p:nvSpPr>
        <p:spPr>
          <a:xfrm flipV="1">
            <a:off x="9902350" y="8227585"/>
            <a:ext cx="1033910" cy="441724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42" name="Shape 342"/>
          <p:cNvSpPr/>
          <p:nvPr/>
        </p:nvSpPr>
        <p:spPr>
          <a:xfrm>
            <a:off x="3664232" y="7600243"/>
            <a:ext cx="286801" cy="1025370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43" name="Shape 343"/>
          <p:cNvSpPr/>
          <p:nvPr/>
        </p:nvSpPr>
        <p:spPr>
          <a:xfrm flipH="1">
            <a:off x="5523109" y="6015276"/>
            <a:ext cx="932268" cy="207443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44" name="Shape 344"/>
          <p:cNvSpPr/>
          <p:nvPr/>
        </p:nvSpPr>
        <p:spPr>
          <a:xfrm flipH="1">
            <a:off x="4443654" y="8322990"/>
            <a:ext cx="865804" cy="410678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45" name="Shape 345"/>
          <p:cNvSpPr/>
          <p:nvPr/>
        </p:nvSpPr>
        <p:spPr>
          <a:xfrm>
            <a:off x="10946154" y="6088285"/>
            <a:ext cx="312029" cy="1395569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46" name="Shape 346"/>
          <p:cNvSpPr/>
          <p:nvPr/>
        </p:nvSpPr>
        <p:spPr>
          <a:xfrm>
            <a:off x="9730827" y="7678865"/>
            <a:ext cx="1113011" cy="228537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47" name="Shape 347"/>
          <p:cNvSpPr/>
          <p:nvPr/>
        </p:nvSpPr>
        <p:spPr>
          <a:xfrm>
            <a:off x="9339850" y="6481122"/>
            <a:ext cx="1686494" cy="1189560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48" name="Shape 348"/>
          <p:cNvSpPr/>
          <p:nvPr/>
        </p:nvSpPr>
        <p:spPr>
          <a:xfrm flipV="1">
            <a:off x="9924604" y="8272568"/>
            <a:ext cx="1033909" cy="441725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49" name="Shape 349"/>
          <p:cNvSpPr/>
          <p:nvPr/>
        </p:nvSpPr>
        <p:spPr>
          <a:xfrm>
            <a:off x="357525" y="1792267"/>
            <a:ext cx="8581372" cy="3202277"/>
          </a:xfrm>
          <a:prstGeom prst="roundRect">
            <a:avLst>
              <a:gd name="adj" fmla="val 10280"/>
            </a:avLst>
          </a:prstGeom>
          <a:solidFill>
            <a:schemeClr val="accent1"/>
          </a:solidFill>
          <a:ln w="12700">
            <a:miter lim="400000"/>
          </a:ln>
          <a:effectLst>
            <a:outerShdw blurRad="76200" dist="29840" dir="5400000" rotWithShape="0">
              <a:srgbClr val="000000">
                <a:alpha val="75264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 marL="228600" marR="228600" lvl="1" indent="0" algn="l">
              <a:lnSpc>
                <a:spcPct val="130000"/>
              </a:lnSpc>
              <a:defRPr sz="3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Who needs help?</a:t>
            </a:r>
          </a:p>
          <a:p>
            <a:pPr marL="228600" marR="228600" lvl="1" indent="0" algn="l">
              <a:lnSpc>
                <a:spcPct val="130000"/>
              </a:lnSpc>
              <a:defRPr sz="3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Who can I reach out to?</a:t>
            </a:r>
          </a:p>
          <a:p>
            <a:pPr marL="228600" marR="228600" lvl="1" indent="0" algn="l">
              <a:lnSpc>
                <a:spcPct val="130000"/>
              </a:lnSpc>
              <a:defRPr sz="3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Who can I look to for guidance?</a:t>
            </a:r>
          </a:p>
          <a:p>
            <a:pPr marL="228600" marR="228600" lvl="1" indent="0" algn="l">
              <a:lnSpc>
                <a:spcPct val="130000"/>
              </a:lnSpc>
              <a:defRPr sz="3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How can I build mutual relationships?</a:t>
            </a:r>
          </a:p>
        </p:txBody>
      </p:sp>
      <p:sp>
        <p:nvSpPr>
          <p:cNvPr id="350" name="Shape 350"/>
          <p:cNvSpPr/>
          <p:nvPr/>
        </p:nvSpPr>
        <p:spPr>
          <a:xfrm>
            <a:off x="7795357" y="2591145"/>
            <a:ext cx="773669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1" name="Shape 351"/>
          <p:cNvSpPr/>
          <p:nvPr/>
        </p:nvSpPr>
        <p:spPr>
          <a:xfrm>
            <a:off x="5851321" y="1953724"/>
            <a:ext cx="773669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2" name="Shape 352"/>
          <p:cNvSpPr/>
          <p:nvPr/>
        </p:nvSpPr>
        <p:spPr>
          <a:xfrm>
            <a:off x="5006126" y="2976041"/>
            <a:ext cx="2631691" cy="24202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53" name="Shape 353"/>
          <p:cNvSpPr/>
          <p:nvPr/>
        </p:nvSpPr>
        <p:spPr>
          <a:xfrm flipH="1">
            <a:off x="6377592" y="3663536"/>
            <a:ext cx="2228639" cy="1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54" name="Shape 354"/>
          <p:cNvSpPr/>
          <p:nvPr/>
        </p:nvSpPr>
        <p:spPr>
          <a:xfrm>
            <a:off x="7361648" y="4323586"/>
            <a:ext cx="1427746" cy="1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99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99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99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99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99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99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99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99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9"/>
                            </p:stCondLst>
                            <p:childTnLst>
                              <p:par>
                                <p:cTn id="44" presetID="9" presetClass="entr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99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98"/>
                            </p:stCondLst>
                            <p:childTnLst>
                              <p:par>
                                <p:cTn id="48" presetID="9" presetClass="entr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99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97"/>
                            </p:stCondLst>
                            <p:childTnLst>
                              <p:par>
                                <p:cTn id="52" presetID="9" presetClass="entr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99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96"/>
                            </p:stCondLst>
                            <p:childTnLst>
                              <p:par>
                                <p:cTn id="56" presetID="9" presetClass="entr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99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95"/>
                            </p:stCondLst>
                            <p:childTnLst>
                              <p:par>
                                <p:cTn id="60" presetID="9" presetClass="entr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99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94"/>
                            </p:stCondLst>
                            <p:childTnLst>
                              <p:par>
                                <p:cTn id="64" presetID="9" presetClass="entr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99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93"/>
                            </p:stCondLst>
                            <p:childTnLst>
                              <p:par>
                                <p:cTn id="68" presetID="9" presetClass="entr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99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92"/>
                            </p:stCondLst>
                            <p:childTnLst>
                              <p:par>
                                <p:cTn id="72" presetID="9" presetClass="entr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199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791"/>
                            </p:stCondLst>
                            <p:childTnLst>
                              <p:par>
                                <p:cTn id="76" presetID="9" presetClass="entr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199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990"/>
                            </p:stCondLst>
                            <p:childTnLst>
                              <p:par>
                                <p:cTn id="80" presetID="9" presetClass="entr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99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189"/>
                            </p:stCondLst>
                            <p:childTnLst>
                              <p:par>
                                <p:cTn id="84" presetID="9" presetClass="entr" fill="hold" grpId="1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5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99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388"/>
                            </p:stCondLst>
                            <p:childTnLst>
                              <p:par>
                                <p:cTn id="88" presetID="9" presetClass="entr" fill="hold" grpId="2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99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87"/>
                            </p:stCondLst>
                            <p:childTnLst>
                              <p:par>
                                <p:cTn id="92" presetID="9" presetClass="entr" fill="hold" grpId="2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3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199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786"/>
                            </p:stCondLst>
                            <p:childTnLst>
                              <p:par>
                                <p:cTn id="96" presetID="9" presetClass="entr" fill="hold" grpId="2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7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199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985"/>
                            </p:stCondLst>
                            <p:childTnLst>
                              <p:par>
                                <p:cTn id="100" presetID="9" presetClass="entr" fill="hold" grpId="2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199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184"/>
                            </p:stCondLst>
                            <p:childTnLst>
                              <p:par>
                                <p:cTn id="104" presetID="9" presetClass="entr" fill="hold" grpId="2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5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199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383"/>
                            </p:stCondLst>
                            <p:childTnLst>
                              <p:par>
                                <p:cTn id="108" presetID="9" presetClass="entr" fill="hold" grpId="2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9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199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82"/>
                            </p:stCondLst>
                            <p:childTnLst>
                              <p:par>
                                <p:cTn id="112" presetID="9" presetClass="entr" fill="hold" grpId="2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3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199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81"/>
                            </p:stCondLst>
                            <p:childTnLst>
                              <p:par>
                                <p:cTn id="116" presetID="9" presetClass="entr" fill="hold" grpId="2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7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199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980"/>
                            </p:stCondLst>
                            <p:childTnLst>
                              <p:par>
                                <p:cTn id="120" presetID="9" presetClass="entr" fill="hold" grpId="2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1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199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179"/>
                            </p:stCondLst>
                            <p:childTnLst>
                              <p:par>
                                <p:cTn id="124" presetID="9" presetClass="entr" fill="hold" grpId="2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5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199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378"/>
                            </p:stCondLst>
                            <p:childTnLst>
                              <p:par>
                                <p:cTn id="128" presetID="9" presetClass="entr" fill="hold" grpId="3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9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199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577"/>
                            </p:stCondLst>
                            <p:childTnLst>
                              <p:par>
                                <p:cTn id="132" presetID="9" presetClass="entr" fill="hold" grpId="3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3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199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776"/>
                            </p:stCondLst>
                            <p:childTnLst>
                              <p:par>
                                <p:cTn id="136" presetID="9" presetClass="entr" fill="hold" grpId="3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7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199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975"/>
                            </p:stCondLst>
                            <p:childTnLst>
                              <p:par>
                                <p:cTn id="140" presetID="9" presetClass="entr" fill="hold" grpId="3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1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199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174"/>
                            </p:stCondLst>
                            <p:childTnLst>
                              <p:par>
                                <p:cTn id="144" presetID="9" presetClass="entr" fill="hold" grpId="3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5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199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373"/>
                            </p:stCondLst>
                            <p:childTnLst>
                              <p:par>
                                <p:cTn id="148" presetID="9" presetClass="entr" fill="hold" grpId="3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9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199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572"/>
                            </p:stCondLst>
                            <p:childTnLst>
                              <p:par>
                                <p:cTn id="152" presetID="9" presetClass="entr" fill="hold" grpId="3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3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199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fill="hold" grpId="3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8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199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ntr" fill="hold" grpId="3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3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199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xit" fill="hold" grpId="3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68" dur="199" fill="hold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fill="hold">
                                          <p:stCondLst>
                                            <p:cond delay="198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9" presetClass="exit" fill="hold" grpId="4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73" dur="199" fill="hold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fill="hold">
                                          <p:stCondLst>
                                            <p:cond delay="198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9" presetClass="entr" fill="hold" grpId="4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8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199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ntr" fill="hold" grpId="4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3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199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ntr" fill="hold" grpId="4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8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199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9" presetClass="entr" fill="hold" grpId="4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3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199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9" presetClass="entr" fill="hold" grpId="4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8" fill="hold"/>
                                        <p:tgtEl>
                                          <p:spTgt spid="3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199"/>
                                        <p:tgtEl>
                                          <p:spTgt spid="3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grpId="45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1" fill="hold"/>
                                        <p:tgtEl>
                                          <p:spTgt spid="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199"/>
                                        <p:tgtEl>
                                          <p:spTgt spid="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ntr" fill="hold" grpId="4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6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199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9" presetClass="entr" fill="hold" grpId="4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1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" dur="199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9" presetClass="entr" fill="hold" grpId="4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6" fill="hold"/>
                                        <p:tgtEl>
                                          <p:spTgt spid="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199"/>
                                        <p:tgtEl>
                                          <p:spTgt spid="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9" presetClass="entr" fill="hold" grpId="4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1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" dur="199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9" presetClass="entr" fill="hold" grpId="4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6" fill="hold"/>
                                        <p:tgtEl>
                                          <p:spTgt spid="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199"/>
                                        <p:tgtEl>
                                          <p:spTgt spid="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9" presetClass="entr" fill="hold" grpId="4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1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199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9" presetClass="entr" fill="hold" grpId="4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6" fill="hold"/>
                                        <p:tgtEl>
                                          <p:spTgt spid="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199"/>
                                        <p:tgtEl>
                                          <p:spTgt spid="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9" presetClass="entr" fill="hold" grpId="5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1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" dur="199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" grpId="2" animBg="1" advAuto="0"/>
      <p:bldP spid="298" grpId="14" animBg="1" advAuto="0"/>
      <p:bldP spid="299" grpId="20" animBg="1" advAuto="0"/>
      <p:bldP spid="300" grpId="22" animBg="1" advAuto="0"/>
      <p:bldP spid="301" grpId="4" animBg="1" advAuto="0"/>
      <p:bldP spid="302" grpId="25" animBg="1" advAuto="0"/>
      <p:bldP spid="303" grpId="26" animBg="1" advAuto="0"/>
      <p:bldP spid="304" grpId="6" animBg="1" advAuto="0"/>
      <p:bldP spid="305" grpId="34" animBg="1" advAuto="0"/>
      <p:bldP spid="306" grpId="27" animBg="1" advAuto="0"/>
      <p:bldP spid="307" grpId="29" animBg="1" advAuto="0"/>
      <p:bldP spid="308" grpId="1" animBg="1" advAuto="0"/>
      <p:bldP spid="309" grpId="28" animBg="1" advAuto="0"/>
      <p:bldP spid="310" grpId="36" animBg="1" advAuto="0"/>
      <p:bldP spid="311" grpId="30" animBg="1" advAuto="0"/>
      <p:bldP spid="312" grpId="21" animBg="1" advAuto="0"/>
      <p:bldP spid="313" grpId="37" animBg="1" advAuto="0"/>
      <p:bldP spid="313" grpId="39" animBg="1" advAuto="0"/>
      <p:bldP spid="314" grpId="11" animBg="1" advAuto="0"/>
      <p:bldP spid="315" grpId="17" animBg="1" advAuto="0"/>
      <p:bldP spid="326" grpId="3" animBg="1" advAuto="0"/>
      <p:bldP spid="327" grpId="7" animBg="1" advAuto="0"/>
      <p:bldP spid="328" grpId="5" animBg="1" advAuto="0"/>
      <p:bldP spid="329" grpId="15" animBg="1" advAuto="0"/>
      <p:bldP spid="330" grpId="18" animBg="1" advAuto="0"/>
      <p:bldP spid="331" grpId="16" animBg="1" advAuto="0"/>
      <p:bldP spid="332" grpId="10" animBg="1" advAuto="0"/>
      <p:bldP spid="333" grpId="12" animBg="1" advAuto="0"/>
      <p:bldP spid="334" grpId="19" animBg="1" advAuto="0"/>
      <p:bldP spid="335" grpId="13" animBg="1" advAuto="0"/>
      <p:bldP spid="336" grpId="8" animBg="1" advAuto="0"/>
      <p:bldP spid="337" grpId="9" animBg="1" advAuto="0"/>
      <p:bldP spid="338" grpId="23" animBg="1" advAuto="0"/>
      <p:bldP spid="339" grpId="32" animBg="1" advAuto="0"/>
      <p:bldP spid="340" grpId="31" animBg="1" advAuto="0"/>
      <p:bldP spid="341" grpId="38" animBg="1" advAuto="0"/>
      <p:bldP spid="341" grpId="40" animBg="1" advAuto="0"/>
      <p:bldP spid="342" grpId="33" animBg="1" advAuto="0"/>
      <p:bldP spid="343" grpId="24" animBg="1" advAuto="0"/>
      <p:bldP spid="344" grpId="35" animBg="1" advAuto="0"/>
      <p:bldP spid="345" grpId="41" animBg="1" advAuto="0"/>
      <p:bldP spid="346" grpId="42" animBg="1" advAuto="0"/>
      <p:bldP spid="347" grpId="43" animBg="1" advAuto="0"/>
      <p:bldP spid="348" grpId="44" animBg="1" advAuto="0"/>
      <p:bldP spid="349" grpId="45" build="p" bldLvl="5" animBg="1" advAuto="0"/>
      <p:bldP spid="350" grpId="47" animBg="1" advAuto="0"/>
      <p:bldP spid="351" grpId="46" animBg="1" advAuto="0"/>
      <p:bldP spid="352" grpId="48" animBg="1" advAuto="0"/>
      <p:bldP spid="353" grpId="49" animBg="1" advAuto="0"/>
      <p:bldP spid="354" grpId="50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CF2F"/>
            </a:gs>
            <a:gs pos="69244">
              <a:srgbClr val="00A71B"/>
            </a:gs>
            <a:gs pos="100000">
              <a:srgbClr val="007F0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/>
          <p:nvPr/>
        </p:nvSpPr>
        <p:spPr>
          <a:xfrm>
            <a:off x="419571" y="323607"/>
            <a:ext cx="12165658" cy="1028701"/>
          </a:xfrm>
          <a:prstGeom prst="rect">
            <a:avLst/>
          </a:prstGeom>
          <a:ln w="12700">
            <a:miter lim="400000"/>
          </a:ln>
          <a:effectLst>
            <a:outerShdw blurRad="88900" dist="60872" dir="5400000" rotWithShape="0">
              <a:srgbClr val="000000">
                <a:alpha val="97126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THE PROPER WORKING OF EACH PART</a:t>
            </a:r>
          </a:p>
        </p:txBody>
      </p:sp>
      <p:sp>
        <p:nvSpPr>
          <p:cNvPr id="357" name="Shape 357"/>
          <p:cNvSpPr/>
          <p:nvPr/>
        </p:nvSpPr>
        <p:spPr>
          <a:xfrm>
            <a:off x="5589041" y="1908809"/>
            <a:ext cx="6788325" cy="7258051"/>
          </a:xfrm>
          <a:prstGeom prst="rect">
            <a:avLst/>
          </a:prstGeom>
          <a:ln w="12700">
            <a:miter lim="400000"/>
          </a:ln>
          <a:effectLst>
            <a:outerShdw blurRad="50800" dist="60872" dir="5400000" rotWithShape="0">
              <a:srgbClr val="000000">
                <a:alpha val="96383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marL="467359" indent="-467359" algn="l">
              <a:lnSpc>
                <a:spcPct val="150000"/>
              </a:lnSpc>
              <a:buSzPct val="75000"/>
              <a:buChar char="•"/>
              <a:defRPr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Listening to the Head (</a:t>
            </a:r>
            <a:r>
              <a:rPr b="1"/>
              <a:t>4:15</a:t>
            </a:r>
            <a:r>
              <a:t>)</a:t>
            </a:r>
          </a:p>
          <a:p>
            <a:pPr marL="467359" indent="-467359" algn="l">
              <a:lnSpc>
                <a:spcPct val="150000"/>
              </a:lnSpc>
              <a:buSzPct val="75000"/>
              <a:buChar char="•"/>
              <a:defRPr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Prayer (</a:t>
            </a:r>
            <a:r>
              <a:rPr b="1"/>
              <a:t>6:18</a:t>
            </a:r>
            <a:r>
              <a:t>)</a:t>
            </a:r>
          </a:p>
          <a:p>
            <a:pPr marL="467359" indent="-467359" algn="l">
              <a:lnSpc>
                <a:spcPct val="150000"/>
              </a:lnSpc>
              <a:buSzPct val="75000"/>
              <a:buChar char="•"/>
              <a:defRPr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A pure heart, pure life (</a:t>
            </a:r>
            <a:r>
              <a:rPr b="1"/>
              <a:t>5:1</a:t>
            </a:r>
            <a:r>
              <a:t>)</a:t>
            </a:r>
          </a:p>
          <a:p>
            <a:pPr marL="467359" indent="-467359" algn="l">
              <a:lnSpc>
                <a:spcPct val="150000"/>
              </a:lnSpc>
              <a:buSzPct val="75000"/>
              <a:buChar char="•"/>
              <a:defRPr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Mentorship (</a:t>
            </a:r>
            <a:r>
              <a:rPr b="1"/>
              <a:t>4:11-12</a:t>
            </a:r>
            <a:r>
              <a:t>)</a:t>
            </a:r>
          </a:p>
          <a:p>
            <a:pPr marL="467359" indent="-467359" algn="l">
              <a:lnSpc>
                <a:spcPct val="150000"/>
              </a:lnSpc>
              <a:buSzPct val="75000"/>
              <a:buChar char="•"/>
              <a:defRPr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Correction, encouragement, and accountability (</a:t>
            </a:r>
            <a:r>
              <a:rPr b="1"/>
              <a:t>4:15</a:t>
            </a:r>
            <a:r>
              <a:t>)</a:t>
            </a:r>
          </a:p>
          <a:p>
            <a:pPr marL="467359" indent="-467359" algn="l">
              <a:lnSpc>
                <a:spcPct val="150000"/>
              </a:lnSpc>
              <a:buSzPct val="75000"/>
              <a:buChar char="•"/>
              <a:defRPr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Selfless service (</a:t>
            </a:r>
            <a:r>
              <a:rPr b="1"/>
              <a:t>4:16</a:t>
            </a:r>
            <a:r>
              <a:t>)</a:t>
            </a:r>
          </a:p>
          <a:p>
            <a:pPr marL="467359" indent="-467359" algn="l">
              <a:lnSpc>
                <a:spcPct val="150000"/>
              </a:lnSpc>
              <a:buSzPct val="75000"/>
              <a:buChar char="•"/>
              <a:defRPr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Sharing the Good News (</a:t>
            </a:r>
            <a:r>
              <a:rPr b="1"/>
              <a:t>6:19</a:t>
            </a:r>
            <a:r>
              <a:t>)</a:t>
            </a:r>
          </a:p>
        </p:txBody>
      </p:sp>
      <p:sp>
        <p:nvSpPr>
          <p:cNvPr id="358" name="Shape 358"/>
          <p:cNvSpPr/>
          <p:nvPr/>
        </p:nvSpPr>
        <p:spPr>
          <a:xfrm>
            <a:off x="4176770" y="1560130"/>
            <a:ext cx="4651260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  <a:effectLst>
            <a:outerShdw blurRad="63500" dist="254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59" name="Shape 359"/>
          <p:cNvSpPr/>
          <p:nvPr/>
        </p:nvSpPr>
        <p:spPr>
          <a:xfrm>
            <a:off x="3455652" y="5061225"/>
            <a:ext cx="773668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0" name="Shape 360"/>
          <p:cNvSpPr/>
          <p:nvPr/>
        </p:nvSpPr>
        <p:spPr>
          <a:xfrm flipH="1">
            <a:off x="4099682" y="2597162"/>
            <a:ext cx="1" cy="2277302"/>
          </a:xfrm>
          <a:prstGeom prst="line">
            <a:avLst/>
          </a:prstGeom>
          <a:ln w="101600">
            <a:solidFill>
              <a:srgbClr val="FFFFFF"/>
            </a:solidFill>
            <a:miter lim="400000"/>
            <a:head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61" name="Shape 361"/>
          <p:cNvSpPr/>
          <p:nvPr/>
        </p:nvSpPr>
        <p:spPr>
          <a:xfrm flipV="1">
            <a:off x="3669431" y="2818157"/>
            <a:ext cx="1" cy="2126786"/>
          </a:xfrm>
          <a:prstGeom prst="line">
            <a:avLst/>
          </a:prstGeom>
          <a:ln w="101600">
            <a:solidFill>
              <a:srgbClr val="FFFFFF"/>
            </a:solidFill>
            <a:miter lim="400000"/>
            <a:head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grpSp>
        <p:nvGrpSpPr>
          <p:cNvPr id="380" name="Group 380"/>
          <p:cNvGrpSpPr/>
          <p:nvPr/>
        </p:nvGrpSpPr>
        <p:grpSpPr>
          <a:xfrm>
            <a:off x="2713905" y="3341987"/>
            <a:ext cx="1189097" cy="787654"/>
            <a:chOff x="0" y="0"/>
            <a:chExt cx="1189096" cy="787653"/>
          </a:xfrm>
        </p:grpSpPr>
        <p:sp>
          <p:nvSpPr>
            <p:cNvPr id="362" name="Shape 362"/>
            <p:cNvSpPr/>
            <p:nvPr/>
          </p:nvSpPr>
          <p:spPr>
            <a:xfrm>
              <a:off x="0" y="3288"/>
              <a:ext cx="1189096" cy="781076"/>
            </a:xfrm>
            <a:prstGeom prst="roundRect">
              <a:avLst>
                <a:gd name="adj" fmla="val 14591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76200" dist="29840" dir="5400000" rotWithShape="0">
                <a:srgbClr val="000000">
                  <a:alpha val="75264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3900">
                  <a:solidFill>
                    <a:srgbClr val="FFFFFF"/>
                  </a:solidFill>
                  <a:latin typeface="Avenir Next Condensed"/>
                  <a:ea typeface="Avenir Next Condensed"/>
                  <a:cs typeface="Avenir Next Condensed"/>
                  <a:sym typeface="Avenir Next Condensed"/>
                </a:defRPr>
              </a:lvl1pPr>
            </a:lstStyle>
            <a:p>
              <a:endParaRPr dirty="0"/>
            </a:p>
          </p:txBody>
        </p:sp>
        <p:sp>
          <p:nvSpPr>
            <p:cNvPr id="363" name="Shape 363"/>
            <p:cNvSpPr/>
            <p:nvPr/>
          </p:nvSpPr>
          <p:spPr>
            <a:xfrm>
              <a:off x="106438" y="101660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364" name="Shape 364"/>
            <p:cNvSpPr/>
            <p:nvPr/>
          </p:nvSpPr>
          <p:spPr>
            <a:xfrm>
              <a:off x="106438" y="189142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365" name="Shape 365"/>
            <p:cNvSpPr/>
            <p:nvPr/>
          </p:nvSpPr>
          <p:spPr>
            <a:xfrm>
              <a:off x="106438" y="276624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366" name="Shape 366"/>
            <p:cNvSpPr/>
            <p:nvPr/>
          </p:nvSpPr>
          <p:spPr>
            <a:xfrm>
              <a:off x="106438" y="364106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367" name="Shape 367"/>
            <p:cNvSpPr/>
            <p:nvPr/>
          </p:nvSpPr>
          <p:spPr>
            <a:xfrm>
              <a:off x="106438" y="455288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368" name="Shape 368"/>
            <p:cNvSpPr/>
            <p:nvPr/>
          </p:nvSpPr>
          <p:spPr>
            <a:xfrm>
              <a:off x="106438" y="543695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369" name="Shape 369"/>
            <p:cNvSpPr/>
            <p:nvPr/>
          </p:nvSpPr>
          <p:spPr>
            <a:xfrm>
              <a:off x="106438" y="632102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370" name="Shape 370"/>
            <p:cNvSpPr/>
            <p:nvPr/>
          </p:nvSpPr>
          <p:spPr>
            <a:xfrm>
              <a:off x="106438" y="720509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371" name="Shape 371"/>
            <p:cNvSpPr/>
            <p:nvPr/>
          </p:nvSpPr>
          <p:spPr>
            <a:xfrm>
              <a:off x="668134" y="100227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372" name="Shape 372"/>
            <p:cNvSpPr/>
            <p:nvPr/>
          </p:nvSpPr>
          <p:spPr>
            <a:xfrm>
              <a:off x="668134" y="187709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668134" y="275191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374" name="Shape 374"/>
            <p:cNvSpPr/>
            <p:nvPr/>
          </p:nvSpPr>
          <p:spPr>
            <a:xfrm>
              <a:off x="668134" y="362673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375" name="Shape 375"/>
            <p:cNvSpPr/>
            <p:nvPr/>
          </p:nvSpPr>
          <p:spPr>
            <a:xfrm>
              <a:off x="668134" y="453855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668134" y="542262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668134" y="630669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>
              <a:off x="668134" y="719076"/>
              <a:ext cx="39665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 flipH="1">
              <a:off x="594547" y="0"/>
              <a:ext cx="1" cy="78765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</p:grpSp>
      <p:sp>
        <p:nvSpPr>
          <p:cNvPr id="381" name="Shape 381"/>
          <p:cNvSpPr/>
          <p:nvPr/>
        </p:nvSpPr>
        <p:spPr>
          <a:xfrm>
            <a:off x="887042" y="5061225"/>
            <a:ext cx="773668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2" name="Shape 382"/>
          <p:cNvSpPr/>
          <p:nvPr/>
        </p:nvSpPr>
        <p:spPr>
          <a:xfrm flipH="1">
            <a:off x="1799461" y="5426828"/>
            <a:ext cx="1545980" cy="1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83" name="Shape 383"/>
          <p:cNvSpPr/>
          <p:nvPr/>
        </p:nvSpPr>
        <p:spPr>
          <a:xfrm>
            <a:off x="3612345" y="5232036"/>
            <a:ext cx="485683" cy="464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79" h="20556" extrusionOk="0">
                <a:moveTo>
                  <a:pt x="10267" y="20556"/>
                </a:moveTo>
                <a:lnTo>
                  <a:pt x="1209" y="9372"/>
                </a:lnTo>
                <a:cubicBezTo>
                  <a:pt x="-690" y="6954"/>
                  <a:pt x="-309" y="3348"/>
                  <a:pt x="2049" y="1436"/>
                </a:cubicBezTo>
                <a:cubicBezTo>
                  <a:pt x="4791" y="-789"/>
                  <a:pt x="8775" y="265"/>
                  <a:pt x="10207" y="3594"/>
                </a:cubicBezTo>
                <a:cubicBezTo>
                  <a:pt x="11405" y="255"/>
                  <a:pt x="15217" y="-1044"/>
                  <a:pt x="18028" y="929"/>
                </a:cubicBezTo>
                <a:cubicBezTo>
                  <a:pt x="20195" y="2450"/>
                  <a:pt x="20910" y="5470"/>
                  <a:pt x="19677" y="7894"/>
                </a:cubicBezTo>
                <a:lnTo>
                  <a:pt x="10267" y="20556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84" name="Shape 384"/>
          <p:cNvSpPr/>
          <p:nvPr/>
        </p:nvSpPr>
        <p:spPr>
          <a:xfrm>
            <a:off x="887042" y="3608587"/>
            <a:ext cx="773668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5" name="Shape 385"/>
          <p:cNvSpPr/>
          <p:nvPr/>
        </p:nvSpPr>
        <p:spPr>
          <a:xfrm flipH="1">
            <a:off x="1795274" y="5762877"/>
            <a:ext cx="1568263" cy="895964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86" name="Shape 386"/>
          <p:cNvSpPr/>
          <p:nvPr/>
        </p:nvSpPr>
        <p:spPr>
          <a:xfrm flipH="1" flipV="1">
            <a:off x="1794667" y="4210320"/>
            <a:ext cx="1597569" cy="935616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87" name="Shape 387"/>
          <p:cNvSpPr/>
          <p:nvPr/>
        </p:nvSpPr>
        <p:spPr>
          <a:xfrm>
            <a:off x="887042" y="6513864"/>
            <a:ext cx="773668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8" name="Shape 388"/>
          <p:cNvSpPr/>
          <p:nvPr/>
        </p:nvSpPr>
        <p:spPr>
          <a:xfrm flipH="1">
            <a:off x="3855186" y="5983983"/>
            <a:ext cx="1" cy="3021927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99"/>
                                        <p:tgtEl>
                                          <p:spTgt spid="3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99"/>
                                        <p:tgtEl>
                                          <p:spTgt spid="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99"/>
                            </p:stCondLst>
                            <p:childTnLst>
                              <p:par>
                                <p:cTn id="12" presetID="9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99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99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99"/>
                                        <p:tgtEl>
                                          <p:spTgt spid="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9"/>
                            </p:stCondLst>
                            <p:childTnLst>
                              <p:par>
                                <p:cTn id="26" presetID="9" presetClass="entr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99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99"/>
                                        <p:tgtEl>
                                          <p:spTgt spid="3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9"/>
                            </p:stCondLst>
                            <p:childTnLst>
                              <p:par>
                                <p:cTn id="35" presetID="9" presetClass="entr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99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99"/>
                                        <p:tgtEl>
                                          <p:spTgt spid="3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9"/>
                            </p:stCondLst>
                            <p:childTnLst>
                              <p:par>
                                <p:cTn id="44" presetID="9" presetClass="entr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99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98"/>
                            </p:stCondLst>
                            <p:childTnLst>
                              <p:par>
                                <p:cTn id="48" presetID="9" presetClass="entr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99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99"/>
                                        <p:tgtEl>
                                          <p:spTgt spid="3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9"/>
                            </p:stCondLst>
                            <p:childTnLst>
                              <p:par>
                                <p:cTn id="57" presetID="9" presetClass="entr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99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98"/>
                            </p:stCondLst>
                            <p:childTnLst>
                              <p:par>
                                <p:cTn id="61" presetID="9" presetClass="entr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99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3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99"/>
                                        <p:tgtEl>
                                          <p:spTgt spid="3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99"/>
                            </p:stCondLst>
                            <p:childTnLst>
                              <p:par>
                                <p:cTn id="70" presetID="9" presetClass="entr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99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98"/>
                            </p:stCondLst>
                            <p:childTnLst>
                              <p:par>
                                <p:cTn id="74" presetID="9" presetClass="entr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99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3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199"/>
                                        <p:tgtEl>
                                          <p:spTgt spid="3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99"/>
                            </p:stCondLst>
                            <p:childTnLst>
                              <p:par>
                                <p:cTn id="83" presetID="9" presetClass="entr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199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" grpId="1" build="p" bldLvl="5" animBg="1" advAuto="0"/>
      <p:bldP spid="360" grpId="4" animBg="1" advAuto="0"/>
      <p:bldP spid="361" grpId="2" animBg="1" advAuto="0"/>
      <p:bldP spid="380" grpId="3" animBg="1" advAuto="0"/>
      <p:bldP spid="381" grpId="9" animBg="1" advAuto="0"/>
      <p:bldP spid="382" grpId="8" animBg="1" advAuto="0"/>
      <p:bldP spid="383" grpId="5" animBg="1" advAuto="0"/>
      <p:bldP spid="384" grpId="6" animBg="1" advAuto="0"/>
      <p:bldP spid="385" grpId="10" animBg="1" advAuto="0"/>
      <p:bldP spid="386" grpId="7" animBg="1" advAuto="0"/>
      <p:bldP spid="387" grpId="11" animBg="1" advAuto="0"/>
      <p:bldP spid="388" grpId="12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CF2F"/>
            </a:gs>
            <a:gs pos="69244">
              <a:srgbClr val="00A71B"/>
            </a:gs>
            <a:gs pos="100000">
              <a:srgbClr val="007F0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/>
          <p:nvPr/>
        </p:nvSpPr>
        <p:spPr>
          <a:xfrm>
            <a:off x="404275" y="380757"/>
            <a:ext cx="12196249" cy="914401"/>
          </a:xfrm>
          <a:prstGeom prst="rect">
            <a:avLst/>
          </a:prstGeom>
          <a:ln w="12700">
            <a:miter lim="400000"/>
          </a:ln>
          <a:effectLst>
            <a:outerShdw blurRad="88900" dist="60872" dir="5400000" rotWithShape="0">
              <a:srgbClr val="000000">
                <a:alpha val="97126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3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…FOR THE BUILDING UP OF ITSELF IN LOVE.</a:t>
            </a:r>
          </a:p>
        </p:txBody>
      </p:sp>
      <p:sp>
        <p:nvSpPr>
          <p:cNvPr id="391" name="Shape 391"/>
          <p:cNvSpPr/>
          <p:nvPr/>
        </p:nvSpPr>
        <p:spPr>
          <a:xfrm>
            <a:off x="4176770" y="1560130"/>
            <a:ext cx="4651260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  <a:effectLst>
            <a:outerShdw blurRad="63500" dist="254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92" name="Shape 392"/>
          <p:cNvSpPr/>
          <p:nvPr/>
        </p:nvSpPr>
        <p:spPr>
          <a:xfrm>
            <a:off x="900405" y="4486262"/>
            <a:ext cx="773669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3" name="Shape 393"/>
          <p:cNvSpPr/>
          <p:nvPr/>
        </p:nvSpPr>
        <p:spPr>
          <a:xfrm>
            <a:off x="1866424" y="5435501"/>
            <a:ext cx="773669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4" name="Shape 394"/>
          <p:cNvSpPr/>
          <p:nvPr/>
        </p:nvSpPr>
        <p:spPr>
          <a:xfrm>
            <a:off x="900405" y="7022395"/>
            <a:ext cx="773669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5" name="Shape 395"/>
          <p:cNvSpPr/>
          <p:nvPr/>
        </p:nvSpPr>
        <p:spPr>
          <a:xfrm>
            <a:off x="3275977" y="6827212"/>
            <a:ext cx="773668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6" name="Shape 396"/>
          <p:cNvSpPr/>
          <p:nvPr/>
        </p:nvSpPr>
        <p:spPr>
          <a:xfrm>
            <a:off x="3654683" y="8575164"/>
            <a:ext cx="773668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7" name="Shape 397"/>
          <p:cNvSpPr/>
          <p:nvPr/>
        </p:nvSpPr>
        <p:spPr>
          <a:xfrm>
            <a:off x="5258357" y="7728901"/>
            <a:ext cx="773668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8" name="Shape 398"/>
          <p:cNvSpPr/>
          <p:nvPr/>
        </p:nvSpPr>
        <p:spPr>
          <a:xfrm>
            <a:off x="7180858" y="6827212"/>
            <a:ext cx="773669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9" name="Shape 399"/>
          <p:cNvSpPr/>
          <p:nvPr/>
        </p:nvSpPr>
        <p:spPr>
          <a:xfrm>
            <a:off x="6737325" y="8212066"/>
            <a:ext cx="773668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0" name="Shape 400"/>
          <p:cNvSpPr/>
          <p:nvPr/>
        </p:nvSpPr>
        <p:spPr>
          <a:xfrm>
            <a:off x="9051255" y="8514937"/>
            <a:ext cx="773668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1" name="Shape 401"/>
          <p:cNvSpPr/>
          <p:nvPr/>
        </p:nvSpPr>
        <p:spPr>
          <a:xfrm>
            <a:off x="8881361" y="7209771"/>
            <a:ext cx="773669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2" name="Shape 402"/>
          <p:cNvSpPr/>
          <p:nvPr/>
        </p:nvSpPr>
        <p:spPr>
          <a:xfrm>
            <a:off x="10934716" y="7575087"/>
            <a:ext cx="773668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3" name="Shape 403"/>
          <p:cNvSpPr/>
          <p:nvPr/>
        </p:nvSpPr>
        <p:spPr>
          <a:xfrm>
            <a:off x="10413469" y="5210162"/>
            <a:ext cx="773668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4" name="Shape 404"/>
          <p:cNvSpPr/>
          <p:nvPr/>
        </p:nvSpPr>
        <p:spPr>
          <a:xfrm>
            <a:off x="11413049" y="3323516"/>
            <a:ext cx="773668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5" name="Shape 405"/>
          <p:cNvSpPr/>
          <p:nvPr/>
        </p:nvSpPr>
        <p:spPr>
          <a:xfrm>
            <a:off x="9694206" y="2845238"/>
            <a:ext cx="773669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6" name="Shape 406"/>
          <p:cNvSpPr/>
          <p:nvPr/>
        </p:nvSpPr>
        <p:spPr>
          <a:xfrm>
            <a:off x="2135789" y="2845238"/>
            <a:ext cx="773669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7" name="Shape 407"/>
          <p:cNvSpPr/>
          <p:nvPr/>
        </p:nvSpPr>
        <p:spPr>
          <a:xfrm flipH="1">
            <a:off x="3970739" y="4799829"/>
            <a:ext cx="1063901" cy="242313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08" name="Shape 408"/>
          <p:cNvSpPr/>
          <p:nvPr/>
        </p:nvSpPr>
        <p:spPr>
          <a:xfrm flipH="1" flipV="1">
            <a:off x="7879019" y="2970888"/>
            <a:ext cx="603621" cy="1200957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09" name="Shape 409"/>
          <p:cNvSpPr/>
          <p:nvPr/>
        </p:nvSpPr>
        <p:spPr>
          <a:xfrm>
            <a:off x="9172261" y="4851544"/>
            <a:ext cx="1211963" cy="526219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10" name="Shape 410"/>
          <p:cNvSpPr/>
          <p:nvPr/>
        </p:nvSpPr>
        <p:spPr>
          <a:xfrm flipH="1">
            <a:off x="7702703" y="5060549"/>
            <a:ext cx="720236" cy="1635315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11" name="Shape 411"/>
          <p:cNvSpPr/>
          <p:nvPr/>
        </p:nvSpPr>
        <p:spPr>
          <a:xfrm flipV="1">
            <a:off x="5488570" y="3330388"/>
            <a:ext cx="88514" cy="844346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12" name="Shape 412"/>
          <p:cNvSpPr/>
          <p:nvPr/>
        </p:nvSpPr>
        <p:spPr>
          <a:xfrm>
            <a:off x="1202886" y="5476745"/>
            <a:ext cx="8472" cy="1477684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13" name="Shape 413"/>
          <p:cNvSpPr/>
          <p:nvPr/>
        </p:nvSpPr>
        <p:spPr>
          <a:xfrm flipH="1">
            <a:off x="1483617" y="6246224"/>
            <a:ext cx="402241" cy="794168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14" name="Shape 414"/>
          <p:cNvSpPr/>
          <p:nvPr/>
        </p:nvSpPr>
        <p:spPr>
          <a:xfrm flipV="1">
            <a:off x="5255022" y="5147781"/>
            <a:ext cx="195980" cy="675645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15" name="Shape 415"/>
          <p:cNvSpPr/>
          <p:nvPr/>
        </p:nvSpPr>
        <p:spPr>
          <a:xfrm flipH="1" flipV="1">
            <a:off x="1779886" y="7574485"/>
            <a:ext cx="1779254" cy="1161923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16" name="Shape 416"/>
          <p:cNvSpPr/>
          <p:nvPr/>
        </p:nvSpPr>
        <p:spPr>
          <a:xfrm flipH="1">
            <a:off x="4023806" y="6512455"/>
            <a:ext cx="775983" cy="487468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17" name="Shape 417"/>
          <p:cNvSpPr/>
          <p:nvPr/>
        </p:nvSpPr>
        <p:spPr>
          <a:xfrm>
            <a:off x="5208212" y="6729976"/>
            <a:ext cx="353248" cy="972987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18" name="Shape 418"/>
          <p:cNvSpPr/>
          <p:nvPr/>
        </p:nvSpPr>
        <p:spPr>
          <a:xfrm flipH="1" flipV="1">
            <a:off x="4351246" y="4092969"/>
            <a:ext cx="693158" cy="347297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19" name="Shape 419"/>
          <p:cNvSpPr/>
          <p:nvPr/>
        </p:nvSpPr>
        <p:spPr>
          <a:xfrm flipH="1">
            <a:off x="5915209" y="6400390"/>
            <a:ext cx="665645" cy="1375559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20" name="Shape 420"/>
          <p:cNvSpPr/>
          <p:nvPr/>
        </p:nvSpPr>
        <p:spPr>
          <a:xfrm>
            <a:off x="7640017" y="8708223"/>
            <a:ext cx="1282214" cy="144950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21" name="Shape 421"/>
          <p:cNvSpPr/>
          <p:nvPr/>
        </p:nvSpPr>
        <p:spPr>
          <a:xfrm>
            <a:off x="6855258" y="6417266"/>
            <a:ext cx="220217" cy="1680021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22" name="Shape 422"/>
          <p:cNvSpPr/>
          <p:nvPr/>
        </p:nvSpPr>
        <p:spPr>
          <a:xfrm flipV="1">
            <a:off x="9359794" y="5761332"/>
            <a:ext cx="996782" cy="233749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23" name="Shape 423"/>
          <p:cNvSpPr/>
          <p:nvPr/>
        </p:nvSpPr>
        <p:spPr>
          <a:xfrm>
            <a:off x="9317596" y="6436139"/>
            <a:ext cx="1686494" cy="1189560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24" name="Shape 424"/>
          <p:cNvSpPr/>
          <p:nvPr/>
        </p:nvSpPr>
        <p:spPr>
          <a:xfrm>
            <a:off x="10479170" y="3340546"/>
            <a:ext cx="920339" cy="259534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25" name="Shape 425"/>
          <p:cNvSpPr/>
          <p:nvPr/>
        </p:nvSpPr>
        <p:spPr>
          <a:xfrm flipV="1">
            <a:off x="9223940" y="3904306"/>
            <a:ext cx="2096211" cy="624086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26" name="Shape 426"/>
          <p:cNvSpPr/>
          <p:nvPr/>
        </p:nvSpPr>
        <p:spPr>
          <a:xfrm>
            <a:off x="3465117" y="3517500"/>
            <a:ext cx="773669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7" name="Shape 427"/>
          <p:cNvSpPr/>
          <p:nvPr/>
        </p:nvSpPr>
        <p:spPr>
          <a:xfrm>
            <a:off x="3045604" y="4768321"/>
            <a:ext cx="773669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8" name="Shape 428"/>
          <p:cNvSpPr/>
          <p:nvPr/>
        </p:nvSpPr>
        <p:spPr>
          <a:xfrm>
            <a:off x="4725325" y="5925926"/>
            <a:ext cx="773669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9" name="Shape 429"/>
          <p:cNvSpPr/>
          <p:nvPr/>
        </p:nvSpPr>
        <p:spPr>
          <a:xfrm>
            <a:off x="6434367" y="5551661"/>
            <a:ext cx="773668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0" name="Shape 430"/>
          <p:cNvSpPr/>
          <p:nvPr/>
        </p:nvSpPr>
        <p:spPr>
          <a:xfrm>
            <a:off x="5190579" y="4266679"/>
            <a:ext cx="773669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1" name="Shape 431"/>
          <p:cNvSpPr/>
          <p:nvPr/>
        </p:nvSpPr>
        <p:spPr>
          <a:xfrm>
            <a:off x="5471460" y="2475382"/>
            <a:ext cx="773668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2" name="Shape 432"/>
          <p:cNvSpPr/>
          <p:nvPr/>
        </p:nvSpPr>
        <p:spPr>
          <a:xfrm>
            <a:off x="6916042" y="3815834"/>
            <a:ext cx="773668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3" name="Shape 433"/>
          <p:cNvSpPr/>
          <p:nvPr/>
        </p:nvSpPr>
        <p:spPr>
          <a:xfrm>
            <a:off x="8360802" y="4254000"/>
            <a:ext cx="773668" cy="781075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4" name="Shape 434"/>
          <p:cNvSpPr/>
          <p:nvPr/>
        </p:nvSpPr>
        <p:spPr>
          <a:xfrm>
            <a:off x="8487678" y="5776872"/>
            <a:ext cx="773668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5" name="Shape 435"/>
          <p:cNvSpPr/>
          <p:nvPr/>
        </p:nvSpPr>
        <p:spPr>
          <a:xfrm>
            <a:off x="7180858" y="2244333"/>
            <a:ext cx="773669" cy="781076"/>
          </a:xfrm>
          <a:prstGeom prst="ellipse">
            <a:avLst/>
          </a:prstGeom>
          <a:solidFill>
            <a:schemeClr val="accent2">
              <a:hueOff val="-554920"/>
              <a:satOff val="-21482"/>
              <a:lumOff val="-6228"/>
            </a:schemeClr>
          </a:solidFill>
          <a:ln w="12700">
            <a:miter lim="400000"/>
          </a:ln>
          <a:effectLst>
            <a:outerShdw blurRad="50800" dist="25400" rotWithShape="0">
              <a:srgbClr val="000000">
                <a:alpha val="74852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6" name="Shape 436"/>
          <p:cNvSpPr/>
          <p:nvPr/>
        </p:nvSpPr>
        <p:spPr>
          <a:xfrm flipH="1">
            <a:off x="1780041" y="5036131"/>
            <a:ext cx="3399816" cy="2091348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37" name="Shape 437"/>
          <p:cNvSpPr/>
          <p:nvPr/>
        </p:nvSpPr>
        <p:spPr>
          <a:xfrm flipH="1" flipV="1">
            <a:off x="5980484" y="5001168"/>
            <a:ext cx="478055" cy="516673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38" name="Shape 438"/>
          <p:cNvSpPr/>
          <p:nvPr/>
        </p:nvSpPr>
        <p:spPr>
          <a:xfrm flipH="1">
            <a:off x="5805058" y="3462935"/>
            <a:ext cx="115137" cy="769870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39" name="Shape 439"/>
          <p:cNvSpPr/>
          <p:nvPr/>
        </p:nvSpPr>
        <p:spPr>
          <a:xfrm flipH="1">
            <a:off x="1561801" y="3541015"/>
            <a:ext cx="650974" cy="910606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40" name="Shape 440"/>
          <p:cNvSpPr/>
          <p:nvPr/>
        </p:nvSpPr>
        <p:spPr>
          <a:xfrm flipH="1" flipV="1">
            <a:off x="1779886" y="4870094"/>
            <a:ext cx="1119068" cy="175447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41" name="Shape 441"/>
          <p:cNvSpPr/>
          <p:nvPr/>
        </p:nvSpPr>
        <p:spPr>
          <a:xfrm flipH="1" flipV="1">
            <a:off x="2710644" y="3631595"/>
            <a:ext cx="527653" cy="1069009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42" name="Shape 442"/>
          <p:cNvSpPr/>
          <p:nvPr/>
        </p:nvSpPr>
        <p:spPr>
          <a:xfrm flipH="1">
            <a:off x="3073399" y="2863004"/>
            <a:ext cx="2301827" cy="237357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43" name="Shape 443"/>
          <p:cNvSpPr/>
          <p:nvPr/>
        </p:nvSpPr>
        <p:spPr>
          <a:xfrm flipH="1">
            <a:off x="4300076" y="3237807"/>
            <a:ext cx="1145895" cy="477595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44" name="Shape 444"/>
          <p:cNvSpPr/>
          <p:nvPr/>
        </p:nvSpPr>
        <p:spPr>
          <a:xfrm flipH="1">
            <a:off x="7051120" y="4532693"/>
            <a:ext cx="189356" cy="923701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45" name="Shape 445"/>
          <p:cNvSpPr/>
          <p:nvPr/>
        </p:nvSpPr>
        <p:spPr>
          <a:xfrm>
            <a:off x="6195746" y="3173791"/>
            <a:ext cx="636250" cy="715413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46" name="Shape 446"/>
          <p:cNvSpPr/>
          <p:nvPr/>
        </p:nvSpPr>
        <p:spPr>
          <a:xfrm flipV="1">
            <a:off x="6295135" y="2553001"/>
            <a:ext cx="919541" cy="180642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47" name="Shape 447"/>
          <p:cNvSpPr/>
          <p:nvPr/>
        </p:nvSpPr>
        <p:spPr>
          <a:xfrm flipH="1" flipV="1">
            <a:off x="8060671" y="2587809"/>
            <a:ext cx="1547494" cy="499599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48" name="Shape 448"/>
          <p:cNvSpPr/>
          <p:nvPr/>
        </p:nvSpPr>
        <p:spPr>
          <a:xfrm flipH="1" flipV="1">
            <a:off x="7330655" y="5942109"/>
            <a:ext cx="1107776" cy="206677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49" name="Shape 449"/>
          <p:cNvSpPr/>
          <p:nvPr/>
        </p:nvSpPr>
        <p:spPr>
          <a:xfrm>
            <a:off x="7927767" y="7544783"/>
            <a:ext cx="1078200" cy="989194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50" name="Shape 450"/>
          <p:cNvSpPr/>
          <p:nvPr/>
        </p:nvSpPr>
        <p:spPr>
          <a:xfrm>
            <a:off x="8014526" y="7168105"/>
            <a:ext cx="884330" cy="282944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51" name="Shape 451"/>
          <p:cNvSpPr/>
          <p:nvPr/>
        </p:nvSpPr>
        <p:spPr>
          <a:xfrm flipV="1">
            <a:off x="9902350" y="8227585"/>
            <a:ext cx="1033910" cy="441724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52" name="Shape 452"/>
          <p:cNvSpPr/>
          <p:nvPr/>
        </p:nvSpPr>
        <p:spPr>
          <a:xfrm>
            <a:off x="3664232" y="7600243"/>
            <a:ext cx="286801" cy="1025370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53" name="Shape 453"/>
          <p:cNvSpPr/>
          <p:nvPr/>
        </p:nvSpPr>
        <p:spPr>
          <a:xfrm flipH="1">
            <a:off x="5523109" y="6015276"/>
            <a:ext cx="932268" cy="207443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54" name="Shape 454"/>
          <p:cNvSpPr/>
          <p:nvPr/>
        </p:nvSpPr>
        <p:spPr>
          <a:xfrm flipH="1">
            <a:off x="4443654" y="8322990"/>
            <a:ext cx="865804" cy="410678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55" name="Shape 455"/>
          <p:cNvSpPr/>
          <p:nvPr/>
        </p:nvSpPr>
        <p:spPr>
          <a:xfrm>
            <a:off x="10946154" y="6088285"/>
            <a:ext cx="312029" cy="1395569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56" name="Shape 456"/>
          <p:cNvSpPr/>
          <p:nvPr/>
        </p:nvSpPr>
        <p:spPr>
          <a:xfrm>
            <a:off x="9730827" y="7678865"/>
            <a:ext cx="1113011" cy="228537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57" name="Shape 457"/>
          <p:cNvSpPr/>
          <p:nvPr/>
        </p:nvSpPr>
        <p:spPr>
          <a:xfrm>
            <a:off x="9339850" y="6481122"/>
            <a:ext cx="1686494" cy="1189560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58" name="Shape 458"/>
          <p:cNvSpPr/>
          <p:nvPr/>
        </p:nvSpPr>
        <p:spPr>
          <a:xfrm flipV="1">
            <a:off x="9924604" y="8272568"/>
            <a:ext cx="1033909" cy="441725"/>
          </a:xfrm>
          <a:prstGeom prst="line">
            <a:avLst/>
          </a:prstGeom>
          <a:ln w="101600">
            <a:solidFill>
              <a:schemeClr val="accent3">
                <a:satOff val="18648"/>
                <a:lumOff val="5971"/>
              </a:schemeClr>
            </a:solidFill>
            <a:miter lim="400000"/>
            <a:headEnd type="triangle"/>
            <a:tailEnd type="triangle"/>
          </a:ln>
          <a:effectLst>
            <a:outerShdw blurRad="63500" dist="50800" dir="5400000" rotWithShape="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59" name="Shape 459"/>
          <p:cNvSpPr/>
          <p:nvPr/>
        </p:nvSpPr>
        <p:spPr>
          <a:xfrm>
            <a:off x="4233673" y="6496997"/>
            <a:ext cx="4537454" cy="1441506"/>
          </a:xfrm>
          <a:prstGeom prst="roundRect">
            <a:avLst>
              <a:gd name="adj" fmla="val 12974"/>
            </a:avLst>
          </a:prstGeom>
          <a:solidFill>
            <a:schemeClr val="accent5">
              <a:hueOff val="-176146"/>
              <a:satOff val="3665"/>
              <a:lumOff val="-13986"/>
            </a:schemeClr>
          </a:solidFill>
          <a:ln w="12700">
            <a:miter lim="400000"/>
          </a:ln>
          <a:effectLst>
            <a:outerShdw blurRad="76200" dist="29840" dir="5400000" rotWithShape="0">
              <a:srgbClr val="000000">
                <a:alpha val="75264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5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LET’S DO THIS.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99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" grpId="1" animBg="1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219</Words>
  <Application>Microsoft Office PowerPoint</Application>
  <PresentationFormat>Custom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Avenir Next Condensed</vt:lpstr>
      <vt:lpstr>Calibri</vt:lpstr>
      <vt:lpstr>Helvetica</vt:lpstr>
      <vt:lpstr>Helvetica Light</vt:lpstr>
      <vt:lpstr>Helvetica Neue</vt:lpstr>
      <vt:lpstr>Helvetica Neue Medium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happymommy</cp:lastModifiedBy>
  <cp:revision>2</cp:revision>
  <dcterms:modified xsi:type="dcterms:W3CDTF">2017-01-08T15:03:24Z</dcterms:modified>
</cp:coreProperties>
</file>