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1756" r:id="rId2"/>
    <p:sldId id="256" r:id="rId3"/>
    <p:sldId id="258" r:id="rId4"/>
    <p:sldId id="1745" r:id="rId5"/>
    <p:sldId id="1746" r:id="rId6"/>
    <p:sldId id="1747" r:id="rId7"/>
    <p:sldId id="1749" r:id="rId8"/>
    <p:sldId id="1750" r:id="rId9"/>
    <p:sldId id="1751" r:id="rId10"/>
    <p:sldId id="1752" r:id="rId11"/>
    <p:sldId id="1753" r:id="rId12"/>
    <p:sldId id="1754" r:id="rId13"/>
    <p:sldId id="1755" r:id="rId14"/>
    <p:sldId id="1663" r:id="rId15"/>
    <p:sldId id="1718" r:id="rId16"/>
    <p:sldId id="1719" r:id="rId17"/>
    <p:sldId id="1720" r:id="rId18"/>
    <p:sldId id="1721" r:id="rId19"/>
    <p:sldId id="1722" r:id="rId20"/>
    <p:sldId id="1723" r:id="rId21"/>
    <p:sldId id="1724" r:id="rId22"/>
    <p:sldId id="1725" r:id="rId23"/>
    <p:sldId id="1726" r:id="rId24"/>
    <p:sldId id="1727" r:id="rId25"/>
    <p:sldId id="1728" r:id="rId26"/>
    <p:sldId id="1729" r:id="rId27"/>
    <p:sldId id="1730" r:id="rId28"/>
    <p:sldId id="1731" r:id="rId29"/>
    <p:sldId id="1732" r:id="rId30"/>
    <p:sldId id="1733" r:id="rId31"/>
    <p:sldId id="1734" r:id="rId32"/>
    <p:sldId id="1735" r:id="rId33"/>
    <p:sldId id="1736" r:id="rId34"/>
    <p:sldId id="1737" r:id="rId35"/>
    <p:sldId id="1738" r:id="rId36"/>
    <p:sldId id="1739" r:id="rId37"/>
    <p:sldId id="1740" r:id="rId38"/>
    <p:sldId id="1741" r:id="rId39"/>
    <p:sldId id="1742" r:id="rId40"/>
    <p:sldId id="1743" r:id="rId41"/>
    <p:sldId id="1678" r:id="rId42"/>
    <p:sldId id="1688" r:id="rId43"/>
    <p:sldId id="1689" r:id="rId44"/>
    <p:sldId id="1690" r:id="rId45"/>
    <p:sldId id="1691" r:id="rId46"/>
    <p:sldId id="1693" r:id="rId47"/>
    <p:sldId id="1694" r:id="rId48"/>
    <p:sldId id="1695" r:id="rId49"/>
    <p:sldId id="1696" r:id="rId50"/>
    <p:sldId id="1697" r:id="rId51"/>
    <p:sldId id="1698" r:id="rId52"/>
    <p:sldId id="1699" r:id="rId53"/>
    <p:sldId id="1700" r:id="rId54"/>
    <p:sldId id="1701" r:id="rId55"/>
    <p:sldId id="1702" r:id="rId56"/>
    <p:sldId id="1703" r:id="rId57"/>
    <p:sldId id="1704" r:id="rId58"/>
    <p:sldId id="1705" r:id="rId59"/>
    <p:sldId id="1706" r:id="rId60"/>
    <p:sldId id="1707" r:id="rId61"/>
    <p:sldId id="1708" r:id="rId62"/>
    <p:sldId id="1709" r:id="rId63"/>
    <p:sldId id="1710" r:id="rId64"/>
    <p:sldId id="1711" r:id="rId65"/>
    <p:sldId id="1712" r:id="rId66"/>
    <p:sldId id="1713" r:id="rId67"/>
    <p:sldId id="1714" r:id="rId68"/>
    <p:sldId id="1715" r:id="rId69"/>
    <p:sldId id="1716" r:id="rId70"/>
    <p:sldId id="1717" r:id="rId71"/>
    <p:sldId id="1679" r:id="rId72"/>
    <p:sldId id="1680" r:id="rId73"/>
    <p:sldId id="1681" r:id="rId74"/>
    <p:sldId id="1682" r:id="rId75"/>
    <p:sldId id="1683" r:id="rId76"/>
    <p:sldId id="1684" r:id="rId77"/>
    <p:sldId id="1685" r:id="rId78"/>
    <p:sldId id="1686" r:id="rId79"/>
    <p:sldId id="1687" r:id="rId8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0066"/>
    <a:srgbClr val="A50021"/>
    <a:srgbClr val="43193F"/>
    <a:srgbClr val="000066"/>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5" autoAdjust="0"/>
    <p:restoredTop sz="86356" autoAdjust="0"/>
  </p:normalViewPr>
  <p:slideViewPr>
    <p:cSldViewPr>
      <p:cViewPr>
        <p:scale>
          <a:sx n="60" d="100"/>
          <a:sy n="60" d="100"/>
        </p:scale>
        <p:origin x="-174" y="-198"/>
      </p:cViewPr>
      <p:guideLst>
        <p:guide orient="horz" pos="2160"/>
        <p:guide pos="2880"/>
      </p:guideLst>
    </p:cSldViewPr>
  </p:slideViewPr>
  <p:outlineViewPr>
    <p:cViewPr>
      <p:scale>
        <a:sx n="33" d="100"/>
        <a:sy n="33" d="100"/>
      </p:scale>
      <p:origin x="0" y="402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1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457254747"/>
      </p:ext>
    </p:extLst>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Footsteps can be a very powerful teacher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wants us to follow His footsteps.</a:t>
            </a:r>
          </a:p>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2:21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to this you were called, because Christ also suffered for us, leaving us an example, that </a:t>
            </a:r>
            <a:r>
              <a:rPr lang="en-US" altLang="en-US" u="sng" dirty="0">
                <a:effectLst>
                  <a:outerShdw blurRad="38100" dist="38100" dir="2700000" algn="tl">
                    <a:srgbClr val="000000"/>
                  </a:outerShdw>
                </a:effectLst>
              </a:rPr>
              <a:t>you should follow His steps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742086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Footsteps can be a very powerful teacher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need help to live our lives! Example is a simple but powerful teacher.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(Ps 17:4-5; Ps 85:12-13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648188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Footsteps can be a very powerful teacher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17:4-5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Concerning the works of men, By the word of Your lips, I have kept away from the paths of the destroyer.  5 Uphold my steps in Your paths, </a:t>
            </a:r>
            <a:r>
              <a:rPr lang="en-US" altLang="en-US" u="sng" dirty="0">
                <a:effectLst>
                  <a:outerShdw blurRad="38100" dist="38100" dir="2700000" algn="tl">
                    <a:srgbClr val="000000"/>
                  </a:outerShdw>
                </a:effectLst>
              </a:rPr>
              <a:t>That my footsteps may not slip</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924839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Footsteps can be a very powerful teacher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85:12-13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Yes, the LORD will give what is good; And our land will yield its increase.  13 Righteousness will go before Him, And shall </a:t>
            </a:r>
            <a:r>
              <a:rPr lang="en-US" altLang="en-US" u="sng" dirty="0">
                <a:effectLst>
                  <a:outerShdw blurRad="38100" dist="38100" dir="2700000" algn="tl">
                    <a:srgbClr val="000000"/>
                  </a:outerShdw>
                </a:effectLst>
              </a:rPr>
              <a:t>make His footsteps our pathway</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900047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came to bring salvation that was received </a:t>
            </a:r>
            <a:r>
              <a:rPr lang="en-US" altLang="en-US" i="1" u="sng" dirty="0">
                <a:effectLst>
                  <a:outerShdw blurRad="38100" dist="38100" dir="2700000" algn="tl">
                    <a:srgbClr val="000000"/>
                  </a:outerShdw>
                </a:effectLst>
              </a:rPr>
              <a:t>through words</a:t>
            </a:r>
            <a:r>
              <a:rPr lang="en-US" altLang="en-US" dirty="0">
                <a:effectLst>
                  <a:outerShdw blurRad="38100" dist="38100" dir="2700000" algn="tl">
                    <a:srgbClr val="000000"/>
                  </a:outerShdw>
                </a:effectLst>
              </a:rPr>
              <a:t> that must be taught </a:t>
            </a:r>
            <a:r>
              <a:rPr lang="en-US" altLang="en-US" dirty="0" smtClean="0">
                <a:effectLst>
                  <a:outerShdw blurRad="38100" dist="38100" dir="2700000" algn="tl">
                    <a:srgbClr val="000000"/>
                  </a:outerShdw>
                </a:effectLst>
              </a:rPr>
              <a:t>and </a:t>
            </a:r>
            <a:r>
              <a:rPr lang="en-US" altLang="en-US" dirty="0">
                <a:effectLst>
                  <a:outerShdw blurRad="38100" dist="38100" dir="2700000" algn="tl">
                    <a:srgbClr val="000000"/>
                  </a:outerShdw>
                </a:effectLst>
              </a:rPr>
              <a:t>received! </a:t>
            </a:r>
            <a:r>
              <a:rPr lang="en-US" altLang="en-US" b="1" dirty="0">
                <a:effectLst>
                  <a:outerShdw blurRad="38100" dist="38100" dir="2700000" algn="tl">
                    <a:srgbClr val="000000"/>
                  </a:outerShdw>
                </a:effectLst>
              </a:rPr>
              <a:t>(Jn 17:6-8, 14, 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450895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17:6-8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I have manifested Your name to the men whom You have given Me out of the world. They were Yours, You gave them to Me, and they have kept Your word.  7 "Now they have known that all things which You have given Me are from </a:t>
            </a:r>
            <a:r>
              <a:rPr lang="en-US" altLang="en-US" dirty="0" smtClean="0">
                <a:effectLst>
                  <a:outerShdw blurRad="38100" dist="38100" dir="2700000" algn="tl">
                    <a:srgbClr val="000000"/>
                  </a:outerShdw>
                </a:effectLst>
              </a:rPr>
              <a:t>You</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154753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8 </a:t>
            </a:r>
            <a:r>
              <a:rPr lang="en-US" altLang="en-US" dirty="0">
                <a:effectLst>
                  <a:outerShdw blurRad="38100" dist="38100" dir="2700000" algn="tl">
                    <a:srgbClr val="000000"/>
                  </a:outerShdw>
                </a:effectLst>
              </a:rPr>
              <a:t>"For </a:t>
            </a:r>
            <a:r>
              <a:rPr lang="en-US" altLang="en-US" u="sng" dirty="0">
                <a:effectLst>
                  <a:outerShdw blurRad="38100" dist="38100" dir="2700000" algn="tl">
                    <a:srgbClr val="000000"/>
                  </a:outerShdw>
                </a:effectLst>
              </a:rPr>
              <a:t>I have given to them the words which You have given Me</a:t>
            </a:r>
            <a:r>
              <a:rPr lang="en-US" altLang="en-US" dirty="0">
                <a:effectLst>
                  <a:outerShdw blurRad="38100" dist="38100" dir="2700000" algn="tl">
                    <a:srgbClr val="000000"/>
                  </a:outerShdw>
                </a:effectLst>
              </a:rPr>
              <a:t>; and they have received them, and have known surely that I came forth from You; and they have believed that You sent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831286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have given them Your word; and the world has hated them because they are not of the world, just as I am not of the world</a:t>
            </a:r>
            <a:r>
              <a:rPr lang="en-US" altLang="en-US" dirty="0" smtClean="0">
                <a:effectLst>
                  <a:outerShdw blurRad="38100" dist="38100" dir="2700000" algn="tl">
                    <a:srgbClr val="000000"/>
                  </a:outerShdw>
                </a:effectLst>
              </a:rPr>
              <a:t>. ….17 </a:t>
            </a:r>
            <a:r>
              <a:rPr lang="en-US" altLang="en-US" dirty="0">
                <a:effectLst>
                  <a:outerShdw blurRad="38100" dist="38100" dir="2700000" algn="tl">
                    <a:srgbClr val="000000"/>
                  </a:outerShdw>
                </a:effectLst>
              </a:rPr>
              <a:t>"Sanctify them by Your truth. </a:t>
            </a:r>
            <a:r>
              <a:rPr lang="en-US" altLang="en-US" u="sng" dirty="0">
                <a:effectLst>
                  <a:outerShdw blurRad="38100" dist="38100" dir="2700000" algn="tl">
                    <a:srgbClr val="000000"/>
                  </a:outerShdw>
                </a:effectLst>
              </a:rPr>
              <a:t>Your word is truth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374068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Jesus saw lost men He urged His disciples to </a:t>
            </a:r>
            <a:r>
              <a:rPr lang="en-US" altLang="en-US" u="sng" dirty="0">
                <a:effectLst>
                  <a:outerShdw blurRad="38100" dist="38100" dir="2700000" algn="tl">
                    <a:srgbClr val="000000"/>
                  </a:outerShdw>
                </a:effectLst>
              </a:rPr>
              <a:t>pray for more teachers</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(Mt 9:36-38</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23076927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9:36-38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But when He saw the multitudes, He was moved with compassion for them, because they were weary and scattered, like sheep having no shepherd.  37 Then He said to His disciples, "The harvest truly is plentiful, but the laborers are few.  38 "Therefore </a:t>
            </a:r>
            <a:r>
              <a:rPr lang="en-US" altLang="en-US" u="sng" dirty="0">
                <a:effectLst>
                  <a:outerShdw blurRad="38100" dist="38100" dir="2700000" algn="tl">
                    <a:srgbClr val="000000"/>
                  </a:outerShdw>
                </a:effectLst>
              </a:rPr>
              <a:t>pray the Lord of the harvest</a:t>
            </a:r>
            <a:r>
              <a:rPr lang="en-US" altLang="en-US" dirty="0">
                <a:effectLst>
                  <a:outerShdw blurRad="38100" dist="38100" dir="2700000" algn="tl">
                    <a:srgbClr val="000000"/>
                  </a:outerShdw>
                </a:effectLst>
              </a:rPr>
              <a:t> to send out laborers into His harvest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647299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
            </a:r>
            <a:br>
              <a:rPr lang="en-US" altLang="en-US" b="1" i="1" dirty="0" smtClean="0">
                <a:effectLst>
                  <a:outerShdw blurRad="38100" dist="38100" dir="2700000" algn="tl">
                    <a:srgbClr val="000000"/>
                  </a:outerShdw>
                </a:effectLst>
              </a:rPr>
            </a:br>
            <a:r>
              <a:rPr lang="en-US" altLang="en-US" b="1" i="1" dirty="0" smtClean="0">
                <a:effectLst>
                  <a:outerShdw blurRad="38100" dist="38100" dir="2700000" algn="tl">
                    <a:srgbClr val="000000"/>
                  </a:outerShdw>
                </a:effectLst>
              </a:rPr>
              <a:t>Follow the Footsteps of Jesus – </a:t>
            </a:r>
            <a:br>
              <a:rPr lang="en-US" altLang="en-US" b="1" i="1" dirty="0" smtClean="0">
                <a:effectLst>
                  <a:outerShdw blurRad="38100" dist="38100" dir="2700000" algn="tl">
                    <a:srgbClr val="000000"/>
                  </a:outerShdw>
                </a:effectLst>
              </a:rPr>
            </a:br>
            <a:r>
              <a:rPr lang="en-US" altLang="en-US" b="1" i="1" dirty="0" smtClean="0">
                <a:effectLst>
                  <a:outerShdw blurRad="38100" dist="38100" dir="2700000" algn="tl">
                    <a:srgbClr val="000000"/>
                  </a:outerShdw>
                </a:effectLst>
              </a:rPr>
              <a:t>Teaching and Baptism</a:t>
            </a:r>
            <a:endParaRPr lang="en-US" altLang="en-US" b="1" i="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Satan’s </a:t>
            </a:r>
            <a:r>
              <a:rPr lang="en-US" altLang="en-US" dirty="0">
                <a:effectLst>
                  <a:outerShdw blurRad="38100" dist="38100" dir="2700000" algn="tl">
                    <a:srgbClr val="000000"/>
                  </a:outerShdw>
                </a:effectLst>
              </a:rPr>
              <a:t>primary work is to </a:t>
            </a:r>
            <a:r>
              <a:rPr lang="en-US" altLang="en-US" i="1" u="sng" dirty="0">
                <a:effectLst>
                  <a:outerShdw blurRad="38100" dist="38100" dir="2700000" algn="tl">
                    <a:srgbClr val="000000"/>
                  </a:outerShdw>
                </a:effectLst>
              </a:rPr>
              <a:t>remove and defeat these words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(Lk 8:12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935165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8:12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"Those by the wayside are the ones who hear; then </a:t>
            </a:r>
            <a:r>
              <a:rPr lang="en-US" altLang="en-US" u="sng" dirty="0">
                <a:effectLst>
                  <a:outerShdw blurRad="38100" dist="38100" dir="2700000" algn="tl">
                    <a:srgbClr val="000000"/>
                  </a:outerShdw>
                </a:effectLst>
              </a:rPr>
              <a:t>the devil comes</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takes away the word out of their hearts</a:t>
            </a:r>
            <a:r>
              <a:rPr lang="en-US" altLang="en-US" dirty="0">
                <a:effectLst>
                  <a:outerShdw blurRad="38100" dist="38100" dir="2700000" algn="tl">
                    <a:srgbClr val="000000"/>
                  </a:outerShdw>
                </a:effectLst>
              </a:rPr>
              <a:t>, lest they should believe and be saved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462587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knew that </a:t>
            </a:r>
            <a:r>
              <a:rPr lang="en-US" altLang="en-US" i="1" u="sng" dirty="0">
                <a:effectLst>
                  <a:outerShdw blurRad="38100" dist="38100" dir="2700000" algn="tl">
                    <a:srgbClr val="000000"/>
                  </a:outerShdw>
                </a:effectLst>
              </a:rPr>
              <a:t>without teaching no man could be drawn to God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6:44-45</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527865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6:44-45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 one can come to Me unless the Father who sent Me draws him; and I will raise him up at the last day.  45 "It is written in the prophets, 'And they shall all be taught by God.' Therefore </a:t>
            </a:r>
            <a:r>
              <a:rPr lang="en-US" altLang="en-US" u="sng" dirty="0">
                <a:effectLst>
                  <a:outerShdw blurRad="38100" dist="38100" dir="2700000" algn="tl">
                    <a:srgbClr val="000000"/>
                  </a:outerShdw>
                </a:effectLst>
              </a:rPr>
              <a:t>everyone who has heard and learned from the Father comes to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388836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miracles of Christ and later those of the apostles served to point men to </a:t>
            </a:r>
            <a:r>
              <a:rPr lang="en-US" altLang="en-US" dirty="0" smtClean="0">
                <a:effectLst>
                  <a:outerShdw blurRad="38100" dist="38100" dir="2700000" algn="tl">
                    <a:srgbClr val="000000"/>
                  </a:outerShdw>
                </a:effectLst>
              </a:rPr>
              <a:t>their </a:t>
            </a:r>
            <a:r>
              <a:rPr lang="en-US" altLang="en-US" dirty="0">
                <a:effectLst>
                  <a:outerShdw blurRad="38100" dist="38100" dir="2700000" algn="tl">
                    <a:srgbClr val="000000"/>
                  </a:outerShdw>
                </a:effectLst>
              </a:rPr>
              <a:t>delivered words so that they might be received. </a:t>
            </a:r>
            <a:r>
              <a:rPr lang="en-US" altLang="en-US" b="1" dirty="0">
                <a:effectLst>
                  <a:outerShdw blurRad="38100" dist="38100" dir="2700000" algn="tl">
                    <a:srgbClr val="000000"/>
                  </a:outerShdw>
                </a:effectLst>
              </a:rPr>
              <a:t>(Mk 16:20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764273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Mark </a:t>
            </a:r>
            <a:r>
              <a:rPr lang="en-US" altLang="en-US" b="1" u="sng" dirty="0">
                <a:effectLst>
                  <a:outerShdw blurRad="38100" dist="38100" dir="2700000" algn="tl">
                    <a:srgbClr val="000000"/>
                  </a:outerShdw>
                </a:effectLst>
              </a:rPr>
              <a:t>16:20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they went out and preached everywhere, the Lord working with them and </a:t>
            </a:r>
            <a:r>
              <a:rPr lang="en-US" altLang="en-US" u="sng" dirty="0">
                <a:effectLst>
                  <a:outerShdw blurRad="38100" dist="38100" dir="2700000" algn="tl">
                    <a:srgbClr val="000000"/>
                  </a:outerShdw>
                </a:effectLst>
              </a:rPr>
              <a:t>confirming the word through the accompanying signs</a:t>
            </a:r>
            <a:r>
              <a:rPr lang="en-US" altLang="en-US" dirty="0">
                <a:effectLst>
                  <a:outerShdw blurRad="38100" dist="38100" dir="2700000" algn="tl">
                    <a:srgbClr val="000000"/>
                  </a:outerShdw>
                </a:effectLst>
              </a:rPr>
              <a:t>. Amen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079396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Peter </a:t>
            </a:r>
            <a:r>
              <a:rPr lang="en-US" altLang="en-US" dirty="0">
                <a:effectLst>
                  <a:outerShdw blurRad="38100" dist="38100" dir="2700000" algn="tl">
                    <a:srgbClr val="000000"/>
                  </a:outerShdw>
                </a:effectLst>
              </a:rPr>
              <a:t>understood both the value and source of these words and would not be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discouraged to the point he would abandon them. </a:t>
            </a:r>
            <a:r>
              <a:rPr lang="en-US" altLang="en-US" b="1" dirty="0">
                <a:effectLst>
                  <a:outerShdw blurRad="38100" dist="38100" dir="2700000" algn="tl">
                    <a:srgbClr val="000000"/>
                  </a:outerShdw>
                </a:effectLst>
              </a:rPr>
              <a:t>(Jn 6:67-68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068086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6:67-68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Jesus said to the twelve, "Do you also want to go away?"  68 But Simon Peter answered Him, "Lord, to whom shall we go? </a:t>
            </a:r>
            <a:r>
              <a:rPr lang="en-US" altLang="en-US" u="sng" dirty="0">
                <a:effectLst>
                  <a:outerShdw blurRad="38100" dist="38100" dir="2700000" algn="tl">
                    <a:srgbClr val="000000"/>
                  </a:outerShdw>
                </a:effectLst>
              </a:rPr>
              <a:t>You have the words of eternal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492584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often received harsh responses when His words opened hearts.</a:t>
            </a:r>
          </a:p>
          <a:p>
            <a:r>
              <a:rPr lang="en-US" altLang="en-US" dirty="0" smtClean="0">
                <a:effectLst>
                  <a:outerShdw blurRad="38100" dist="38100" dir="2700000" algn="tl">
                    <a:srgbClr val="000000"/>
                  </a:outerShdw>
                </a:effectLst>
              </a:rPr>
              <a:t>Jesus’ teaching </a:t>
            </a:r>
            <a:r>
              <a:rPr lang="en-US" altLang="en-US" i="1" u="sng" dirty="0" smtClean="0">
                <a:effectLst>
                  <a:outerShdw blurRad="38100" dist="38100" dir="2700000" algn="tl">
                    <a:srgbClr val="000000"/>
                  </a:outerShdw>
                </a:effectLst>
              </a:rPr>
              <a:t>always spoke to the heart</a:t>
            </a:r>
            <a:r>
              <a:rPr lang="en-US" altLang="en-US" dirty="0" smtClean="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Mt 4:17; 22:36-37</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245498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4:17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From </a:t>
            </a:r>
            <a:r>
              <a:rPr lang="en-US" altLang="en-US" dirty="0">
                <a:effectLst>
                  <a:outerShdw blurRad="38100" dist="38100" dir="2700000" algn="tl">
                    <a:srgbClr val="000000"/>
                  </a:outerShdw>
                </a:effectLst>
              </a:rPr>
              <a:t>that time Jesus began to preach and to say, "</a:t>
            </a:r>
            <a:r>
              <a:rPr lang="en-US" altLang="en-US" u="sng" dirty="0">
                <a:effectLst>
                  <a:outerShdw blurRad="38100" dist="38100" dir="2700000" algn="tl">
                    <a:srgbClr val="000000"/>
                  </a:outerShdw>
                </a:effectLst>
              </a:rPr>
              <a:t>Repent</a:t>
            </a:r>
            <a:r>
              <a:rPr lang="en-US" altLang="en-US" dirty="0">
                <a:effectLst>
                  <a:outerShdw blurRad="38100" dist="38100" dir="2700000" algn="tl">
                    <a:srgbClr val="000000"/>
                  </a:outerShdw>
                </a:effectLst>
              </a:rPr>
              <a:t>, for the kingdom of heaven is at hand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569362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Footsteps can be a very powerful teacher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Footsteps </a:t>
            </a:r>
            <a:r>
              <a:rPr lang="en-US" altLang="en-US" dirty="0">
                <a:effectLst>
                  <a:outerShdw blurRad="38100" dist="38100" dir="2700000" algn="tl">
                    <a:srgbClr val="000000"/>
                  </a:outerShdw>
                </a:effectLst>
              </a:rPr>
              <a:t>imply a series of decisions, </a:t>
            </a:r>
            <a:r>
              <a:rPr lang="en-US" altLang="en-US" i="1" u="sng" dirty="0">
                <a:effectLst>
                  <a:outerShdw blurRad="38100" dist="38100" dir="2700000" algn="tl">
                    <a:srgbClr val="000000"/>
                  </a:outerShdw>
                </a:effectLst>
              </a:rPr>
              <a:t>a way of life</a:t>
            </a:r>
            <a:r>
              <a:rPr lang="en-US" altLang="en-US" dirty="0">
                <a:effectLst>
                  <a:outerShdw blurRad="38100" dist="38100" dir="2700000" algn="tl">
                    <a:srgbClr val="000000"/>
                  </a:outerShdw>
                </a:effectLst>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22:36-37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"Teacher, which is the great commandment in the law?"  37 Jesus said to him, " 'You shall love the LORD your God with </a:t>
            </a:r>
            <a:r>
              <a:rPr lang="en-US" altLang="en-US" u="sng" dirty="0">
                <a:effectLst>
                  <a:outerShdw blurRad="38100" dist="38100" dir="2700000" algn="tl">
                    <a:srgbClr val="000000"/>
                  </a:outerShdw>
                </a:effectLst>
              </a:rPr>
              <a:t>all your heart, with all your soul, and with all your mind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327916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did the Pharisees hate him? He made applications that could be </a:t>
            </a:r>
            <a:r>
              <a:rPr lang="en-US" altLang="en-US" dirty="0" smtClean="0">
                <a:effectLst>
                  <a:outerShdw blurRad="38100" dist="38100" dir="2700000" algn="tl">
                    <a:srgbClr val="000000"/>
                  </a:outerShdw>
                </a:effectLst>
              </a:rPr>
              <a:t>personally               </a:t>
            </a:r>
            <a:r>
              <a:rPr lang="en-US" altLang="en-US" dirty="0">
                <a:effectLst>
                  <a:outerShdw blurRad="38100" dist="38100" dir="2700000" algn="tl">
                    <a:srgbClr val="000000"/>
                  </a:outerShdw>
                </a:effectLst>
              </a:rPr>
              <a:t>understood and applied.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Mt 15:12-13; Lk 4:28-29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306862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15:12-13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His disciples came and said to Him, "Do You know that </a:t>
            </a:r>
            <a:r>
              <a:rPr lang="en-US" altLang="en-US" u="sng" dirty="0">
                <a:effectLst>
                  <a:outerShdw blurRad="38100" dist="38100" dir="2700000" algn="tl">
                    <a:srgbClr val="000000"/>
                  </a:outerShdw>
                </a:effectLst>
              </a:rPr>
              <a:t>the Pharisees were offended</a:t>
            </a:r>
            <a:r>
              <a:rPr lang="en-US" altLang="en-US" dirty="0">
                <a:effectLst>
                  <a:outerShdw blurRad="38100" dist="38100" dir="2700000" algn="tl">
                    <a:srgbClr val="000000"/>
                  </a:outerShdw>
                </a:effectLst>
              </a:rPr>
              <a:t> when they heard this saying?"  13 But He answered and said, "Every plant which My heavenly Father has not planted will be uprooted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743272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knew men’s thoughts and wanted men to see themselves and receive these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words so that they would repent!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Lk 5:22; 6:8; 11:17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495254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5:22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when </a:t>
            </a:r>
            <a:r>
              <a:rPr lang="en-US" altLang="en-US" u="sng" dirty="0">
                <a:effectLst>
                  <a:outerShdw blurRad="38100" dist="38100" dir="2700000" algn="tl">
                    <a:srgbClr val="000000"/>
                  </a:outerShdw>
                </a:effectLst>
              </a:rPr>
              <a:t>Jesus perceived their thoughts</a:t>
            </a:r>
            <a:r>
              <a:rPr lang="en-US" altLang="en-US" dirty="0">
                <a:effectLst>
                  <a:outerShdw blurRad="38100" dist="38100" dir="2700000" algn="tl">
                    <a:srgbClr val="000000"/>
                  </a:outerShdw>
                </a:effectLst>
              </a:rPr>
              <a:t>, He answered and said to them, "Why are you reasoning in your hearts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293564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6:8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a:t>
            </a:r>
            <a:r>
              <a:rPr lang="en-US" altLang="en-US" u="sng" dirty="0">
                <a:effectLst>
                  <a:outerShdw blurRad="38100" dist="38100" dir="2700000" algn="tl">
                    <a:srgbClr val="000000"/>
                  </a:outerShdw>
                </a:effectLst>
              </a:rPr>
              <a:t>He knew their thoughts</a:t>
            </a:r>
            <a:r>
              <a:rPr lang="en-US" altLang="en-US" dirty="0">
                <a:effectLst>
                  <a:outerShdw blurRad="38100" dist="38100" dir="2700000" algn="tl">
                    <a:srgbClr val="000000"/>
                  </a:outerShdw>
                </a:effectLst>
              </a:rPr>
              <a:t>, and said to the man who had the withered hand, "Arise and stand here." And he arose and stood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191214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11:17</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But He, </a:t>
            </a:r>
            <a:r>
              <a:rPr lang="en-US" altLang="en-US" u="sng" dirty="0">
                <a:effectLst>
                  <a:outerShdw blurRad="38100" dist="38100" dir="2700000" algn="tl">
                    <a:srgbClr val="000000"/>
                  </a:outerShdw>
                </a:effectLst>
              </a:rPr>
              <a:t>knowing their thoughts</a:t>
            </a:r>
            <a:r>
              <a:rPr lang="en-US" altLang="en-US" dirty="0">
                <a:effectLst>
                  <a:outerShdw blurRad="38100" dist="38100" dir="2700000" algn="tl">
                    <a:srgbClr val="000000"/>
                  </a:outerShdw>
                </a:effectLst>
              </a:rPr>
              <a:t>, said to </a:t>
            </a:r>
            <a:r>
              <a:rPr lang="en-US" altLang="en-US" dirty="0" smtClean="0">
                <a:effectLst>
                  <a:outerShdw blurRad="38100" dist="38100" dir="2700000" algn="tl">
                    <a:srgbClr val="000000"/>
                  </a:outerShdw>
                </a:effectLst>
              </a:rPr>
              <a:t>them...</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791493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often tried to test Jesus only to be tested themselves and </a:t>
            </a:r>
            <a:r>
              <a:rPr lang="en-US" altLang="en-US" i="1" u="sng" dirty="0">
                <a:effectLst>
                  <a:outerShdw blurRad="38100" dist="38100" dir="2700000" algn="tl">
                    <a:srgbClr val="000000"/>
                  </a:outerShdw>
                </a:effectLst>
              </a:rPr>
              <a:t>have their hearts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revealed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(Lk 10:54-29, 36-37</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19711476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10:25-29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behold, a certain lawyer stood up and </a:t>
            </a:r>
            <a:r>
              <a:rPr lang="en-US" altLang="en-US" u="sng" dirty="0">
                <a:effectLst>
                  <a:outerShdw blurRad="38100" dist="38100" dir="2700000" algn="tl">
                    <a:srgbClr val="000000"/>
                  </a:outerShdw>
                </a:effectLst>
              </a:rPr>
              <a:t>tested Him</a:t>
            </a:r>
            <a:r>
              <a:rPr lang="en-US" altLang="en-US" dirty="0">
                <a:effectLst>
                  <a:outerShdw blurRad="38100" dist="38100" dir="2700000" algn="tl">
                    <a:srgbClr val="000000"/>
                  </a:outerShdw>
                </a:effectLst>
              </a:rPr>
              <a:t>, ….  29 But he, wanting to justify himself, said to Jesus, "And who is my neighbor</a:t>
            </a:r>
            <a:r>
              <a:rPr lang="en-US" altLang="en-US" dirty="0" smtClean="0">
                <a:effectLst>
                  <a:outerShdw blurRad="38100" dist="38100" dir="2700000" algn="tl">
                    <a:srgbClr val="000000"/>
                  </a:outerShdw>
                </a:effectLst>
              </a:rPr>
              <a:t>?“ ….</a:t>
            </a:r>
            <a:endParaRPr lang="en-US" altLang="en-US" dirty="0">
              <a:effectLst>
                <a:outerShdw blurRad="38100" dist="38100" dir="2700000" algn="tl">
                  <a:srgbClr val="000000"/>
                </a:outerShdw>
              </a:effectLst>
            </a:endParaRPr>
          </a:p>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So which of these three do you think was neighbor to him who fell among the thieves?"  37 And he said, "He who showed mercy on him." Then Jesus said to him, "Go and do likewise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502851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10:25-29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behold, a certain lawyer stood up and tested Him, ….  29 But he, wanting to justify himself, said to Jesus, "And who is my neighbor</a:t>
            </a:r>
            <a:r>
              <a:rPr lang="en-US" altLang="en-US" dirty="0" smtClean="0">
                <a:effectLst>
                  <a:outerShdw blurRad="38100" dist="38100" dir="2700000" algn="tl">
                    <a:srgbClr val="000000"/>
                  </a:outerShdw>
                </a:effectLst>
              </a:rPr>
              <a:t>?“ …. 36 "So </a:t>
            </a:r>
            <a:r>
              <a:rPr lang="en-US" altLang="en-US" dirty="0">
                <a:effectLst>
                  <a:outerShdw blurRad="38100" dist="38100" dir="2700000" algn="tl">
                    <a:srgbClr val="000000"/>
                  </a:outerShdw>
                </a:effectLst>
              </a:rPr>
              <a:t>which of these three do you think was neighbor to him who fell among the thieves?"  37 And he said, "He who showed mercy on him." Then Jesus said to him, "Go and do likewise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089482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Footsteps can be a very powerful teacher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if we </a:t>
            </a:r>
            <a:r>
              <a:rPr lang="en-US" altLang="en-US" u="sng" dirty="0">
                <a:effectLst>
                  <a:outerShdw blurRad="38100" dist="38100" dir="2700000" algn="tl">
                    <a:srgbClr val="000000"/>
                  </a:outerShdw>
                </a:effectLst>
              </a:rPr>
              <a:t>walk in the light as He is in the light</a:t>
            </a:r>
            <a:r>
              <a:rPr lang="en-US" altLang="en-US" dirty="0">
                <a:effectLst>
                  <a:outerShdw blurRad="38100" dist="38100" dir="2700000" algn="tl">
                    <a:srgbClr val="000000"/>
                  </a:outerShdw>
                </a:effectLst>
              </a:rPr>
              <a:t>, we have fellowship with one another, and the blood of Jesus Christ His Son cleanses us from all sin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142859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always involved teaching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Religious </a:t>
            </a:r>
            <a:r>
              <a:rPr lang="en-US" altLang="en-US" dirty="0">
                <a:effectLst>
                  <a:outerShdw blurRad="38100" dist="38100" dir="2700000" algn="tl">
                    <a:srgbClr val="000000"/>
                  </a:outerShdw>
                </a:effectLst>
              </a:rPr>
              <a:t>movements that move away from these words are not in His footsteps!</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482727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John </a:t>
            </a:r>
            <a:r>
              <a:rPr lang="en-US" altLang="en-US" dirty="0">
                <a:effectLst>
                  <a:outerShdw blurRad="38100" dist="38100" dir="2700000" algn="tl">
                    <a:srgbClr val="000000"/>
                  </a:outerShdw>
                </a:effectLst>
              </a:rPr>
              <a:t>the Baptist prepared the way for the footsteps of Jesus. </a:t>
            </a:r>
            <a:r>
              <a:rPr lang="en-US" altLang="en-US" b="1" dirty="0">
                <a:effectLst>
                  <a:outerShdw blurRad="38100" dist="38100" dir="2700000" algn="tl">
                    <a:srgbClr val="000000"/>
                  </a:outerShdw>
                </a:effectLst>
              </a:rPr>
              <a:t>(Lk 1:17; Mt 3:1-3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570454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1:16-17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he will turn many of the children of Israel to the Lord their God.  17 "He will also go before Him in the spirit and power of Elijah, 'to turn the hearts of the fathers to the children,' and the disobedient to the wisdom of the just, to make ready a people prepared for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9875942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3:1-3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….For </a:t>
            </a:r>
            <a:r>
              <a:rPr lang="en-US" altLang="en-US" dirty="0">
                <a:effectLst>
                  <a:outerShdw blurRad="38100" dist="38100" dir="2700000" algn="tl">
                    <a:srgbClr val="000000"/>
                  </a:outerShdw>
                </a:effectLst>
              </a:rPr>
              <a:t>this is he who was spoken of by the prophet Isaiah, saying: "The voice of one crying in the wilderness: 'Prepare the way of the LORD; Make His paths straight.' </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048382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John </a:t>
            </a:r>
            <a:r>
              <a:rPr lang="en-US" altLang="en-US" dirty="0">
                <a:effectLst>
                  <a:outerShdw blurRad="38100" dist="38100" dir="2700000" algn="tl">
                    <a:srgbClr val="000000"/>
                  </a:outerShdw>
                </a:effectLst>
              </a:rPr>
              <a:t>commanded baptism for the first time. </a:t>
            </a:r>
            <a:r>
              <a:rPr lang="en-US" altLang="en-US" b="1" dirty="0">
                <a:effectLst>
                  <a:outerShdw blurRad="38100" dist="38100" dir="2700000" algn="tl">
                    <a:srgbClr val="000000"/>
                  </a:outerShdw>
                </a:effectLst>
              </a:rPr>
              <a:t>(Mk 1:4-5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69237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Mark </a:t>
            </a:r>
            <a:r>
              <a:rPr lang="en-US" altLang="en-US" b="1" u="sng" dirty="0">
                <a:effectLst>
                  <a:outerShdw blurRad="38100" dist="38100" dir="2700000" algn="tl">
                    <a:srgbClr val="000000"/>
                  </a:outerShdw>
                </a:effectLst>
              </a:rPr>
              <a:t>1:4-5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John came baptizing in the wilderness and preaching </a:t>
            </a:r>
            <a:r>
              <a:rPr lang="en-US" altLang="en-US" u="sng" dirty="0">
                <a:effectLst>
                  <a:outerShdw blurRad="38100" dist="38100" dir="2700000" algn="tl">
                    <a:srgbClr val="000000"/>
                  </a:outerShdw>
                </a:effectLst>
              </a:rPr>
              <a:t>a baptism of repentance for the remission of sins</a:t>
            </a:r>
            <a:r>
              <a:rPr lang="en-US" altLang="en-US" dirty="0">
                <a:effectLst>
                  <a:outerShdw blurRad="38100" dist="38100" dir="2700000" algn="tl">
                    <a:srgbClr val="000000"/>
                  </a:outerShdw>
                </a:effectLst>
              </a:rPr>
              <a:t>.  5 Then all the land of Judea, and those from Jerusalem, went out to him and were all baptized by him in the Jordan River, confessing their sins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908614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Pharisees rightly challenged him on this. </a:t>
            </a:r>
            <a:r>
              <a:rPr lang="en-US" altLang="en-US" b="1" dirty="0">
                <a:effectLst>
                  <a:outerShdw blurRad="38100" dist="38100" dir="2700000" algn="tl">
                    <a:srgbClr val="000000"/>
                  </a:outerShdw>
                </a:effectLst>
              </a:rPr>
              <a:t>(Jn 1:22-25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114945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1:22-25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they said to him, "Who are you, that we may give an answer to those who sent us? What do you say about yourself?"  23 He said: "I am 'The voice of one crying in the wilderness: "Make straight the way of the LORD," ' as the prophet Isaiah said."  24 Now those who were sent were from the Pharisees.  </a:t>
            </a:r>
          </a:p>
        </p:txBody>
      </p:sp>
    </p:spTree>
    <p:extLst>
      <p:ext uri="{BB962C8B-B14F-4D97-AF65-F5344CB8AC3E}">
        <p14:creationId xmlns:p14="http://schemas.microsoft.com/office/powerpoint/2010/main" val="27314853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25 </a:t>
            </a:r>
            <a:r>
              <a:rPr lang="en-US" altLang="en-US" dirty="0">
                <a:effectLst>
                  <a:outerShdw blurRad="38100" dist="38100" dir="2700000" algn="tl">
                    <a:srgbClr val="000000"/>
                  </a:outerShdw>
                </a:effectLst>
              </a:rPr>
              <a:t>And they asked him, saying, "Why then do you baptize if you are not the Christ, nor Elijah, nor the Prophet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825693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John </a:t>
            </a:r>
            <a:r>
              <a:rPr lang="en-US" altLang="en-US" dirty="0">
                <a:effectLst>
                  <a:outerShdw blurRad="38100" dist="38100" dir="2700000" algn="tl">
                    <a:srgbClr val="000000"/>
                  </a:outerShdw>
                </a:effectLst>
              </a:rPr>
              <a:t>indicated that he was sent to baptize. One major question that Jesus asked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men to consider was: </a:t>
            </a:r>
            <a:r>
              <a:rPr lang="en-US" altLang="en-US" i="1" u="sng" dirty="0">
                <a:effectLst>
                  <a:outerShdw blurRad="38100" dist="38100" dir="2700000" algn="tl">
                    <a:srgbClr val="000000"/>
                  </a:outerShdw>
                </a:effectLst>
              </a:rPr>
              <a:t>Is this baptism from God or from man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(Mk 11:30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898158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Footsteps can be a very powerful teacher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we were buried with Him through baptism into death, that just as Christ was raised from the dead by the glory of the Father, even so </a:t>
            </a:r>
            <a:r>
              <a:rPr lang="en-US" altLang="en-US" u="sng" dirty="0">
                <a:effectLst>
                  <a:outerShdw blurRad="38100" dist="38100" dir="2700000" algn="tl">
                    <a:srgbClr val="000000"/>
                  </a:outerShdw>
                </a:effectLst>
              </a:rPr>
              <a:t>we also should walk in newness of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870454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Mark </a:t>
            </a:r>
            <a:r>
              <a:rPr lang="en-US" altLang="en-US" b="1" u="sng" dirty="0">
                <a:effectLst>
                  <a:outerShdw blurRad="38100" dist="38100" dir="2700000" algn="tl">
                    <a:srgbClr val="000000"/>
                  </a:outerShdw>
                </a:effectLst>
              </a:rPr>
              <a:t>11:30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baptism of John -- was it from heaven or from men? Answer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703395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a:t>
            </a:r>
            <a:r>
              <a:rPr lang="en-US" altLang="en-US" dirty="0">
                <a:effectLst>
                  <a:outerShdw blurRad="38100" dist="38100" dir="2700000" algn="tl">
                    <a:srgbClr val="000000"/>
                  </a:outerShdw>
                </a:effectLst>
              </a:rPr>
              <a:t>’ disciples were first disciples of John and thus had </a:t>
            </a:r>
            <a:r>
              <a:rPr lang="en-US" altLang="en-US" i="1" u="sng" dirty="0">
                <a:effectLst>
                  <a:outerShdw blurRad="38100" dist="38100" dir="2700000" algn="tl">
                    <a:srgbClr val="000000"/>
                  </a:outerShdw>
                </a:effectLst>
              </a:rPr>
              <a:t>received this baptism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398948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i="1" u="sng" dirty="0">
                <a:effectLst>
                  <a:outerShdw blurRad="38100" dist="38100" dir="2700000" algn="tl">
                    <a:srgbClr val="000000"/>
                  </a:outerShdw>
                </a:effectLst>
              </a:rPr>
              <a:t>began His ministry with baptism</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chooses this occasion to begin His ministry at the age of 30. </a:t>
            </a:r>
            <a:r>
              <a:rPr lang="en-US" altLang="en-US" b="1" dirty="0">
                <a:effectLst>
                  <a:outerShdw blurRad="38100" dist="38100" dir="2700000" algn="tl">
                    <a:srgbClr val="000000"/>
                  </a:outerShdw>
                </a:effectLst>
              </a:rPr>
              <a:t>(Lk 3:23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926612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3:23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Jesus Himself began His ministry at about thirty years of age, </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247638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Jesus first public act! This beginning underlines </a:t>
            </a:r>
            <a:r>
              <a:rPr lang="en-US" altLang="en-US" i="1" u="sng" dirty="0">
                <a:effectLst>
                  <a:outerShdw blurRad="38100" dist="38100" dir="2700000" algn="tl">
                    <a:srgbClr val="000000"/>
                  </a:outerShdw>
                </a:effectLst>
              </a:rPr>
              <a:t>the great importance of b</a:t>
            </a:r>
            <a:r>
              <a:rPr lang="en-US" altLang="en-US" i="1" u="sng" dirty="0" smtClean="0">
                <a:effectLst>
                  <a:outerShdw blurRad="38100" dist="38100" dir="2700000" algn="tl">
                    <a:srgbClr val="000000"/>
                  </a:outerShdw>
                </a:effectLst>
              </a:rPr>
              <a:t>aptism</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and His disciples taught and </a:t>
            </a:r>
            <a:r>
              <a:rPr lang="en-US" altLang="en-US" i="1" u="sng" dirty="0">
                <a:effectLst>
                  <a:outerShdw blurRad="38100" dist="38100" dir="2700000" algn="tl">
                    <a:srgbClr val="000000"/>
                  </a:outerShdw>
                </a:effectLst>
              </a:rPr>
              <a:t>commanded this baptism</a:t>
            </a:r>
            <a:r>
              <a:rPr lang="en-US" altLang="en-US" dirty="0">
                <a:effectLst>
                  <a:outerShdw blurRad="38100" dist="38100" dir="2700000" algn="tl">
                    <a:srgbClr val="000000"/>
                  </a:outerShdw>
                </a:effectLst>
              </a:rPr>
              <a:t>.</a:t>
            </a:r>
            <a:r>
              <a:rPr lang="en-US" altLang="en-US" b="1" dirty="0">
                <a:effectLst>
                  <a:outerShdw blurRad="38100" dist="38100" dir="2700000" algn="tl">
                    <a:srgbClr val="000000"/>
                  </a:outerShdw>
                </a:effectLst>
              </a:rPr>
              <a:t> (Jn 4:1-2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938689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4:1-2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when the Lord knew that the Pharisees had heard that Jesus made and baptized more disciples than John  2 (though Jesus Himself did not baptize, but His disciples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875920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baptism was always connected to a change of heart called repentance.</a:t>
            </a:r>
          </a:p>
          <a:p>
            <a:r>
              <a:rPr lang="en-US" altLang="en-US" dirty="0" smtClean="0">
                <a:effectLst>
                  <a:outerShdw blurRad="38100" dist="38100" dir="2700000" algn="tl">
                    <a:srgbClr val="000000"/>
                  </a:outerShdw>
                </a:effectLst>
              </a:rPr>
              <a:t>Baptism </a:t>
            </a:r>
            <a:r>
              <a:rPr lang="en-US" altLang="en-US" dirty="0">
                <a:effectLst>
                  <a:outerShdw blurRad="38100" dist="38100" dir="2700000" algn="tl">
                    <a:srgbClr val="000000"/>
                  </a:outerShdw>
                </a:effectLst>
              </a:rPr>
              <a:t>was a pivotal point where men showed that they recognized the authority of </a:t>
            </a:r>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in Jesus!</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often urged men to test the source of His authority. </a:t>
            </a:r>
            <a:r>
              <a:rPr lang="en-US" altLang="en-US" b="1" dirty="0">
                <a:effectLst>
                  <a:outerShdw blurRad="38100" dist="38100" dir="2700000" algn="tl">
                    <a:srgbClr val="000000"/>
                  </a:outerShdw>
                </a:effectLst>
              </a:rPr>
              <a:t>(Jn 7:16-17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865095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7:16-17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answered them and said, "My doctrine is not Mine, but His who sent Me.  17 "If anyone wants to do His will, he shall know concerning the doctrine, whether it is from God or whether I speak on My own authority</a:t>
            </a:r>
            <a:r>
              <a:rPr lang="en-US" altLang="en-US" dirty="0" smtClean="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331298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Baptism of John was often presented to the Pharisees for them to make a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decision and show where they stood! Jesus’ authority was the issue!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Lk 20:3-7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068450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20:3-7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He answered and said to them, "I also will ask you one thing, and answer Me:  4 "The baptism of John -- was it from heaven or from men?"  5 And they reasoned among themselves, saying, "If we say, 'From heaven,' He will say, 'Why then did you not believe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809370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Footsteps can be a very powerful teacher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Not </a:t>
            </a:r>
            <a:r>
              <a:rPr lang="en-US" altLang="en-US" dirty="0">
                <a:effectLst>
                  <a:outerShdw blurRad="38100" dist="38100" dir="2700000" algn="tl">
                    <a:srgbClr val="000000"/>
                  </a:outerShdw>
                </a:effectLst>
              </a:rPr>
              <a:t>only do we need to see what Jesus did when He arrives at the given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destination but we also need to see </a:t>
            </a:r>
            <a:r>
              <a:rPr lang="en-US" altLang="en-US" i="1" u="sng" dirty="0">
                <a:effectLst>
                  <a:outerShdw blurRad="38100" dist="38100" dir="2700000" algn="tl">
                    <a:srgbClr val="000000"/>
                  </a:outerShdw>
                </a:effectLst>
              </a:rPr>
              <a:t>how He got there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Pt 2:21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110870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6 </a:t>
            </a:r>
            <a:r>
              <a:rPr lang="en-US" altLang="en-US" dirty="0">
                <a:effectLst>
                  <a:outerShdw blurRad="38100" dist="38100" dir="2700000" algn="tl">
                    <a:srgbClr val="000000"/>
                  </a:outerShdw>
                </a:effectLst>
              </a:rPr>
              <a:t>"But if we say, 'From men,' all the people will stone us, for they are persuaded that John was a prophet."  7 So they answered that they did not know where it was from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18408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baptism of John involved two crucial themes of Jesus’ ministry: repentance and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remission of sins. </a:t>
            </a:r>
            <a:r>
              <a:rPr lang="en-US" altLang="en-US" b="1" dirty="0">
                <a:effectLst>
                  <a:outerShdw blurRad="38100" dist="38100" dir="2700000" algn="tl">
                    <a:srgbClr val="000000"/>
                  </a:outerShdw>
                </a:effectLst>
              </a:rPr>
              <a:t>(Mk 1:4; Lk 3:3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550857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Mark </a:t>
            </a:r>
            <a:r>
              <a:rPr lang="en-US" altLang="en-US" b="1" u="sng" dirty="0">
                <a:effectLst>
                  <a:outerShdw blurRad="38100" dist="38100" dir="2700000" algn="tl">
                    <a:srgbClr val="000000"/>
                  </a:outerShdw>
                </a:effectLst>
              </a:rPr>
              <a:t>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John came baptizing in the wilderness and preaching a baptism of repentance for the remission of sins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872354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3:3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he went into all the region around the Jordan, preaching a baptism of repentance for the remission of sins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464931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Repentance </a:t>
            </a:r>
            <a:r>
              <a:rPr lang="en-US" altLang="en-US" dirty="0">
                <a:effectLst>
                  <a:outerShdw blurRad="38100" dist="38100" dir="2700000" algn="tl">
                    <a:srgbClr val="000000"/>
                  </a:outerShdw>
                </a:effectLst>
              </a:rPr>
              <a:t>is brought about from receiving these revealed words. This should </a:t>
            </a:r>
            <a:r>
              <a:rPr lang="en-US" altLang="en-US" dirty="0" smtClean="0">
                <a:effectLst>
                  <a:outerShdw blurRad="38100" dist="38100" dir="2700000" algn="tl">
                    <a:srgbClr val="000000"/>
                  </a:outerShdw>
                </a:effectLst>
              </a:rPr>
              <a:t>produce </a:t>
            </a:r>
            <a:r>
              <a:rPr lang="en-US" altLang="en-US" dirty="0">
                <a:effectLst>
                  <a:outerShdw blurRad="38100" dist="38100" dir="2700000" algn="tl">
                    <a:srgbClr val="000000"/>
                  </a:outerShdw>
                </a:effectLst>
              </a:rPr>
              <a:t>godly sorrow. </a:t>
            </a:r>
            <a:r>
              <a:rPr lang="en-US" altLang="en-US" b="1" dirty="0">
                <a:effectLst>
                  <a:outerShdw blurRad="38100" dist="38100" dir="2700000" algn="tl">
                    <a:srgbClr val="000000"/>
                  </a:outerShdw>
                </a:effectLst>
              </a:rPr>
              <a:t>(2 Cor 7:10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44438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7:10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godly sorrow produces repentance leading to salvation, not to be regretted; but the sorrow of the world produces death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456825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Forgiveness </a:t>
            </a:r>
            <a:r>
              <a:rPr lang="en-US" altLang="en-US" dirty="0">
                <a:effectLst>
                  <a:outerShdw blurRad="38100" dist="38100" dir="2700000" algn="tl">
                    <a:srgbClr val="000000"/>
                  </a:outerShdw>
                </a:effectLst>
              </a:rPr>
              <a:t>of sins is the essence of salvation! In Jesus’ ministry He did not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want anyone to die in their sins! </a:t>
            </a:r>
            <a:r>
              <a:rPr lang="en-US" altLang="en-US" b="1" dirty="0">
                <a:effectLst>
                  <a:outerShdw blurRad="38100" dist="38100" dir="2700000" algn="tl">
                    <a:srgbClr val="000000"/>
                  </a:outerShdw>
                </a:effectLst>
              </a:rPr>
              <a:t>(Jn 8:24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676322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I said to you that you will die in your sins; for if you do not believe that I am He, you will die in your sins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558058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was Jesus baptized? </a:t>
            </a:r>
            <a:r>
              <a:rPr lang="en-US" altLang="en-US" b="1" dirty="0">
                <a:effectLst>
                  <a:outerShdw blurRad="38100" dist="38100" dir="2700000" algn="tl">
                    <a:srgbClr val="000000"/>
                  </a:outerShdw>
                </a:effectLst>
              </a:rPr>
              <a:t>(Mt 3:13-15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722471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3:13-15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Jesus came from Galilee to John at the Jordan to be baptized by him.  14 And John tried to prevent Him, saying, "I need to be baptized by You, and are You coming to me?"  15 But Jesus answered and said to him, "Permit it to be so now, for thus it is fitting for us to fulfill all righteousness." Then he allowed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485214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Footsteps can be a very powerful teacher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Paul </a:t>
            </a:r>
            <a:r>
              <a:rPr lang="en-US" altLang="en-US" dirty="0">
                <a:effectLst>
                  <a:outerShdw blurRad="38100" dist="38100" dir="2700000" algn="tl">
                    <a:srgbClr val="000000"/>
                  </a:outerShdw>
                </a:effectLst>
              </a:rPr>
              <a:t>wanted Christians to imitate Him as he followed Christ both in word and in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deed. </a:t>
            </a:r>
            <a:r>
              <a:rPr lang="en-US" altLang="en-US" b="1" dirty="0">
                <a:effectLst>
                  <a:outerShdw blurRad="38100" dist="38100" dir="2700000" algn="tl">
                    <a:srgbClr val="000000"/>
                  </a:outerShdw>
                </a:effectLst>
              </a:rPr>
              <a:t>(1 Cor 11:1; Phil 4:9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151407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footsteps led to baptism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Jesus had no sin then does this mean John’s baptism was not for forgiveness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of sins? What was true for Jesus was not true for us! He never had to repent!</a:t>
            </a:r>
          </a:p>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did Jesus make a point that His footsteps led here?</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334603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Will you and I follow the footsteps of Jesus?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wants His teaching to be found in all of our footsteps. </a:t>
            </a:r>
            <a:r>
              <a:rPr lang="en-US" altLang="en-US" b="1" dirty="0">
                <a:effectLst>
                  <a:outerShdw blurRad="38100" dist="38100" dir="2700000" algn="tl">
                    <a:srgbClr val="000000"/>
                  </a:outerShdw>
                </a:effectLst>
              </a:rPr>
              <a:t>(Jn 8:28-32</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36837836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Will you and I follow the footsteps of Jesus?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8:28-32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Jesus said to them, "When you lift up the Son of Man, then you will know that I am He, and that I do nothing of Myself; but as My Father taught Me, I speak these </a:t>
            </a:r>
            <a:r>
              <a:rPr lang="en-US" altLang="en-US" dirty="0" smtClean="0">
                <a:effectLst>
                  <a:outerShdw blurRad="38100" dist="38100" dir="2700000" algn="tl">
                    <a:srgbClr val="000000"/>
                  </a:outerShdw>
                </a:effectLst>
              </a:rPr>
              <a:t>things….30 </a:t>
            </a:r>
            <a:r>
              <a:rPr lang="en-US" altLang="en-US" dirty="0">
                <a:effectLst>
                  <a:outerShdw blurRad="38100" dist="38100" dir="2700000" algn="tl">
                    <a:srgbClr val="000000"/>
                  </a:outerShdw>
                </a:effectLst>
              </a:rPr>
              <a:t>As He spoke these words, many believed in Him.  </a:t>
            </a:r>
          </a:p>
        </p:txBody>
      </p:sp>
    </p:spTree>
    <p:extLst>
      <p:ext uri="{BB962C8B-B14F-4D97-AF65-F5344CB8AC3E}">
        <p14:creationId xmlns:p14="http://schemas.microsoft.com/office/powerpoint/2010/main" val="14380360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Will you and I follow the footsteps of Jesus?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31 </a:t>
            </a:r>
            <a:r>
              <a:rPr lang="en-US" altLang="en-US" dirty="0">
                <a:effectLst>
                  <a:outerShdw blurRad="38100" dist="38100" dir="2700000" algn="tl">
                    <a:srgbClr val="000000"/>
                  </a:outerShdw>
                </a:effectLst>
              </a:rPr>
              <a:t>Then Jesus said to those Jews who believed Him, "If you abide in My word, you are My disciples indeed.  32 "And you shall know the truth, and the truth shall make you free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902057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Will you and I follow the footsteps of Jesus?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respect and keep our footsteps within these words.</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make teaching others our daily desire and purpose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479922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Will you and I follow the footsteps of Jesus?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gives us a different baptism to receive! </a:t>
            </a:r>
            <a:r>
              <a:rPr lang="en-US" altLang="en-US" b="1" dirty="0">
                <a:effectLst>
                  <a:outerShdw blurRad="38100" dist="38100" dir="2700000" algn="tl">
                    <a:srgbClr val="000000"/>
                  </a:outerShdw>
                </a:effectLst>
              </a:rPr>
              <a:t>(Mt 28:18-20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876845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Will you and I follow the footsteps of Jesus?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28:18-20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Jesus came and spoke to them, saying, "All authority has been given to Me in heaven and on earth.  </a:t>
            </a:r>
          </a:p>
        </p:txBody>
      </p:sp>
    </p:spTree>
    <p:extLst>
      <p:ext uri="{BB962C8B-B14F-4D97-AF65-F5344CB8AC3E}">
        <p14:creationId xmlns:p14="http://schemas.microsoft.com/office/powerpoint/2010/main" val="4229484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Will you and I follow the footsteps of Jesus?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19 </a:t>
            </a:r>
            <a:r>
              <a:rPr lang="en-US" altLang="en-US" dirty="0">
                <a:effectLst>
                  <a:outerShdw blurRad="38100" dist="38100" dir="2700000" algn="tl">
                    <a:srgbClr val="000000"/>
                  </a:outerShdw>
                </a:effectLst>
              </a:rPr>
              <a:t>"Go therefore and make disciples of all the nations, baptizing them in the name of the Father and of the Son and of the Holy Spirit,  20 "teaching them to observe all things that I have commanded you; and lo, I am with you always, even to the end of the age." Amen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568740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Will you and I follow the footsteps of Jesus?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ask the question of others and ourselves: “Have you received the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baptism of Jesus or the baptism of men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270487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Will you and I follow the footsteps of Jesus?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footsteps of Jesus will only appeal to men who have repented!</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491817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Footsteps can be a very powerful teacher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Corinthians 11:1</a:t>
            </a:r>
            <a:r>
              <a:rPr lang="en-US" altLang="en-US" dirty="0" smtClean="0">
                <a:effectLst>
                  <a:outerShdw blurRad="38100" dist="38100" dir="2700000" algn="tl">
                    <a:srgbClr val="000000"/>
                  </a:outerShdw>
                </a:effectLst>
              </a:rPr>
              <a:t>  - Imitate me, just as I also imitate Christ.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31973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Footsteps can be a very powerful teacher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Philippians </a:t>
            </a:r>
            <a:r>
              <a:rPr lang="en-US" altLang="en-US" b="1" u="sng" dirty="0">
                <a:effectLst>
                  <a:outerShdw blurRad="38100" dist="38100" dir="2700000" algn="tl">
                    <a:srgbClr val="000000"/>
                  </a:outerShdw>
                </a:effectLst>
              </a:rPr>
              <a:t>4:9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things which you learned and received and heard and </a:t>
            </a:r>
            <a:r>
              <a:rPr lang="en-US" altLang="en-US" u="sng" dirty="0">
                <a:effectLst>
                  <a:outerShdw blurRad="38100" dist="38100" dir="2700000" algn="tl">
                    <a:srgbClr val="000000"/>
                  </a:outerShdw>
                </a:effectLst>
              </a:rPr>
              <a:t>saw in me</a:t>
            </a:r>
            <a:r>
              <a:rPr lang="en-US" altLang="en-US" dirty="0">
                <a:effectLst>
                  <a:outerShdw blurRad="38100" dist="38100" dir="2700000" algn="tl">
                    <a:srgbClr val="000000"/>
                  </a:outerShdw>
                </a:effectLst>
              </a:rPr>
              <a:t>, these do, and the God of peace will be with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322774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6771</TotalTime>
  <Words>3216</Words>
  <Application>Microsoft Office PowerPoint</Application>
  <PresentationFormat>On-screen Show (4:3)</PresentationFormat>
  <Paragraphs>242</Paragraphs>
  <Slides>79</Slides>
  <Notes>78</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Default Design</vt:lpstr>
      <vt:lpstr>PowerPoint Presentation</vt:lpstr>
      <vt:lpstr> Follow the Footsteps of Jesus –  Teaching and Baptism</vt:lpstr>
      <vt:lpstr>Footsteps can be a very powerful teacher</vt:lpstr>
      <vt:lpstr>Footsteps can be a very powerful teacher</vt:lpstr>
      <vt:lpstr>Footsteps can be a very powerful teacher</vt:lpstr>
      <vt:lpstr>Footsteps can be a very powerful teacher</vt:lpstr>
      <vt:lpstr>Footsteps can be a very powerful teacher</vt:lpstr>
      <vt:lpstr>Footsteps can be a very powerful teacher</vt:lpstr>
      <vt:lpstr>Footsteps can be a very powerful teacher</vt:lpstr>
      <vt:lpstr>Footsteps can be a very powerful teacher</vt:lpstr>
      <vt:lpstr>Footsteps can be a very powerful teacher</vt:lpstr>
      <vt:lpstr>Footsteps can be a very powerful teacher</vt:lpstr>
      <vt:lpstr>Footsteps can be a very powerful teacher</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always involved teaching</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Jesus’ footsteps led to baptism</vt:lpstr>
      <vt:lpstr>Will you and I follow the footsteps of Jesus?</vt:lpstr>
      <vt:lpstr>Will you and I follow the footsteps of Jesus?</vt:lpstr>
      <vt:lpstr>Will you and I follow the footsteps of Jesus?</vt:lpstr>
      <vt:lpstr>Will you and I follow the footsteps of Jesus?</vt:lpstr>
      <vt:lpstr>Will you and I follow the footsteps of Jesus?</vt:lpstr>
      <vt:lpstr>Will you and I follow the footsteps of Jesus?</vt:lpstr>
      <vt:lpstr>Will you and I follow the footsteps of Jesus?</vt:lpstr>
      <vt:lpstr>Will you and I follow the footsteps of Jesus?</vt:lpstr>
      <vt:lpstr>Will you and I follow the footsteps of Jesus?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Projector</cp:lastModifiedBy>
  <cp:revision>186</cp:revision>
  <dcterms:created xsi:type="dcterms:W3CDTF">2011-01-22T21:17:58Z</dcterms:created>
  <dcterms:modified xsi:type="dcterms:W3CDTF">2017-05-28T16:38:06Z</dcterms:modified>
</cp:coreProperties>
</file>