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9"/>
  </p:notesMasterIdLst>
  <p:sldIdLst>
    <p:sldId id="256" r:id="rId2"/>
    <p:sldId id="269" r:id="rId3"/>
    <p:sldId id="280" r:id="rId4"/>
    <p:sldId id="281" r:id="rId5"/>
    <p:sldId id="282" r:id="rId6"/>
    <p:sldId id="283" r:id="rId7"/>
    <p:sldId id="28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 varScale="1">
        <p:scale>
          <a:sx n="73" d="100"/>
          <a:sy n="73" d="100"/>
        </p:scale>
        <p:origin x="13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15AE6-9377-4F86-B615-43B29FF00542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20E79-705A-49D5-ADC8-0357E5C95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3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3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8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857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82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33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22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0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15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9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6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3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6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7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8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0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9F630-F342-4273-ABAE-4C127CD06594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271C71-2E1A-443E-8771-5A27D6FF2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0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  <p:sldLayoutId id="2147483845" r:id="rId10"/>
    <p:sldLayoutId id="2147483846" r:id="rId11"/>
    <p:sldLayoutId id="2147483847" r:id="rId12"/>
    <p:sldLayoutId id="2147483848" r:id="rId13"/>
    <p:sldLayoutId id="2147483849" r:id="rId14"/>
    <p:sldLayoutId id="2147483850" r:id="rId15"/>
    <p:sldLayoutId id="21474838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99023"/>
            <a:ext cx="5411450" cy="1096358"/>
          </a:xfrm>
        </p:spPr>
        <p:txBody>
          <a:bodyPr>
            <a:normAutofit fontScale="90000"/>
          </a:bodyPr>
          <a:lstStyle/>
          <a:p>
            <a:r>
              <a:rPr lang="en-US"/>
              <a:t>I Corinthians (2</a:t>
            </a:r>
            <a:r>
              <a:rPr lang="en-US" baseline="30000"/>
              <a:t>nd</a:t>
            </a:r>
            <a:r>
              <a:rPr lang="en-US"/>
              <a:t> Half)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University church of Christ</a:t>
            </a:r>
          </a:p>
          <a:p>
            <a:r>
              <a:rPr lang="en-US"/>
              <a:t>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76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Lord’s Supper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60590"/>
            <a:ext cx="7906043" cy="388077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b="1" dirty="0"/>
              <a:t>Key Verse – I Corinthians 11:26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>
                <a:solidFill>
                  <a:schemeClr val="tx1"/>
                </a:solidFill>
              </a:rPr>
              <a:t>“For as often as you eat this bread and drink the cup, you proclaim the Lord’s death until he comes.”</a:t>
            </a:r>
          </a:p>
        </p:txBody>
      </p:sp>
    </p:spTree>
    <p:extLst>
      <p:ext uri="{BB962C8B-B14F-4D97-AF65-F5344CB8AC3E}">
        <p14:creationId xmlns:p14="http://schemas.microsoft.com/office/powerpoint/2010/main" val="2109257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Lord’s Supper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4056"/>
            <a:ext cx="6347714" cy="436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Reprimand(I Cor 11:17-19)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Not commended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Not better but worse</a:t>
            </a:r>
          </a:p>
          <a:p>
            <a:r>
              <a:rPr lang="en-US" sz="2400" dirty="0">
                <a:solidFill>
                  <a:schemeClr val="tx1"/>
                </a:solidFill>
              </a:rPr>
              <a:t>Strong divisions</a:t>
            </a:r>
          </a:p>
          <a:p>
            <a:r>
              <a:rPr lang="en-US" sz="2400" dirty="0">
                <a:solidFill>
                  <a:schemeClr val="tx1"/>
                </a:solidFill>
              </a:rPr>
              <a:t>Political factions?</a:t>
            </a:r>
          </a:p>
        </p:txBody>
      </p:sp>
    </p:spTree>
    <p:extLst>
      <p:ext uri="{BB962C8B-B14F-4D97-AF65-F5344CB8AC3E}">
        <p14:creationId xmlns:p14="http://schemas.microsoft.com/office/powerpoint/2010/main" val="157858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Lord’s Supper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4056"/>
            <a:ext cx="6347714" cy="436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Reprimand(I Cor 11:20-22)</a:t>
            </a:r>
          </a:p>
          <a:p>
            <a:r>
              <a:rPr lang="en-US" sz="2400" dirty="0">
                <a:solidFill>
                  <a:schemeClr val="tx1"/>
                </a:solidFill>
              </a:rPr>
              <a:t>Not the Lord’s supper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Some eat, some go hungry</a:t>
            </a:r>
          </a:p>
          <a:p>
            <a:r>
              <a:rPr lang="en-US" sz="2400" dirty="0">
                <a:solidFill>
                  <a:schemeClr val="tx1"/>
                </a:solidFill>
              </a:rPr>
              <a:t>Some got drunk???</a:t>
            </a:r>
          </a:p>
          <a:p>
            <a:r>
              <a:rPr lang="en-US" sz="2400" dirty="0">
                <a:solidFill>
                  <a:schemeClr val="tx1"/>
                </a:solidFill>
              </a:rPr>
              <a:t>Despising the church of God</a:t>
            </a:r>
          </a:p>
          <a:p>
            <a:r>
              <a:rPr lang="en-US" sz="2400" dirty="0">
                <a:solidFill>
                  <a:schemeClr val="tx1"/>
                </a:solidFill>
              </a:rPr>
              <a:t>Humiliate those without</a:t>
            </a:r>
          </a:p>
          <a:p>
            <a:r>
              <a:rPr lang="en-US" sz="2400" dirty="0">
                <a:solidFill>
                  <a:schemeClr val="tx1"/>
                </a:solidFill>
              </a:rPr>
              <a:t>Again, I will not commend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89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Lord’s Supper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4056"/>
            <a:ext cx="6347714" cy="436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Instructions(I Cor 11:23-26)</a:t>
            </a:r>
          </a:p>
          <a:p>
            <a:r>
              <a:rPr lang="en-US" sz="2400" dirty="0">
                <a:solidFill>
                  <a:schemeClr val="tx1"/>
                </a:solidFill>
              </a:rPr>
              <a:t>Paul received and deliver’s from the Lord (</a:t>
            </a:r>
            <a:r>
              <a:rPr lang="en-US" sz="2400" u="sng" dirty="0">
                <a:solidFill>
                  <a:schemeClr val="tx1"/>
                </a:solidFill>
              </a:rPr>
              <a:t>Luke 22:14-20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>
                <a:solidFill>
                  <a:schemeClr val="tx1"/>
                </a:solidFill>
              </a:rPr>
              <a:t>Proclaiming the </a:t>
            </a:r>
            <a:r>
              <a:rPr lang="en-US" sz="2400">
                <a:solidFill>
                  <a:schemeClr val="tx1"/>
                </a:solidFill>
              </a:rPr>
              <a:t>Lord’s death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694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Lord’s Supper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4056"/>
            <a:ext cx="6347714" cy="436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Worthy Self Examination(I Cor 11:27-32)</a:t>
            </a:r>
          </a:p>
          <a:p>
            <a:r>
              <a:rPr lang="en-US" sz="2400" dirty="0">
                <a:solidFill>
                  <a:schemeClr val="tx1"/>
                </a:solidFill>
              </a:rPr>
              <a:t>Paul received and deliver’s from the Lord (</a:t>
            </a:r>
            <a:r>
              <a:rPr lang="en-US" sz="2400" u="sng" dirty="0">
                <a:solidFill>
                  <a:schemeClr val="tx1"/>
                </a:solidFill>
              </a:rPr>
              <a:t>Luke 22:14-20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437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Lord’s Supper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4056"/>
            <a:ext cx="6347714" cy="4367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Waiting? (I Cor 11:33-34)</a:t>
            </a:r>
          </a:p>
          <a:p>
            <a:r>
              <a:rPr lang="en-US" sz="2400" dirty="0">
                <a:solidFill>
                  <a:schemeClr val="tx1"/>
                </a:solidFill>
              </a:rPr>
              <a:t>Vs 33 – wait for one another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Purpose is not to fill hunger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Eat at home…</a:t>
            </a:r>
          </a:p>
        </p:txBody>
      </p:sp>
    </p:spTree>
    <p:extLst>
      <p:ext uri="{BB962C8B-B14F-4D97-AF65-F5344CB8AC3E}">
        <p14:creationId xmlns:p14="http://schemas.microsoft.com/office/powerpoint/2010/main" val="20892711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2044</TotalTime>
  <Words>166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Facet</vt:lpstr>
      <vt:lpstr>I Corinthians (2nd Half)</vt:lpstr>
      <vt:lpstr>The Lord’s Supper</vt:lpstr>
      <vt:lpstr>The Lord’s Supper</vt:lpstr>
      <vt:lpstr>The Lord’s Supper</vt:lpstr>
      <vt:lpstr>The Lord’s Supper</vt:lpstr>
      <vt:lpstr>The Lord’s Supper</vt:lpstr>
      <vt:lpstr>The Lord’s Supper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Christian’s Attitude</dc:title>
  <dc:creator>Matt Hall</dc:creator>
  <cp:lastModifiedBy>Matt Hall</cp:lastModifiedBy>
  <cp:revision>109</cp:revision>
  <dcterms:created xsi:type="dcterms:W3CDTF">2016-04-03T02:18:18Z</dcterms:created>
  <dcterms:modified xsi:type="dcterms:W3CDTF">2017-05-07T03:01:14Z</dcterms:modified>
</cp:coreProperties>
</file>