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3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6644"/>
            <a:ext cx="45720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 CENA" panose="02000000000000000000" pitchFamily="2" charset="0"/>
              </a:rPr>
              <a:t>“Are you </a:t>
            </a:r>
          </a:p>
          <a:p>
            <a:pPr algn="ctr"/>
            <a:r>
              <a:rPr lang="en-US" sz="9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 CENA" panose="02000000000000000000" pitchFamily="2" charset="0"/>
              </a:rPr>
              <a:t>saying I’m </a:t>
            </a:r>
          </a:p>
          <a:p>
            <a:pPr algn="ctr"/>
            <a:r>
              <a:rPr lang="en-US" sz="9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 CENA" panose="02000000000000000000" pitchFamily="2" charset="0"/>
              </a:rPr>
              <a:t>going to </a:t>
            </a:r>
          </a:p>
          <a:p>
            <a:pPr algn="ctr"/>
            <a:r>
              <a:rPr lang="en-US" sz="9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 CENA" panose="02000000000000000000" pitchFamily="2" charset="0"/>
              </a:rPr>
              <a:t>hell?”</a:t>
            </a:r>
            <a:endParaRPr lang="en-US" sz="9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 CENA" panose="02000000000000000000" pitchFamily="2" charset="0"/>
            </a:endParaRPr>
          </a:p>
        </p:txBody>
      </p:sp>
      <p:pic>
        <p:nvPicPr>
          <p:cNvPr id="1026" name="Picture 2" descr="http://media.salemwebnetwork.com/cms/CW/Couples/34299-couplearguing.1200w.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2800"/>
            <a:ext cx="459972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ravmir.com/wp-content/uploads/2014/03/atheist-and-christian-an-open-hearted-tal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30" y="4312"/>
            <a:ext cx="4585861" cy="334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13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254" y="0"/>
            <a:ext cx="9161253" cy="838200"/>
          </a:xfrm>
        </p:spPr>
        <p:txBody>
          <a:bodyPr>
            <a:noAutofit/>
          </a:bodyPr>
          <a:lstStyle/>
          <a:p>
            <a:r>
              <a:rPr lang="en-US" sz="6300" b="1" dirty="0" smtClean="0"/>
              <a:t>Why This Question?</a:t>
            </a:r>
            <a:endParaRPr lang="en-US" sz="6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" y="1066800"/>
            <a:ext cx="9138249" cy="5791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4400" b="1" dirty="0" smtClean="0"/>
              <a:t>Some are asking honesty</a:t>
            </a:r>
          </a:p>
          <a:p>
            <a:pPr marL="514350" indent="-514350">
              <a:buFont typeface="+mj-lt"/>
              <a:buAutoNum type="arabicParenR"/>
            </a:pPr>
            <a:endParaRPr lang="en-US" sz="20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4400" b="1" dirty="0" smtClean="0"/>
              <a:t>Humanism &amp; Relativism</a:t>
            </a:r>
          </a:p>
          <a:p>
            <a:pPr marL="514350" indent="-514350">
              <a:buFont typeface="+mj-lt"/>
              <a:buAutoNum type="arabicParenR"/>
            </a:pPr>
            <a:endParaRPr lang="en-US" sz="20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4400" b="1" dirty="0" smtClean="0"/>
              <a:t>Because they feel uncomfortable</a:t>
            </a:r>
          </a:p>
          <a:p>
            <a:pPr marL="514350" indent="-514350">
              <a:buFont typeface="+mj-lt"/>
              <a:buAutoNum type="arabicParenR"/>
            </a:pPr>
            <a:endParaRPr lang="en-US" sz="20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4400" b="1" dirty="0" smtClean="0"/>
              <a:t>They think you’re being judgmental</a:t>
            </a:r>
          </a:p>
          <a:p>
            <a:pPr marL="514350" indent="-514350">
              <a:buFont typeface="+mj-lt"/>
              <a:buAutoNum type="arabicParenR"/>
            </a:pPr>
            <a:endParaRPr lang="en-US" sz="2000" b="1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4400" b="1" dirty="0" smtClean="0"/>
              <a:t>False stigmas and stereotyping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1910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yoomee.com/media/W1siZiIsIjIwMTUvMDkvMjEvMTEvMTMvMTIvYzU5OWMyYTEtODJmYS00ZGNiLThmNmMtZTg4ZjFlMmNmNzQ1L3doYXQtZG8td2Utd2FudC10by1kby5qcGciXV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38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254" y="0"/>
            <a:ext cx="9161253" cy="838200"/>
          </a:xfrm>
        </p:spPr>
        <p:txBody>
          <a:bodyPr>
            <a:noAutofit/>
          </a:bodyPr>
          <a:lstStyle/>
          <a:p>
            <a:r>
              <a:rPr lang="en-US" sz="6300" b="1" dirty="0" smtClean="0"/>
              <a:t>Jesus &amp; The Subject of Hell</a:t>
            </a:r>
            <a:endParaRPr lang="en-US" sz="6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" y="914400"/>
            <a:ext cx="9138249" cy="5943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Matt 10:28</a:t>
            </a:r>
            <a:r>
              <a:rPr lang="en-US" dirty="0"/>
              <a:t> – “Do not fear those who kill the body but are unable to </a:t>
            </a:r>
            <a:r>
              <a:rPr lang="en-US" u="sng" dirty="0"/>
              <a:t>kill the soul</a:t>
            </a:r>
            <a:r>
              <a:rPr lang="en-US" dirty="0"/>
              <a:t>; but rather fear Him who is able to destroy both soul and body in </a:t>
            </a:r>
            <a:r>
              <a:rPr lang="en-US" u="sng" dirty="0"/>
              <a:t>hell</a:t>
            </a:r>
            <a:r>
              <a:rPr lang="en-US" dirty="0" smtClean="0"/>
              <a:t>.”</a:t>
            </a:r>
          </a:p>
          <a:p>
            <a:endParaRPr lang="en-US" sz="1400" dirty="0"/>
          </a:p>
          <a:p>
            <a:r>
              <a:rPr lang="en-US" b="1" dirty="0"/>
              <a:t>Matt 13:41-42</a:t>
            </a:r>
            <a:r>
              <a:rPr lang="en-US" dirty="0"/>
              <a:t> – “The Son of Man will send forth His angels, and they will gather out of His kingdom all stumbling blocks, and those who commit lawlessness, </a:t>
            </a:r>
            <a:r>
              <a:rPr lang="en-US" u="sng" dirty="0"/>
              <a:t>and will throw them into the furnace of fire; in that place there will be weeping and gnashing of teeth</a:t>
            </a:r>
            <a:r>
              <a:rPr lang="en-US" dirty="0" smtClean="0"/>
              <a:t>.”</a:t>
            </a:r>
          </a:p>
          <a:p>
            <a:endParaRPr lang="en-US" sz="1400" dirty="0"/>
          </a:p>
          <a:p>
            <a:r>
              <a:rPr lang="en-US" b="1" dirty="0"/>
              <a:t>Mark 9:43-48</a:t>
            </a:r>
            <a:r>
              <a:rPr lang="en-US" dirty="0"/>
              <a:t> – “If your hand causes you to stumble, cut it off; it is better for you to enter life crippled, than, having your two hands, </a:t>
            </a:r>
            <a:r>
              <a:rPr lang="en-US" u="sng" dirty="0"/>
              <a:t>to go into hell, into the unquenchable fire, where </a:t>
            </a:r>
            <a:r>
              <a:rPr lang="en-US" u="sng" cap="small" dirty="0"/>
              <a:t>their worm does not die, and the fire is not quenched</a:t>
            </a:r>
            <a:r>
              <a:rPr lang="en-US" dirty="0"/>
              <a:t>. If your foot causes you to stumble, cut it off; it is better for you to enter life lame, than, having your two feet, </a:t>
            </a:r>
            <a:r>
              <a:rPr lang="en-US" u="sng" dirty="0"/>
              <a:t>to be cast into hell, where </a:t>
            </a:r>
            <a:r>
              <a:rPr lang="en-US" u="sng" cap="small" dirty="0"/>
              <a:t>their worm does not die, and the fire is not quenched</a:t>
            </a:r>
            <a:r>
              <a:rPr lang="en-US" dirty="0"/>
              <a:t>. If your eye causes you to stumble, throw it out; it is better for you to enter the kingdom of God with one eye, than, having two eyes, </a:t>
            </a:r>
            <a:r>
              <a:rPr lang="en-US" u="sng" dirty="0"/>
              <a:t>to be cast into hell, where </a:t>
            </a:r>
            <a:r>
              <a:rPr lang="en-US" u="sng" cap="small" dirty="0"/>
              <a:t>their worm does not die, and</a:t>
            </a:r>
            <a:r>
              <a:rPr lang="en-US" u="sng" dirty="0"/>
              <a:t> </a:t>
            </a:r>
            <a:r>
              <a:rPr lang="en-US" u="sng" cap="small" dirty="0"/>
              <a:t>the fire is not quenched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8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254" y="0"/>
            <a:ext cx="9161253" cy="838200"/>
          </a:xfrm>
        </p:spPr>
        <p:txBody>
          <a:bodyPr>
            <a:noAutofit/>
          </a:bodyPr>
          <a:lstStyle/>
          <a:p>
            <a:r>
              <a:rPr lang="en-US" sz="6300" b="1" dirty="0" smtClean="0"/>
              <a:t>How To Respond</a:t>
            </a:r>
            <a:endParaRPr lang="en-US" sz="6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" y="838200"/>
            <a:ext cx="9138249" cy="6019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When About Self</a:t>
            </a:r>
          </a:p>
          <a:p>
            <a:pPr lvl="1"/>
            <a:r>
              <a:rPr lang="en-US" dirty="0" smtClean="0"/>
              <a:t>Ask them why they believe in a “hell”</a:t>
            </a:r>
            <a:endParaRPr lang="en-US" dirty="0" smtClean="0"/>
          </a:p>
          <a:p>
            <a:pPr lvl="1"/>
            <a:r>
              <a:rPr lang="en-US" dirty="0" smtClean="0"/>
              <a:t>Find </a:t>
            </a:r>
            <a:r>
              <a:rPr lang="en-US" dirty="0" smtClean="0"/>
              <a:t>common </a:t>
            </a:r>
            <a:r>
              <a:rPr lang="en-US" dirty="0" smtClean="0"/>
              <a:t>ground and work your way from there</a:t>
            </a:r>
            <a:endParaRPr lang="en-US" dirty="0" smtClean="0"/>
          </a:p>
          <a:p>
            <a:pPr lvl="1"/>
            <a:r>
              <a:rPr lang="en-US" dirty="0" smtClean="0"/>
              <a:t>Challenge the quality of their</a:t>
            </a:r>
            <a:r>
              <a:rPr lang="en-US" dirty="0" smtClean="0"/>
              <a:t> </a:t>
            </a:r>
            <a:r>
              <a:rPr lang="en-US" dirty="0" smtClean="0"/>
              <a:t>relationship </a:t>
            </a:r>
            <a:r>
              <a:rPr lang="en-US" dirty="0" smtClean="0"/>
              <a:t>w/Jesus</a:t>
            </a:r>
            <a:endParaRPr lang="en-US" dirty="0" smtClean="0"/>
          </a:p>
          <a:p>
            <a:pPr lvl="1"/>
            <a:r>
              <a:rPr lang="en-US" dirty="0" smtClean="0"/>
              <a:t>Show them their anger is misdirected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b="1" u="sng" dirty="0" smtClean="0"/>
              <a:t>When About Relatives</a:t>
            </a:r>
          </a:p>
          <a:p>
            <a:pPr lvl="1"/>
            <a:r>
              <a:rPr lang="en-US" dirty="0" smtClean="0"/>
              <a:t>No one knows who is in heaven or hell</a:t>
            </a:r>
          </a:p>
          <a:p>
            <a:pPr lvl="1"/>
            <a:r>
              <a:rPr lang="en-US" dirty="0" smtClean="0"/>
              <a:t>You’re not </a:t>
            </a:r>
            <a:r>
              <a:rPr lang="en-US" dirty="0" smtClean="0"/>
              <a:t>alone in your concern</a:t>
            </a:r>
            <a:endParaRPr lang="en-US" dirty="0" smtClean="0"/>
          </a:p>
          <a:p>
            <a:pPr lvl="1"/>
            <a:r>
              <a:rPr lang="en-US" dirty="0" smtClean="0"/>
              <a:t>Which relatives are most important to you right now?</a:t>
            </a:r>
          </a:p>
          <a:p>
            <a:pPr lvl="1"/>
            <a:r>
              <a:rPr lang="en-US" smtClean="0"/>
              <a:t>If , hypothetically, </a:t>
            </a:r>
            <a:r>
              <a:rPr lang="en-US" dirty="0" smtClean="0"/>
              <a:t>they are </a:t>
            </a:r>
            <a:r>
              <a:rPr lang="en-US" smtClean="0"/>
              <a:t>in hell, how </a:t>
            </a:r>
            <a:r>
              <a:rPr lang="en-US" dirty="0" smtClean="0"/>
              <a:t>would they want you to honor their memory?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2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373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Why This Question?</vt:lpstr>
      <vt:lpstr>PowerPoint Presentation</vt:lpstr>
      <vt:lpstr>Jesus &amp; The Subject of Hell</vt:lpstr>
      <vt:lpstr>How To Respond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BubbaHasty</dc:creator>
  <cp:lastModifiedBy>Ryan Hasty</cp:lastModifiedBy>
  <cp:revision>24</cp:revision>
  <dcterms:created xsi:type="dcterms:W3CDTF">2006-08-16T00:00:00Z</dcterms:created>
  <dcterms:modified xsi:type="dcterms:W3CDTF">2017-06-11T21:27:37Z</dcterms:modified>
</cp:coreProperties>
</file>