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6E21-E936-476E-98AE-8C8F41001F37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8F06-8837-4190-8CB1-0C514140C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7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6E21-E936-476E-98AE-8C8F41001F37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8F06-8837-4190-8CB1-0C514140C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16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6E21-E936-476E-98AE-8C8F41001F37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8F06-8837-4190-8CB1-0C514140C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60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6E21-E936-476E-98AE-8C8F41001F37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8F06-8837-4190-8CB1-0C514140C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55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6E21-E936-476E-98AE-8C8F41001F37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8F06-8837-4190-8CB1-0C514140C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02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6E21-E936-476E-98AE-8C8F41001F37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8F06-8837-4190-8CB1-0C514140C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01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6E21-E936-476E-98AE-8C8F41001F37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8F06-8837-4190-8CB1-0C514140C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15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6E21-E936-476E-98AE-8C8F41001F37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8F06-8837-4190-8CB1-0C514140C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78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6E21-E936-476E-98AE-8C8F41001F37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8F06-8837-4190-8CB1-0C514140C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35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6E21-E936-476E-98AE-8C8F41001F37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8F06-8837-4190-8CB1-0C514140C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39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6E21-E936-476E-98AE-8C8F41001F37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8F06-8837-4190-8CB1-0C514140C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28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86E21-E936-476E-98AE-8C8F41001F37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68F06-8837-4190-8CB1-0C514140C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0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93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476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383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347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268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853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060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057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817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9000"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938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8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660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489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092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833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251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</TotalTime>
  <Words>0</Words>
  <Application>Microsoft Office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 Crawford</dc:creator>
  <cp:lastModifiedBy>Tyler Crawford</cp:lastModifiedBy>
  <cp:revision>10</cp:revision>
  <dcterms:created xsi:type="dcterms:W3CDTF">2017-12-31T21:08:33Z</dcterms:created>
  <dcterms:modified xsi:type="dcterms:W3CDTF">2017-12-31T23:29:56Z</dcterms:modified>
</cp:coreProperties>
</file>