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7" name="Title Text"/>
          <p:cNvSpPr txBox="1"/>
          <p:nvPr>
            <p:ph type="title"/>
          </p:nvPr>
        </p:nvSpPr>
        <p:spPr>
          <a:xfrm>
            <a:off x="762000" y="241300"/>
            <a:ext cx="11480800" cy="2146300"/>
          </a:xfrm>
          <a:prstGeom prst="rect">
            <a:avLst/>
          </a:prstGeom>
        </p:spPr>
        <p:txBody>
          <a:bodyPr/>
          <a:lstStyle>
            <a:lvl1pPr>
              <a:defRPr b="1" sz="6400">
                <a:solidFill>
                  <a:srgbClr val="FFFFFF"/>
                </a:solidFill>
                <a:effectLst>
                  <a:outerShdw sx="100000" sy="100000" kx="0" ky="0" algn="b" rotWithShape="0" blurRad="50800" dist="25400" dir="5400000">
                    <a:srgbClr val="000000"/>
                  </a:outerShdw>
                </a:effectLst>
                <a:latin typeface="Helvetica Neue"/>
                <a:ea typeface="Helvetica Neue"/>
                <a:cs typeface="Helvetica Neue"/>
                <a:sym typeface="Helvetica Neue"/>
              </a:defRPr>
            </a:lvl1pPr>
          </a:lstStyle>
          <a:p>
            <a:pPr/>
            <a:r>
              <a:t>Title Text</a:t>
            </a:r>
          </a:p>
        </p:txBody>
      </p:sp>
      <p:sp>
        <p:nvSpPr>
          <p:cNvPr id="118" name="Body Level One…"/>
          <p:cNvSpPr txBox="1"/>
          <p:nvPr>
            <p:ph type="body" idx="1"/>
          </p:nvPr>
        </p:nvSpPr>
        <p:spPr>
          <a:xfrm>
            <a:off x="762000" y="2413000"/>
            <a:ext cx="11480800" cy="6362700"/>
          </a:xfrm>
          <a:prstGeom prst="rect">
            <a:avLst/>
          </a:prstGeom>
        </p:spPr>
        <p:txBody>
          <a:bodyPr/>
          <a:lstStyle>
            <a:lvl1pPr marL="406400" indent="-406400">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1pPr>
            <a:lvl2pPr marL="812800" indent="-406400">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2pPr>
            <a:lvl3pPr marL="1219200" indent="-406400">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3pPr>
            <a:lvl4pPr marL="1625600" indent="-406400">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4pPr>
            <a:lvl5pPr marL="2032000" indent="-406400">
              <a:defRPr sz="3400">
                <a:solidFill>
                  <a:srgbClr val="EBEBEB"/>
                </a:solidFill>
                <a:effectLst>
                  <a:outerShdw sx="100000" sy="100000" kx="0" ky="0" algn="b" rotWithShape="0" blurRad="50800" dist="25400" dir="5400000">
                    <a:srgbClr val="000000"/>
                  </a:outerShdw>
                </a:effectLst>
                <a:latin typeface="Helvetica Neue Medium"/>
                <a:ea typeface="Helvetica Neue Medium"/>
                <a:cs typeface="Helvetica Neue Medium"/>
                <a:sym typeface="Helvetica Neue Medium"/>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6311798" y="9258300"/>
            <a:ext cx="368504" cy="374600"/>
          </a:xfrm>
          <a:prstGeom prst="rect">
            <a:avLst/>
          </a:prstGeom>
        </p:spPr>
        <p:txBody>
          <a:bodyPr/>
          <a:lstStyle>
            <a:lvl1pPr>
              <a:defRPr>
                <a:solidFill>
                  <a:srgbClr val="EBEBEB"/>
                </a:solidFill>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solidFill>
          <a:srgbClr val="000000"/>
        </a:solidFill>
      </p:bgPr>
    </p:bg>
    <p:spTree>
      <p:nvGrpSpPr>
        <p:cNvPr id="1" name=""/>
        <p:cNvGrpSpPr/>
        <p:nvPr/>
      </p:nvGrpSpPr>
      <p:grpSpPr>
        <a:xfrm>
          <a:off x="0" y="0"/>
          <a:ext cx="0" cy="0"/>
          <a:chOff x="0" y="0"/>
          <a:chExt cx="0" cy="0"/>
        </a:xfrm>
      </p:grpSpPr>
      <p:sp>
        <p:nvSpPr>
          <p:cNvPr id="126" name="Title Text"/>
          <p:cNvSpPr txBox="1"/>
          <p:nvPr>
            <p:ph type="title"/>
          </p:nvPr>
        </p:nvSpPr>
        <p:spPr>
          <a:xfrm>
            <a:off x="1270000" y="1638300"/>
            <a:ext cx="10464800" cy="3302000"/>
          </a:xfrm>
          <a:prstGeom prst="rect">
            <a:avLst/>
          </a:prstGeom>
        </p:spPr>
        <p:txBody>
          <a:bodyPr anchor="b"/>
          <a:lstStyle>
            <a:lvl1pPr>
              <a:defRPr>
                <a:solidFill>
                  <a:srgbClr val="FFFFFF"/>
                </a:solidFill>
              </a:defRPr>
            </a:lvl1pPr>
          </a:lstStyle>
          <a:p>
            <a:pPr/>
            <a:r>
              <a:t>Title Text</a:t>
            </a:r>
          </a:p>
        </p:txBody>
      </p:sp>
      <p:sp>
        <p:nvSpPr>
          <p:cNvPr id="127"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solidFill>
                  <a:srgbClr val="FFFFFF"/>
                </a:solidFill>
              </a:defRPr>
            </a:lvl1pPr>
            <a:lvl2pPr marL="0" indent="228600" algn="ctr">
              <a:spcBef>
                <a:spcPts val="0"/>
              </a:spcBef>
              <a:buSzTx/>
              <a:buNone/>
              <a:defRPr sz="3200">
                <a:solidFill>
                  <a:srgbClr val="FFFFFF"/>
                </a:solidFill>
              </a:defRPr>
            </a:lvl2pPr>
            <a:lvl3pPr marL="0" indent="457200" algn="ctr">
              <a:spcBef>
                <a:spcPts val="0"/>
              </a:spcBef>
              <a:buSzTx/>
              <a:buNone/>
              <a:defRPr sz="3200">
                <a:solidFill>
                  <a:srgbClr val="FFFFFF"/>
                </a:solidFill>
              </a:defRPr>
            </a:lvl3pPr>
            <a:lvl4pPr marL="0" indent="685800" algn="ctr">
              <a:spcBef>
                <a:spcPts val="0"/>
              </a:spcBef>
              <a:buSzTx/>
              <a:buNone/>
              <a:defRPr sz="3200">
                <a:solidFill>
                  <a:srgbClr val="FFFFFF"/>
                </a:solidFill>
              </a:defRPr>
            </a:lvl4pPr>
            <a:lvl5pPr marL="0" indent="914400" algn="ctr">
              <a:spcBef>
                <a:spcPts val="0"/>
              </a:spcBef>
              <a:buSzTx/>
              <a:buNone/>
              <a:defRPr sz="32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28" name="Slide Number"/>
          <p:cNvSpPr txBox="1"/>
          <p:nvPr>
            <p:ph type="sldNum" sz="quarter" idx="2"/>
          </p:nvPr>
        </p:nvSpPr>
        <p:spPr>
          <a:xfrm>
            <a:off x="6311798" y="9258300"/>
            <a:ext cx="368504" cy="3810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81674">
              <a:srgbClr val="DCDCDC"/>
            </a:gs>
            <a:gs pos="100000">
              <a:srgbClr val="B8B8B8"/>
            </a:gs>
          </a:gsLst>
          <a:path path="circle">
            <a:fillToRect l="50000" t="50000" r="50000" b="50000"/>
          </a:path>
        </a:gradFill>
      </p:bgPr>
    </p:bg>
    <p:spTree>
      <p:nvGrpSpPr>
        <p:cNvPr id="1" name=""/>
        <p:cNvGrpSpPr/>
        <p:nvPr/>
      </p:nvGrpSpPr>
      <p:grpSpPr>
        <a:xfrm>
          <a:off x="0" y="0"/>
          <a:ext cx="0" cy="0"/>
          <a:chOff x="0" y="0"/>
          <a:chExt cx="0" cy="0"/>
        </a:xfrm>
      </p:grpSpPr>
      <p:sp>
        <p:nvSpPr>
          <p:cNvPr id="137" name="Rounded Rectangle"/>
          <p:cNvSpPr/>
          <p:nvPr/>
        </p:nvSpPr>
        <p:spPr>
          <a:xfrm>
            <a:off x="-259827" y="3021170"/>
            <a:ext cx="13948342" cy="3124201"/>
          </a:xfrm>
          <a:prstGeom prst="roundRect">
            <a:avLst>
              <a:gd name="adj" fmla="val 7094"/>
            </a:avLst>
          </a:prstGeom>
          <a:solidFill>
            <a:srgbClr val="569ECD">
              <a:alpha val="68535"/>
            </a:srgb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38" name="Rounded Rectangle"/>
          <p:cNvSpPr/>
          <p:nvPr/>
        </p:nvSpPr>
        <p:spPr>
          <a:xfrm>
            <a:off x="-613570" y="1838341"/>
            <a:ext cx="14348612" cy="1180815"/>
          </a:xfrm>
          <a:prstGeom prst="roundRect">
            <a:avLst>
              <a:gd name="adj" fmla="val 50000"/>
            </a:avLst>
          </a:prstGeom>
          <a:solidFill>
            <a:srgbClr val="007E0E">
              <a:alpha val="55584"/>
            </a:srgbClr>
          </a:solidFill>
          <a:ln w="12700">
            <a:miter lim="400000"/>
          </a:ln>
        </p:spPr>
        <p:txBody>
          <a:bodyPr lIns="101600" tIns="101600" rIns="101600" bIns="101600" anchor="ctr"/>
          <a:lstStyle/>
          <a:p>
            <a:pPr defTabSz="457200">
              <a:defRPr b="1" sz="4200">
                <a:solidFill>
                  <a:srgbClr val="FFFFFF"/>
                </a:solidFill>
                <a:latin typeface="Avenir Next Condensed"/>
                <a:ea typeface="Avenir Next Condensed"/>
                <a:cs typeface="Avenir Next Condensed"/>
                <a:sym typeface="Avenir Next Condensed"/>
              </a:defRPr>
            </a:pPr>
          </a:p>
        </p:txBody>
      </p:sp>
      <p:sp>
        <p:nvSpPr>
          <p:cNvPr id="139" name="Rounded Rectangle"/>
          <p:cNvSpPr/>
          <p:nvPr/>
        </p:nvSpPr>
        <p:spPr>
          <a:xfrm>
            <a:off x="4154172" y="7127249"/>
            <a:ext cx="4696456" cy="1283250"/>
          </a:xfrm>
          <a:prstGeom prst="roundRect">
            <a:avLst>
              <a:gd name="adj" fmla="val 30201"/>
            </a:avLst>
          </a:prstGeom>
          <a:solidFill>
            <a:srgbClr val="88185C">
              <a:alpha val="55584"/>
            </a:srgbClr>
          </a:solidFill>
          <a:ln w="12700">
            <a:miter lim="400000"/>
          </a:ln>
        </p:spPr>
        <p:txBody>
          <a:bodyPr lIns="101600" tIns="101600" rIns="101600" bIns="101600" anchor="ctr"/>
          <a:lstStyle/>
          <a:p>
            <a:pPr defTabSz="457200">
              <a:defRPr b="1" sz="4200">
                <a:solidFill>
                  <a:srgbClr val="FFFFFF"/>
                </a:solidFill>
                <a:latin typeface="Avenir Next Condensed"/>
                <a:ea typeface="Avenir Next Condensed"/>
                <a:cs typeface="Avenir Next Condensed"/>
                <a:sym typeface="Avenir Next Condensed"/>
              </a:defRPr>
            </a:pPr>
          </a:p>
        </p:txBody>
      </p:sp>
      <p:sp>
        <p:nvSpPr>
          <p:cNvPr id="140" name="Unless otherwise indicated, all Scripture quotations are from The ESV® Bible (The Holy Bible, English Standard Version®), copyright © 2001 by Crossway, a publishing ministry of Good News Publishers. Used by permission. All rights reserved."/>
          <p:cNvSpPr txBox="1"/>
          <p:nvPr/>
        </p:nvSpPr>
        <p:spPr>
          <a:xfrm>
            <a:off x="239844" y="8880940"/>
            <a:ext cx="12525112" cy="11808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1900">
                <a:solidFill>
                  <a:srgbClr val="53585F"/>
                </a:solidFill>
                <a:latin typeface="Calibri"/>
                <a:ea typeface="Calibri"/>
                <a:cs typeface="Calibri"/>
                <a:sym typeface="Calibri"/>
              </a:defRPr>
            </a:lvl1pPr>
          </a:lstStyle>
          <a:p>
            <a:pPr/>
            <a:r>
              <a:t>Unless otherwise indicated, all Scripture quotations are from The ESV® Bible (The Holy Bible, English Standard Version®), copyright © 2001 by Crossway, a publishing ministry of Good News Publishers. Used by permission. All rights reserved.</a:t>
            </a:r>
          </a:p>
        </p:txBody>
      </p:sp>
      <p:sp>
        <p:nvSpPr>
          <p:cNvPr id="141" name="EPH 4:6"/>
          <p:cNvSpPr txBox="1"/>
          <p:nvPr/>
        </p:nvSpPr>
        <p:spPr>
          <a:xfrm>
            <a:off x="4555163" y="6975931"/>
            <a:ext cx="3894474" cy="156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400">
                <a:solidFill>
                  <a:srgbClr val="FFFFFF"/>
                </a:solidFill>
                <a:latin typeface="Calibri"/>
                <a:ea typeface="Calibri"/>
                <a:cs typeface="Calibri"/>
                <a:sym typeface="Calibri"/>
              </a:defRPr>
            </a:lvl1pPr>
          </a:lstStyle>
          <a:p>
            <a:pPr/>
            <a:r>
              <a:t>EPH 4:6</a:t>
            </a:r>
          </a:p>
        </p:txBody>
      </p:sp>
      <p:sp>
        <p:nvSpPr>
          <p:cNvPr id="142" name="WORK, FOR"/>
          <p:cNvSpPr txBox="1"/>
          <p:nvPr/>
        </p:nvSpPr>
        <p:spPr>
          <a:xfrm>
            <a:off x="3454824" y="1554040"/>
            <a:ext cx="6095152" cy="1600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700">
                <a:solidFill>
                  <a:srgbClr val="FFFFFF"/>
                </a:solidFill>
                <a:latin typeface="Calibri"/>
                <a:ea typeface="Calibri"/>
                <a:cs typeface="Calibri"/>
                <a:sym typeface="Calibri"/>
              </a:defRPr>
            </a:lvl1pPr>
          </a:lstStyle>
          <a:p>
            <a:pPr/>
            <a:r>
              <a:t>WORK, FOR</a:t>
            </a:r>
          </a:p>
        </p:txBody>
      </p:sp>
      <p:sp>
        <p:nvSpPr>
          <p:cNvPr id="143" name="IS WORKING"/>
          <p:cNvSpPr txBox="1"/>
          <p:nvPr/>
        </p:nvSpPr>
        <p:spPr>
          <a:xfrm>
            <a:off x="3303519" y="4687057"/>
            <a:ext cx="6397762" cy="1574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9500">
                <a:solidFill>
                  <a:srgbClr val="FFFFFF"/>
                </a:solidFill>
                <a:latin typeface="Calibri"/>
                <a:ea typeface="Calibri"/>
                <a:cs typeface="Calibri"/>
                <a:sym typeface="Calibri"/>
              </a:defRPr>
            </a:lvl1pPr>
          </a:lstStyle>
          <a:p>
            <a:pPr/>
            <a:r>
              <a:t>IS WORKING</a:t>
            </a:r>
          </a:p>
        </p:txBody>
      </p:sp>
      <p:sp>
        <p:nvSpPr>
          <p:cNvPr id="144" name="GOD"/>
          <p:cNvSpPr txBox="1"/>
          <p:nvPr/>
        </p:nvSpPr>
        <p:spPr>
          <a:xfrm>
            <a:off x="4038280" y="2352521"/>
            <a:ext cx="4928240" cy="3124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19500">
                <a:solidFill>
                  <a:srgbClr val="FFFFFF"/>
                </a:solidFill>
                <a:latin typeface="Calibri"/>
                <a:ea typeface="Calibri"/>
                <a:cs typeface="Calibri"/>
                <a:sym typeface="Calibri"/>
              </a:defRPr>
            </a:lvl1pPr>
          </a:lstStyle>
          <a:p>
            <a:pPr/>
            <a:r>
              <a:t>GOD</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81674">
              <a:srgbClr val="DCDCDC"/>
            </a:gs>
            <a:gs pos="100000">
              <a:srgbClr val="B8B8B8"/>
            </a:gs>
          </a:gsLst>
          <a:path path="circle">
            <a:fillToRect l="50000" t="50000" r="50000" b="50000"/>
          </a:path>
        </a:gradFill>
      </p:bgPr>
    </p:bg>
    <p:spTree>
      <p:nvGrpSpPr>
        <p:cNvPr id="1" name=""/>
        <p:cNvGrpSpPr/>
        <p:nvPr/>
      </p:nvGrpSpPr>
      <p:grpSpPr>
        <a:xfrm>
          <a:off x="0" y="0"/>
          <a:ext cx="0" cy="0"/>
          <a:chOff x="0" y="0"/>
          <a:chExt cx="0" cy="0"/>
        </a:xfrm>
      </p:grpSpPr>
      <p:sp>
        <p:nvSpPr>
          <p:cNvPr id="146" name="Rounded Rectangle"/>
          <p:cNvSpPr/>
          <p:nvPr/>
        </p:nvSpPr>
        <p:spPr>
          <a:xfrm>
            <a:off x="507693" y="202957"/>
            <a:ext cx="11989415" cy="1270001"/>
          </a:xfrm>
          <a:prstGeom prst="roundRect">
            <a:avLst>
              <a:gd name="adj" fmla="val 15000"/>
            </a:avLst>
          </a:prstGeom>
          <a:solidFill>
            <a:srgbClr val="569ECD">
              <a:alpha val="68535"/>
            </a:srgb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47" name="Rounded Rectangle"/>
          <p:cNvSpPr/>
          <p:nvPr/>
        </p:nvSpPr>
        <p:spPr>
          <a:xfrm>
            <a:off x="153949" y="1649113"/>
            <a:ext cx="12657209" cy="8032719"/>
          </a:xfrm>
          <a:prstGeom prst="roundRect">
            <a:avLst>
              <a:gd name="adj" fmla="val 11479"/>
            </a:avLst>
          </a:prstGeom>
          <a:solidFill>
            <a:srgbClr val="007E0E">
              <a:alpha val="55584"/>
            </a:srgbClr>
          </a:solidFill>
          <a:ln w="12700">
            <a:miter lim="400000"/>
          </a:ln>
        </p:spPr>
        <p:txBody>
          <a:bodyPr lIns="101600" tIns="101600" rIns="101600" bIns="101600" anchor="ctr"/>
          <a:lstStyle/>
          <a:p>
            <a:pPr defTabSz="457200">
              <a:defRPr b="1" sz="4200">
                <a:solidFill>
                  <a:srgbClr val="FFFFFF"/>
                </a:solidFill>
                <a:latin typeface="Avenir Next Condensed"/>
                <a:ea typeface="Avenir Next Condensed"/>
                <a:cs typeface="Avenir Next Condensed"/>
                <a:sym typeface="Avenir Next Condensed"/>
              </a:defRPr>
            </a:pPr>
          </a:p>
        </p:txBody>
      </p:sp>
      <p:sp>
        <p:nvSpPr>
          <p:cNvPr id="148" name="GOD IS WORKING"/>
          <p:cNvSpPr txBox="1"/>
          <p:nvPr/>
        </p:nvSpPr>
        <p:spPr>
          <a:xfrm>
            <a:off x="2322462" y="101357"/>
            <a:ext cx="8359876"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8800">
                <a:solidFill>
                  <a:srgbClr val="FFFFFF"/>
                </a:solidFill>
                <a:effectLst>
                  <a:outerShdw sx="100000" sy="100000" kx="0" ky="0" algn="b" rotWithShape="0" blurRad="114300" dist="0" dir="2760000">
                    <a:srgbClr val="000000"/>
                  </a:outerShdw>
                </a:effectLst>
                <a:latin typeface="Calibri"/>
                <a:ea typeface="Calibri"/>
                <a:cs typeface="Calibri"/>
                <a:sym typeface="Calibri"/>
              </a:defRPr>
            </a:lvl1pPr>
          </a:lstStyle>
          <a:p>
            <a:pPr/>
            <a:r>
              <a:t>GOD IS WORKING</a:t>
            </a:r>
          </a:p>
        </p:txBody>
      </p:sp>
      <p:sp>
        <p:nvSpPr>
          <p:cNvPr id="149" name="How active do you think God is in the world?…"/>
          <p:cNvSpPr txBox="1"/>
          <p:nvPr/>
        </p:nvSpPr>
        <p:spPr>
          <a:xfrm>
            <a:off x="312850" y="1828547"/>
            <a:ext cx="12556901" cy="79578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57200" indent="-457200" algn="l">
              <a:buSzPct val="75000"/>
              <a:buChar char="•"/>
              <a:defRPr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How active do you think God is in the world?</a:t>
            </a:r>
          </a:p>
          <a:p>
            <a:pPr lvl="1" marL="924092" indent="-479592"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1 Th 2:13; Heb 4:12</a:t>
            </a:r>
            <a:r>
              <a:rPr b="0"/>
              <a:t> - Works through the word</a:t>
            </a:r>
            <a:endParaRPr b="0"/>
          </a:p>
          <a:p>
            <a:pPr lvl="1" marL="924092" indent="-479592"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Rom 14:20; Eph 2:10; 3:20; Php 1:6; 2:13; 2 Cor 5:20 </a:t>
            </a:r>
            <a:r>
              <a:rPr b="0"/>
              <a:t>- Works in and through people</a:t>
            </a:r>
            <a:endParaRPr b="0"/>
          </a:p>
          <a:p>
            <a:pPr lvl="1" marL="924092" indent="-479592"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1 Cor 16:9; 2 Cor 2:12; Col 4:3; Rev 3:8 </a:t>
            </a:r>
            <a:r>
              <a:rPr b="0"/>
              <a:t>- Opens doors</a:t>
            </a:r>
          </a:p>
          <a:p>
            <a:pPr lvl="1" marL="924092" indent="-479592" algn="l">
              <a:buSzPct val="75000"/>
              <a:buChar char="•"/>
              <a:defRPr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rPr b="1"/>
              <a:t>Eph 1:11; Rom 8:28</a:t>
            </a:r>
            <a:r>
              <a:t> - Works </a:t>
            </a:r>
            <a:r>
              <a:rPr i="1"/>
              <a:t>all things</a:t>
            </a:r>
          </a:p>
          <a:p>
            <a:pPr lvl="1" marL="924092" indent="-479592"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Phm 15 </a:t>
            </a:r>
            <a:r>
              <a:rPr b="0"/>
              <a:t>- The “perhaps” principle—the need for balance</a:t>
            </a:r>
            <a:endParaRPr b="0"/>
          </a:p>
          <a:p>
            <a:pPr marL="457200" indent="-457200"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rPr b="0"/>
              <a:t>How does this affect us?</a:t>
            </a:r>
            <a:endParaRPr b="0"/>
          </a:p>
          <a:p>
            <a:pPr lvl="2" marL="1368592" indent="-479592"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Php 1:6 </a:t>
            </a:r>
            <a:r>
              <a:rPr b="0"/>
              <a:t>- Personal growth</a:t>
            </a:r>
            <a:endParaRPr b="0"/>
          </a:p>
          <a:p>
            <a:pPr lvl="2" marL="1368592" indent="-479592"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Eph 3:20 </a:t>
            </a:r>
            <a:r>
              <a:rPr b="0"/>
              <a:t>- Prayer</a:t>
            </a:r>
            <a:endParaRPr b="0"/>
          </a:p>
          <a:p>
            <a:pPr lvl="2" marL="1368592" indent="-479592" algn="l">
              <a:buSzPct val="75000"/>
              <a:buChar char="•"/>
              <a:defRPr b="1" sz="4100">
                <a:solidFill>
                  <a:srgbClr val="FFFFFF"/>
                </a:solidFill>
                <a:effectLst>
                  <a:outerShdw sx="100000" sy="100000" kx="0" ky="0" algn="b" rotWithShape="0" blurRad="114300" dist="12700" dir="2640000">
                    <a:srgbClr val="000000"/>
                  </a:outerShdw>
                </a:effectLst>
                <a:latin typeface="Calibri"/>
                <a:ea typeface="Calibri"/>
                <a:cs typeface="Calibri"/>
                <a:sym typeface="Calibri"/>
              </a:defRPr>
            </a:pPr>
            <a:r>
              <a:t>Col 4:3 </a:t>
            </a:r>
            <a:r>
              <a:rPr b="0"/>
              <a:t>- Sharing the good news</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49">
                                            <p:bg/>
                                          </p:spTgt>
                                        </p:tgtEl>
                                        <p:attrNameLst>
                                          <p:attrName>style.visibility</p:attrName>
                                        </p:attrNameLst>
                                      </p:cBhvr>
                                      <p:to>
                                        <p:strVal val="visible"/>
                                      </p:to>
                                    </p:set>
                                    <p:animEffect filter="dissolve" transition="in">
                                      <p:cBhvr>
                                        <p:cTn id="7" dur="199"/>
                                        <p:tgtEl>
                                          <p:spTgt spid="149">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49">
                                            <p:txEl>
                                              <p:pRg st="0" end="0"/>
                                            </p:txEl>
                                          </p:spTgt>
                                        </p:tgtEl>
                                        <p:attrNameLst>
                                          <p:attrName>style.visibility</p:attrName>
                                        </p:attrNameLst>
                                      </p:cBhvr>
                                      <p:to>
                                        <p:strVal val="visible"/>
                                      </p:to>
                                    </p:set>
                                    <p:animEffect filter="dissolve" transition="in">
                                      <p:cBhvr>
                                        <p:cTn id="10" dur="199"/>
                                        <p:tgtEl>
                                          <p:spTgt spid="14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1" fill="hold">
                                  <p:stCondLst>
                                    <p:cond delay="0"/>
                                  </p:stCondLst>
                                  <p:iterate type="el" backwards="0">
                                    <p:tmAbs val="0"/>
                                  </p:iterate>
                                  <p:childTnLst>
                                    <p:set>
                                      <p:cBhvr>
                                        <p:cTn id="14" fill="hold"/>
                                        <p:tgtEl>
                                          <p:spTgt spid="149">
                                            <p:txEl>
                                              <p:pRg st="1" end="1"/>
                                            </p:txEl>
                                          </p:spTgt>
                                        </p:tgtEl>
                                        <p:attrNameLst>
                                          <p:attrName>style.visibility</p:attrName>
                                        </p:attrNameLst>
                                      </p:cBhvr>
                                      <p:to>
                                        <p:strVal val="visible"/>
                                      </p:to>
                                    </p:set>
                                    <p:animEffect filter="dissolve" transition="in">
                                      <p:cBhvr>
                                        <p:cTn id="15" dur="199"/>
                                        <p:tgtEl>
                                          <p:spTgt spid="14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9" grpId="1" fill="hold">
                                  <p:stCondLst>
                                    <p:cond delay="0"/>
                                  </p:stCondLst>
                                  <p:iterate type="el" backwards="0">
                                    <p:tmAbs val="0"/>
                                  </p:iterate>
                                  <p:childTnLst>
                                    <p:set>
                                      <p:cBhvr>
                                        <p:cTn id="19" fill="hold"/>
                                        <p:tgtEl>
                                          <p:spTgt spid="149">
                                            <p:txEl>
                                              <p:pRg st="2" end="2"/>
                                            </p:txEl>
                                          </p:spTgt>
                                        </p:tgtEl>
                                        <p:attrNameLst>
                                          <p:attrName>style.visibility</p:attrName>
                                        </p:attrNameLst>
                                      </p:cBhvr>
                                      <p:to>
                                        <p:strVal val="visible"/>
                                      </p:to>
                                    </p:set>
                                    <p:animEffect filter="dissolve" transition="in">
                                      <p:cBhvr>
                                        <p:cTn id="20" dur="199"/>
                                        <p:tgtEl>
                                          <p:spTgt spid="14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1" fill="hold">
                                  <p:stCondLst>
                                    <p:cond delay="0"/>
                                  </p:stCondLst>
                                  <p:iterate type="el" backwards="0">
                                    <p:tmAbs val="0"/>
                                  </p:iterate>
                                  <p:childTnLst>
                                    <p:set>
                                      <p:cBhvr>
                                        <p:cTn id="24" fill="hold"/>
                                        <p:tgtEl>
                                          <p:spTgt spid="149">
                                            <p:txEl>
                                              <p:pRg st="3" end="3"/>
                                            </p:txEl>
                                          </p:spTgt>
                                        </p:tgtEl>
                                        <p:attrNameLst>
                                          <p:attrName>style.visibility</p:attrName>
                                        </p:attrNameLst>
                                      </p:cBhvr>
                                      <p:to>
                                        <p:strVal val="visible"/>
                                      </p:to>
                                    </p:set>
                                    <p:animEffect filter="dissolve" transition="in">
                                      <p:cBhvr>
                                        <p:cTn id="25" dur="199"/>
                                        <p:tgtEl>
                                          <p:spTgt spid="14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1" fill="hold">
                                  <p:stCondLst>
                                    <p:cond delay="0"/>
                                  </p:stCondLst>
                                  <p:iterate type="el" backwards="0">
                                    <p:tmAbs val="0"/>
                                  </p:iterate>
                                  <p:childTnLst>
                                    <p:set>
                                      <p:cBhvr>
                                        <p:cTn id="29" fill="hold"/>
                                        <p:tgtEl>
                                          <p:spTgt spid="149">
                                            <p:txEl>
                                              <p:pRg st="4" end="4"/>
                                            </p:txEl>
                                          </p:spTgt>
                                        </p:tgtEl>
                                        <p:attrNameLst>
                                          <p:attrName>style.visibility</p:attrName>
                                        </p:attrNameLst>
                                      </p:cBhvr>
                                      <p:to>
                                        <p:strVal val="visible"/>
                                      </p:to>
                                    </p:set>
                                    <p:animEffect filter="dissolve" transition="in">
                                      <p:cBhvr>
                                        <p:cTn id="30" dur="199"/>
                                        <p:tgtEl>
                                          <p:spTgt spid="14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1" fill="hold">
                                  <p:stCondLst>
                                    <p:cond delay="0"/>
                                  </p:stCondLst>
                                  <p:iterate type="el" backwards="0">
                                    <p:tmAbs val="0"/>
                                  </p:iterate>
                                  <p:childTnLst>
                                    <p:set>
                                      <p:cBhvr>
                                        <p:cTn id="34" fill="hold"/>
                                        <p:tgtEl>
                                          <p:spTgt spid="149">
                                            <p:txEl>
                                              <p:pRg st="5" end="5"/>
                                            </p:txEl>
                                          </p:spTgt>
                                        </p:tgtEl>
                                        <p:attrNameLst>
                                          <p:attrName>style.visibility</p:attrName>
                                        </p:attrNameLst>
                                      </p:cBhvr>
                                      <p:to>
                                        <p:strVal val="visible"/>
                                      </p:to>
                                    </p:set>
                                    <p:animEffect filter="dissolve" transition="in">
                                      <p:cBhvr>
                                        <p:cTn id="35" dur="199"/>
                                        <p:tgtEl>
                                          <p:spTgt spid="14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1" fill="hold">
                                  <p:stCondLst>
                                    <p:cond delay="0"/>
                                  </p:stCondLst>
                                  <p:iterate type="el" backwards="0">
                                    <p:tmAbs val="0"/>
                                  </p:iterate>
                                  <p:childTnLst>
                                    <p:set>
                                      <p:cBhvr>
                                        <p:cTn id="39" fill="hold"/>
                                        <p:tgtEl>
                                          <p:spTgt spid="149">
                                            <p:txEl>
                                              <p:pRg st="6" end="6"/>
                                            </p:txEl>
                                          </p:spTgt>
                                        </p:tgtEl>
                                        <p:attrNameLst>
                                          <p:attrName>style.visibility</p:attrName>
                                        </p:attrNameLst>
                                      </p:cBhvr>
                                      <p:to>
                                        <p:strVal val="visible"/>
                                      </p:to>
                                    </p:set>
                                    <p:animEffect filter="dissolve" transition="in">
                                      <p:cBhvr>
                                        <p:cTn id="40" dur="199"/>
                                        <p:tgtEl>
                                          <p:spTgt spid="149">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1" fill="hold">
                                  <p:stCondLst>
                                    <p:cond delay="0"/>
                                  </p:stCondLst>
                                  <p:iterate type="el" backwards="0">
                                    <p:tmAbs val="0"/>
                                  </p:iterate>
                                  <p:childTnLst>
                                    <p:set>
                                      <p:cBhvr>
                                        <p:cTn id="44" fill="hold"/>
                                        <p:tgtEl>
                                          <p:spTgt spid="149">
                                            <p:txEl>
                                              <p:pRg st="7" end="7"/>
                                            </p:txEl>
                                          </p:spTgt>
                                        </p:tgtEl>
                                        <p:attrNameLst>
                                          <p:attrName>style.visibility</p:attrName>
                                        </p:attrNameLst>
                                      </p:cBhvr>
                                      <p:to>
                                        <p:strVal val="visible"/>
                                      </p:to>
                                    </p:set>
                                    <p:animEffect filter="dissolve" transition="in">
                                      <p:cBhvr>
                                        <p:cTn id="45" dur="199"/>
                                        <p:tgtEl>
                                          <p:spTgt spid="149">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1" fill="hold">
                                  <p:stCondLst>
                                    <p:cond delay="0"/>
                                  </p:stCondLst>
                                  <p:iterate type="el" backwards="0">
                                    <p:tmAbs val="0"/>
                                  </p:iterate>
                                  <p:childTnLst>
                                    <p:set>
                                      <p:cBhvr>
                                        <p:cTn id="49" fill="hold"/>
                                        <p:tgtEl>
                                          <p:spTgt spid="149">
                                            <p:txEl>
                                              <p:pRg st="8" end="8"/>
                                            </p:txEl>
                                          </p:spTgt>
                                        </p:tgtEl>
                                        <p:attrNameLst>
                                          <p:attrName>style.visibility</p:attrName>
                                        </p:attrNameLst>
                                      </p:cBhvr>
                                      <p:to>
                                        <p:strVal val="visible"/>
                                      </p:to>
                                    </p:set>
                                    <p:animEffect filter="dissolve" transition="in">
                                      <p:cBhvr>
                                        <p:cTn id="50" dur="199"/>
                                        <p:tgtEl>
                                          <p:spTgt spid="149">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 fill="hold">
                                  <p:stCondLst>
                                    <p:cond delay="0"/>
                                  </p:stCondLst>
                                  <p:iterate type="el" backwards="0">
                                    <p:tmAbs val="0"/>
                                  </p:iterate>
                                  <p:childTnLst>
                                    <p:set>
                                      <p:cBhvr>
                                        <p:cTn id="54" fill="hold"/>
                                        <p:tgtEl>
                                          <p:spTgt spid="149">
                                            <p:txEl>
                                              <p:pRg st="9" end="9"/>
                                            </p:txEl>
                                          </p:spTgt>
                                        </p:tgtEl>
                                        <p:attrNameLst>
                                          <p:attrName>style.visibility</p:attrName>
                                        </p:attrNameLst>
                                      </p:cBhvr>
                                      <p:to>
                                        <p:strVal val="visible"/>
                                      </p:to>
                                    </p:set>
                                    <p:animEffect filter="dissolve" transition="in">
                                      <p:cBhvr>
                                        <p:cTn id="55" dur="199"/>
                                        <p:tgtEl>
                                          <p:spTgt spid="149">
                                            <p:txEl>
                                              <p:pRg st="9" end="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9"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81674">
              <a:srgbClr val="DCDCDC"/>
            </a:gs>
            <a:gs pos="100000">
              <a:srgbClr val="B8B8B8"/>
            </a:gs>
          </a:gsLst>
          <a:path path="circle">
            <a:fillToRect l="50000" t="50000" r="50000" b="50000"/>
          </a:path>
        </a:gradFill>
      </p:bgPr>
    </p:bg>
    <p:spTree>
      <p:nvGrpSpPr>
        <p:cNvPr id="1" name=""/>
        <p:cNvGrpSpPr/>
        <p:nvPr/>
      </p:nvGrpSpPr>
      <p:grpSpPr>
        <a:xfrm>
          <a:off x="0" y="0"/>
          <a:ext cx="0" cy="0"/>
          <a:chOff x="0" y="0"/>
          <a:chExt cx="0" cy="0"/>
        </a:xfrm>
      </p:grpSpPr>
      <p:sp>
        <p:nvSpPr>
          <p:cNvPr id="151" name="Rounded Rectangle"/>
          <p:cNvSpPr/>
          <p:nvPr/>
        </p:nvSpPr>
        <p:spPr>
          <a:xfrm>
            <a:off x="6838639" y="210663"/>
            <a:ext cx="5727816" cy="1577547"/>
          </a:xfrm>
          <a:prstGeom prst="roundRect">
            <a:avLst>
              <a:gd name="adj" fmla="val 12076"/>
            </a:avLst>
          </a:prstGeom>
          <a:solidFill>
            <a:srgbClr val="569ECD">
              <a:alpha val="68535"/>
            </a:srgb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2" name="Rounded Rectangle"/>
          <p:cNvSpPr/>
          <p:nvPr/>
        </p:nvSpPr>
        <p:spPr>
          <a:xfrm>
            <a:off x="168922" y="1929204"/>
            <a:ext cx="6111654" cy="7695561"/>
          </a:xfrm>
          <a:prstGeom prst="roundRect">
            <a:avLst>
              <a:gd name="adj" fmla="val 15087"/>
            </a:avLst>
          </a:prstGeom>
          <a:solidFill>
            <a:srgbClr val="007E0E">
              <a:alpha val="55584"/>
            </a:srgbClr>
          </a:solidFill>
          <a:ln w="12700">
            <a:miter lim="400000"/>
          </a:ln>
        </p:spPr>
        <p:txBody>
          <a:bodyPr lIns="101600" tIns="101600" rIns="101600" bIns="101600" anchor="ctr"/>
          <a:lstStyle/>
          <a:p>
            <a:pPr defTabSz="457200">
              <a:defRPr b="1" sz="4200">
                <a:solidFill>
                  <a:srgbClr val="FFFFFF"/>
                </a:solidFill>
                <a:latin typeface="Avenir Next Condensed"/>
                <a:ea typeface="Avenir Next Condensed"/>
                <a:cs typeface="Avenir Next Condensed"/>
                <a:sym typeface="Avenir Next Condensed"/>
              </a:defRPr>
            </a:pPr>
          </a:p>
        </p:txBody>
      </p:sp>
      <p:sp>
        <p:nvSpPr>
          <p:cNvPr id="153" name="Rounded Rectangle"/>
          <p:cNvSpPr/>
          <p:nvPr/>
        </p:nvSpPr>
        <p:spPr>
          <a:xfrm>
            <a:off x="6592346" y="1929204"/>
            <a:ext cx="6111654" cy="7695561"/>
          </a:xfrm>
          <a:prstGeom prst="roundRect">
            <a:avLst>
              <a:gd name="adj" fmla="val 15087"/>
            </a:avLst>
          </a:prstGeom>
          <a:solidFill>
            <a:srgbClr val="007E0E">
              <a:alpha val="55584"/>
            </a:srgbClr>
          </a:solidFill>
          <a:ln w="12700">
            <a:miter lim="400000"/>
          </a:ln>
        </p:spPr>
        <p:txBody>
          <a:bodyPr lIns="101600" tIns="101600" rIns="101600" bIns="101600" anchor="ctr"/>
          <a:lstStyle/>
          <a:p>
            <a:pPr defTabSz="457200">
              <a:defRPr b="1" sz="4200">
                <a:solidFill>
                  <a:srgbClr val="FFFFFF"/>
                </a:solidFill>
                <a:latin typeface="Avenir Next Condensed"/>
                <a:ea typeface="Avenir Next Condensed"/>
                <a:cs typeface="Avenir Next Condensed"/>
                <a:sym typeface="Avenir Next Condensed"/>
              </a:defRPr>
            </a:pPr>
          </a:p>
        </p:txBody>
      </p:sp>
      <p:sp>
        <p:nvSpPr>
          <p:cNvPr id="154" name="Rounded Rectangle"/>
          <p:cNvSpPr/>
          <p:nvPr/>
        </p:nvSpPr>
        <p:spPr>
          <a:xfrm>
            <a:off x="360841" y="210663"/>
            <a:ext cx="5727816" cy="1577547"/>
          </a:xfrm>
          <a:prstGeom prst="roundRect">
            <a:avLst>
              <a:gd name="adj" fmla="val 12076"/>
            </a:avLst>
          </a:prstGeom>
          <a:solidFill>
            <a:srgbClr val="D64130">
              <a:alpha val="68535"/>
            </a:srgb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5" name="EVANGELISM…"/>
          <p:cNvSpPr txBox="1"/>
          <p:nvPr>
            <p:ph type="ctrTitle"/>
          </p:nvPr>
        </p:nvSpPr>
        <p:spPr>
          <a:xfrm>
            <a:off x="782224" y="109446"/>
            <a:ext cx="4781438" cy="1967181"/>
          </a:xfrm>
          <a:prstGeom prst="rect">
            <a:avLst/>
          </a:prstGeom>
        </p:spPr>
        <p:txBody>
          <a:bodyPr anchor="t"/>
          <a:lstStyle/>
          <a:p>
            <a:pPr>
              <a:lnSpc>
                <a:spcPct val="70000"/>
              </a:lnSpc>
              <a:defRPr b="1" sz="61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EVANGELISM</a:t>
            </a:r>
          </a:p>
          <a:p>
            <a:pPr>
              <a:lnSpc>
                <a:spcPct val="70000"/>
              </a:lnSpc>
              <a:defRPr b="1" sz="61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BY THE FLESH</a:t>
            </a:r>
          </a:p>
        </p:txBody>
      </p:sp>
      <p:sp>
        <p:nvSpPr>
          <p:cNvPr id="156" name="EVANGELISM…"/>
          <p:cNvSpPr txBox="1"/>
          <p:nvPr/>
        </p:nvSpPr>
        <p:spPr>
          <a:xfrm>
            <a:off x="7389332" y="109446"/>
            <a:ext cx="4781438" cy="19671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70000"/>
              </a:lnSpc>
              <a:defRPr b="1" sz="61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EVANGELISM</a:t>
            </a:r>
          </a:p>
          <a:p>
            <a:pPr>
              <a:lnSpc>
                <a:spcPct val="70000"/>
              </a:lnSpc>
              <a:defRPr b="1" sz="61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BY THE SPIRIT</a:t>
            </a:r>
          </a:p>
        </p:txBody>
      </p:sp>
      <p:sp>
        <p:nvSpPr>
          <p:cNvPr id="157" name="Focuses on self…"/>
          <p:cNvSpPr txBox="1"/>
          <p:nvPr/>
        </p:nvSpPr>
        <p:spPr>
          <a:xfrm>
            <a:off x="236473" y="2293360"/>
            <a:ext cx="6111654" cy="73507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Focuses on self</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Considers self responsible for everything</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Focuses on own ability and skill to convert people</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Focuses on my own limitations</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Focuses on the outward appearance of others</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Expects failure</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Sees failure</a:t>
            </a:r>
          </a:p>
        </p:txBody>
      </p:sp>
      <p:sp>
        <p:nvSpPr>
          <p:cNvPr id="158" name="Focused on God…"/>
          <p:cNvSpPr txBox="1"/>
          <p:nvPr/>
        </p:nvSpPr>
        <p:spPr>
          <a:xfrm>
            <a:off x="6724224" y="2293360"/>
            <a:ext cx="6111654" cy="735079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Focused on God</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Trusts God to be responsible for everything</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Trusts in the Spirit to convert people</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Focuses on God not being limited</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Focuses on the spiritual need of others</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Expects success</a:t>
            </a:r>
          </a:p>
          <a:p>
            <a:pPr marL="457200" indent="-457200" algn="l">
              <a:buSzPct val="75000"/>
              <a:buChar char="•"/>
              <a:defRPr sz="4000">
                <a:solidFill>
                  <a:srgbClr val="FFFFFF"/>
                </a:solidFill>
                <a:effectLst>
                  <a:outerShdw sx="100000" sy="100000" kx="0" ky="0" algn="b" rotWithShape="0" blurRad="114300" dist="12700" dir="2580000">
                    <a:srgbClr val="000000"/>
                  </a:outerShdw>
                </a:effectLst>
                <a:latin typeface="Calibri"/>
                <a:ea typeface="Calibri"/>
                <a:cs typeface="Calibri"/>
                <a:sym typeface="Calibri"/>
              </a:defRPr>
            </a:pPr>
            <a:r>
              <a:t>Sees success</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57">
                                            <p:bg/>
                                          </p:spTgt>
                                        </p:tgtEl>
                                        <p:attrNameLst>
                                          <p:attrName>style.visibility</p:attrName>
                                        </p:attrNameLst>
                                      </p:cBhvr>
                                      <p:to>
                                        <p:strVal val="visible"/>
                                      </p:to>
                                    </p:set>
                                    <p:animEffect filter="dissolve" transition="in">
                                      <p:cBhvr>
                                        <p:cTn id="7" dur="199"/>
                                        <p:tgtEl>
                                          <p:spTgt spid="157">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157">
                                            <p:txEl>
                                              <p:pRg st="0" end="0"/>
                                            </p:txEl>
                                          </p:spTgt>
                                        </p:tgtEl>
                                        <p:attrNameLst>
                                          <p:attrName>style.visibility</p:attrName>
                                        </p:attrNameLst>
                                      </p:cBhvr>
                                      <p:to>
                                        <p:strVal val="visible"/>
                                      </p:to>
                                    </p:set>
                                    <p:animEffect filter="dissolve" transition="in">
                                      <p:cBhvr>
                                        <p:cTn id="10" dur="199"/>
                                        <p:tgtEl>
                                          <p:spTgt spid="15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9" grpId="2" fill="hold">
                                  <p:stCondLst>
                                    <p:cond delay="0"/>
                                  </p:stCondLst>
                                  <p:iterate type="el" backwards="0">
                                    <p:tmAbs val="0"/>
                                  </p:iterate>
                                  <p:childTnLst>
                                    <p:set>
                                      <p:cBhvr>
                                        <p:cTn id="14" fill="hold"/>
                                        <p:tgtEl>
                                          <p:spTgt spid="158">
                                            <p:bg/>
                                          </p:spTgt>
                                        </p:tgtEl>
                                        <p:attrNameLst>
                                          <p:attrName>style.visibility</p:attrName>
                                        </p:attrNameLst>
                                      </p:cBhvr>
                                      <p:to>
                                        <p:strVal val="visible"/>
                                      </p:to>
                                    </p:set>
                                    <p:animEffect filter="dissolve" transition="in">
                                      <p:cBhvr>
                                        <p:cTn id="15" dur="199"/>
                                        <p:tgtEl>
                                          <p:spTgt spid="158">
                                            <p:bg/>
                                          </p:spTgt>
                                        </p:tgtEl>
                                      </p:cBhvr>
                                    </p:animEffect>
                                  </p:childTnLst>
                                </p:cTn>
                              </p:par>
                              <p:par>
                                <p:cTn id="16" presetClass="entr" nodeType="withEffect" presetSubtype="0" presetID="9" grpId="2" fill="hold">
                                  <p:stCondLst>
                                    <p:cond delay="0"/>
                                  </p:stCondLst>
                                  <p:iterate type="el" backwards="0">
                                    <p:tmAbs val="0"/>
                                  </p:iterate>
                                  <p:childTnLst>
                                    <p:set>
                                      <p:cBhvr>
                                        <p:cTn id="17" fill="hold"/>
                                        <p:tgtEl>
                                          <p:spTgt spid="158">
                                            <p:txEl>
                                              <p:pRg st="0" end="0"/>
                                            </p:txEl>
                                          </p:spTgt>
                                        </p:tgtEl>
                                        <p:attrNameLst>
                                          <p:attrName>style.visibility</p:attrName>
                                        </p:attrNameLst>
                                      </p:cBhvr>
                                      <p:to>
                                        <p:strVal val="visible"/>
                                      </p:to>
                                    </p:set>
                                    <p:animEffect filter="dissolve" transition="in">
                                      <p:cBhvr>
                                        <p:cTn id="18" dur="199"/>
                                        <p:tgtEl>
                                          <p:spTgt spid="15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ID="9" grpId="1" fill="hold">
                                  <p:stCondLst>
                                    <p:cond delay="0"/>
                                  </p:stCondLst>
                                  <p:iterate type="el" backwards="0">
                                    <p:tmAbs val="0"/>
                                  </p:iterate>
                                  <p:childTnLst>
                                    <p:set>
                                      <p:cBhvr>
                                        <p:cTn id="22" fill="hold"/>
                                        <p:tgtEl>
                                          <p:spTgt spid="157">
                                            <p:txEl>
                                              <p:pRg st="1" end="1"/>
                                            </p:txEl>
                                          </p:spTgt>
                                        </p:tgtEl>
                                        <p:attrNameLst>
                                          <p:attrName>style.visibility</p:attrName>
                                        </p:attrNameLst>
                                      </p:cBhvr>
                                      <p:to>
                                        <p:strVal val="visible"/>
                                      </p:to>
                                    </p:set>
                                    <p:animEffect filter="dissolve" transition="in">
                                      <p:cBhvr>
                                        <p:cTn id="23" dur="199"/>
                                        <p:tgtEl>
                                          <p:spTgt spid="15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ID="9" grpId="2" fill="hold">
                                  <p:stCondLst>
                                    <p:cond delay="0"/>
                                  </p:stCondLst>
                                  <p:iterate type="el" backwards="0">
                                    <p:tmAbs val="0"/>
                                  </p:iterate>
                                  <p:childTnLst>
                                    <p:set>
                                      <p:cBhvr>
                                        <p:cTn id="27" fill="hold"/>
                                        <p:tgtEl>
                                          <p:spTgt spid="158">
                                            <p:txEl>
                                              <p:pRg st="1" end="1"/>
                                            </p:txEl>
                                          </p:spTgt>
                                        </p:tgtEl>
                                        <p:attrNameLst>
                                          <p:attrName>style.visibility</p:attrName>
                                        </p:attrNameLst>
                                      </p:cBhvr>
                                      <p:to>
                                        <p:strVal val="visible"/>
                                      </p:to>
                                    </p:set>
                                    <p:animEffect filter="dissolve" transition="in">
                                      <p:cBhvr>
                                        <p:cTn id="28" dur="199"/>
                                        <p:tgtEl>
                                          <p:spTgt spid="15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9" grpId="1" fill="hold">
                                  <p:stCondLst>
                                    <p:cond delay="0"/>
                                  </p:stCondLst>
                                  <p:iterate type="el" backwards="0">
                                    <p:tmAbs val="0"/>
                                  </p:iterate>
                                  <p:childTnLst>
                                    <p:set>
                                      <p:cBhvr>
                                        <p:cTn id="32" fill="hold"/>
                                        <p:tgtEl>
                                          <p:spTgt spid="157">
                                            <p:txEl>
                                              <p:pRg st="2" end="2"/>
                                            </p:txEl>
                                          </p:spTgt>
                                        </p:tgtEl>
                                        <p:attrNameLst>
                                          <p:attrName>style.visibility</p:attrName>
                                        </p:attrNameLst>
                                      </p:cBhvr>
                                      <p:to>
                                        <p:strVal val="visible"/>
                                      </p:to>
                                    </p:set>
                                    <p:animEffect filter="dissolve" transition="in">
                                      <p:cBhvr>
                                        <p:cTn id="33" dur="199"/>
                                        <p:tgtEl>
                                          <p:spTgt spid="15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ID="9" grpId="2" fill="hold">
                                  <p:stCondLst>
                                    <p:cond delay="0"/>
                                  </p:stCondLst>
                                  <p:iterate type="el" backwards="0">
                                    <p:tmAbs val="0"/>
                                  </p:iterate>
                                  <p:childTnLst>
                                    <p:set>
                                      <p:cBhvr>
                                        <p:cTn id="37" fill="hold"/>
                                        <p:tgtEl>
                                          <p:spTgt spid="158">
                                            <p:txEl>
                                              <p:pRg st="2" end="2"/>
                                            </p:txEl>
                                          </p:spTgt>
                                        </p:tgtEl>
                                        <p:attrNameLst>
                                          <p:attrName>style.visibility</p:attrName>
                                        </p:attrNameLst>
                                      </p:cBhvr>
                                      <p:to>
                                        <p:strVal val="visible"/>
                                      </p:to>
                                    </p:set>
                                    <p:animEffect filter="dissolve" transition="in">
                                      <p:cBhvr>
                                        <p:cTn id="38" dur="199"/>
                                        <p:tgtEl>
                                          <p:spTgt spid="158">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ID="9" grpId="1" fill="hold">
                                  <p:stCondLst>
                                    <p:cond delay="0"/>
                                  </p:stCondLst>
                                  <p:iterate type="el" backwards="0">
                                    <p:tmAbs val="0"/>
                                  </p:iterate>
                                  <p:childTnLst>
                                    <p:set>
                                      <p:cBhvr>
                                        <p:cTn id="42" fill="hold"/>
                                        <p:tgtEl>
                                          <p:spTgt spid="157">
                                            <p:txEl>
                                              <p:pRg st="3" end="3"/>
                                            </p:txEl>
                                          </p:spTgt>
                                        </p:tgtEl>
                                        <p:attrNameLst>
                                          <p:attrName>style.visibility</p:attrName>
                                        </p:attrNameLst>
                                      </p:cBhvr>
                                      <p:to>
                                        <p:strVal val="visible"/>
                                      </p:to>
                                    </p:set>
                                    <p:animEffect filter="dissolve" transition="in">
                                      <p:cBhvr>
                                        <p:cTn id="43" dur="199"/>
                                        <p:tgtEl>
                                          <p:spTgt spid="15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ID="9" grpId="2" fill="hold">
                                  <p:stCondLst>
                                    <p:cond delay="0"/>
                                  </p:stCondLst>
                                  <p:iterate type="el" backwards="0">
                                    <p:tmAbs val="0"/>
                                  </p:iterate>
                                  <p:childTnLst>
                                    <p:set>
                                      <p:cBhvr>
                                        <p:cTn id="47" fill="hold"/>
                                        <p:tgtEl>
                                          <p:spTgt spid="158">
                                            <p:txEl>
                                              <p:pRg st="3" end="3"/>
                                            </p:txEl>
                                          </p:spTgt>
                                        </p:tgtEl>
                                        <p:attrNameLst>
                                          <p:attrName>style.visibility</p:attrName>
                                        </p:attrNameLst>
                                      </p:cBhvr>
                                      <p:to>
                                        <p:strVal val="visible"/>
                                      </p:to>
                                    </p:set>
                                    <p:animEffect filter="dissolve" transition="in">
                                      <p:cBhvr>
                                        <p:cTn id="48" dur="199"/>
                                        <p:tgtEl>
                                          <p:spTgt spid="15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ID="9" grpId="1" fill="hold">
                                  <p:stCondLst>
                                    <p:cond delay="0"/>
                                  </p:stCondLst>
                                  <p:iterate type="el" backwards="0">
                                    <p:tmAbs val="0"/>
                                  </p:iterate>
                                  <p:childTnLst>
                                    <p:set>
                                      <p:cBhvr>
                                        <p:cTn id="52" fill="hold"/>
                                        <p:tgtEl>
                                          <p:spTgt spid="157">
                                            <p:txEl>
                                              <p:pRg st="4" end="4"/>
                                            </p:txEl>
                                          </p:spTgt>
                                        </p:tgtEl>
                                        <p:attrNameLst>
                                          <p:attrName>style.visibility</p:attrName>
                                        </p:attrNameLst>
                                      </p:cBhvr>
                                      <p:to>
                                        <p:strVal val="visible"/>
                                      </p:to>
                                    </p:set>
                                    <p:animEffect filter="dissolve" transition="in">
                                      <p:cBhvr>
                                        <p:cTn id="53" dur="199"/>
                                        <p:tgtEl>
                                          <p:spTgt spid="157">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ID="9" grpId="2" fill="hold">
                                  <p:stCondLst>
                                    <p:cond delay="0"/>
                                  </p:stCondLst>
                                  <p:iterate type="el" backwards="0">
                                    <p:tmAbs val="0"/>
                                  </p:iterate>
                                  <p:childTnLst>
                                    <p:set>
                                      <p:cBhvr>
                                        <p:cTn id="57" fill="hold"/>
                                        <p:tgtEl>
                                          <p:spTgt spid="158">
                                            <p:txEl>
                                              <p:pRg st="4" end="4"/>
                                            </p:txEl>
                                          </p:spTgt>
                                        </p:tgtEl>
                                        <p:attrNameLst>
                                          <p:attrName>style.visibility</p:attrName>
                                        </p:attrNameLst>
                                      </p:cBhvr>
                                      <p:to>
                                        <p:strVal val="visible"/>
                                      </p:to>
                                    </p:set>
                                    <p:animEffect filter="dissolve" transition="in">
                                      <p:cBhvr>
                                        <p:cTn id="58" dur="199"/>
                                        <p:tgtEl>
                                          <p:spTgt spid="158">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ID="9" grpId="1" fill="hold">
                                  <p:stCondLst>
                                    <p:cond delay="0"/>
                                  </p:stCondLst>
                                  <p:iterate type="el" backwards="0">
                                    <p:tmAbs val="0"/>
                                  </p:iterate>
                                  <p:childTnLst>
                                    <p:set>
                                      <p:cBhvr>
                                        <p:cTn id="62" fill="hold"/>
                                        <p:tgtEl>
                                          <p:spTgt spid="157">
                                            <p:txEl>
                                              <p:pRg st="5" end="5"/>
                                            </p:txEl>
                                          </p:spTgt>
                                        </p:tgtEl>
                                        <p:attrNameLst>
                                          <p:attrName>style.visibility</p:attrName>
                                        </p:attrNameLst>
                                      </p:cBhvr>
                                      <p:to>
                                        <p:strVal val="visible"/>
                                      </p:to>
                                    </p:set>
                                    <p:animEffect filter="dissolve" transition="in">
                                      <p:cBhvr>
                                        <p:cTn id="63" dur="199"/>
                                        <p:tgtEl>
                                          <p:spTgt spid="157">
                                            <p:txEl>
                                              <p:pRg st="5" end="5"/>
                                            </p:txEl>
                                          </p:spTgt>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ID="9" grpId="2" fill="hold">
                                  <p:stCondLst>
                                    <p:cond delay="0"/>
                                  </p:stCondLst>
                                  <p:iterate type="el" backwards="0">
                                    <p:tmAbs val="0"/>
                                  </p:iterate>
                                  <p:childTnLst>
                                    <p:set>
                                      <p:cBhvr>
                                        <p:cTn id="67" fill="hold"/>
                                        <p:tgtEl>
                                          <p:spTgt spid="158">
                                            <p:txEl>
                                              <p:pRg st="5" end="5"/>
                                            </p:txEl>
                                          </p:spTgt>
                                        </p:tgtEl>
                                        <p:attrNameLst>
                                          <p:attrName>style.visibility</p:attrName>
                                        </p:attrNameLst>
                                      </p:cBhvr>
                                      <p:to>
                                        <p:strVal val="visible"/>
                                      </p:to>
                                    </p:set>
                                    <p:animEffect filter="dissolve" transition="in">
                                      <p:cBhvr>
                                        <p:cTn id="68" dur="199"/>
                                        <p:tgtEl>
                                          <p:spTgt spid="158">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ID="9" grpId="1" fill="hold">
                                  <p:stCondLst>
                                    <p:cond delay="0"/>
                                  </p:stCondLst>
                                  <p:iterate type="el" backwards="0">
                                    <p:tmAbs val="0"/>
                                  </p:iterate>
                                  <p:childTnLst>
                                    <p:set>
                                      <p:cBhvr>
                                        <p:cTn id="72" fill="hold"/>
                                        <p:tgtEl>
                                          <p:spTgt spid="157">
                                            <p:txEl>
                                              <p:pRg st="6" end="6"/>
                                            </p:txEl>
                                          </p:spTgt>
                                        </p:tgtEl>
                                        <p:attrNameLst>
                                          <p:attrName>style.visibility</p:attrName>
                                        </p:attrNameLst>
                                      </p:cBhvr>
                                      <p:to>
                                        <p:strVal val="visible"/>
                                      </p:to>
                                    </p:set>
                                    <p:animEffect filter="dissolve" transition="in">
                                      <p:cBhvr>
                                        <p:cTn id="73" dur="199"/>
                                        <p:tgtEl>
                                          <p:spTgt spid="157">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Class="entr" nodeType="clickEffect" presetID="9" grpId="2" fill="hold">
                                  <p:stCondLst>
                                    <p:cond delay="0"/>
                                  </p:stCondLst>
                                  <p:iterate type="el" backwards="0">
                                    <p:tmAbs val="0"/>
                                  </p:iterate>
                                  <p:childTnLst>
                                    <p:set>
                                      <p:cBhvr>
                                        <p:cTn id="77" fill="hold"/>
                                        <p:tgtEl>
                                          <p:spTgt spid="158">
                                            <p:txEl>
                                              <p:pRg st="6" end="6"/>
                                            </p:txEl>
                                          </p:spTgt>
                                        </p:tgtEl>
                                        <p:attrNameLst>
                                          <p:attrName>style.visibility</p:attrName>
                                        </p:attrNameLst>
                                      </p:cBhvr>
                                      <p:to>
                                        <p:strVal val="visible"/>
                                      </p:to>
                                    </p:set>
                                    <p:animEffect filter="dissolve" transition="in">
                                      <p:cBhvr>
                                        <p:cTn id="78" dur="199"/>
                                        <p:tgtEl>
                                          <p:spTgt spid="158">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2"/>
      <p:bldP build="p" bldLvl="5" animBg="1" rev="0" advAuto="0" spid="157"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81674">
              <a:srgbClr val="DCDCDC"/>
            </a:gs>
            <a:gs pos="100000">
              <a:srgbClr val="B8B8B8"/>
            </a:gs>
          </a:gsLst>
          <a:path path="circle">
            <a:fillToRect l="50000" t="50000" r="50000" b="50000"/>
          </a:path>
        </a:gradFill>
      </p:bgPr>
    </p:bg>
    <p:spTree>
      <p:nvGrpSpPr>
        <p:cNvPr id="1" name=""/>
        <p:cNvGrpSpPr/>
        <p:nvPr/>
      </p:nvGrpSpPr>
      <p:grpSpPr>
        <a:xfrm>
          <a:off x="0" y="0"/>
          <a:ext cx="0" cy="0"/>
          <a:chOff x="0" y="0"/>
          <a:chExt cx="0" cy="0"/>
        </a:xfrm>
      </p:grpSpPr>
      <p:sp>
        <p:nvSpPr>
          <p:cNvPr id="160" name="Rounded Rectangle"/>
          <p:cNvSpPr/>
          <p:nvPr/>
        </p:nvSpPr>
        <p:spPr>
          <a:xfrm>
            <a:off x="507693" y="202957"/>
            <a:ext cx="11989415" cy="1270001"/>
          </a:xfrm>
          <a:prstGeom prst="roundRect">
            <a:avLst>
              <a:gd name="adj" fmla="val 15000"/>
            </a:avLst>
          </a:prstGeom>
          <a:solidFill>
            <a:srgbClr val="569ECD">
              <a:alpha val="68535"/>
            </a:srgb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61" name="Rounded Rectangle"/>
          <p:cNvSpPr/>
          <p:nvPr/>
        </p:nvSpPr>
        <p:spPr>
          <a:xfrm>
            <a:off x="153949" y="1649113"/>
            <a:ext cx="12657209" cy="8032719"/>
          </a:xfrm>
          <a:prstGeom prst="roundRect">
            <a:avLst>
              <a:gd name="adj" fmla="val 11479"/>
            </a:avLst>
          </a:prstGeom>
          <a:solidFill>
            <a:srgbClr val="007E0E">
              <a:alpha val="55584"/>
            </a:srgbClr>
          </a:solidFill>
          <a:ln w="12700">
            <a:miter lim="400000"/>
          </a:ln>
        </p:spPr>
        <p:txBody>
          <a:bodyPr lIns="101600" tIns="101600" rIns="101600" bIns="101600" anchor="ctr"/>
          <a:lstStyle/>
          <a:p>
            <a:pPr defTabSz="457200">
              <a:defRPr b="1" sz="4200">
                <a:solidFill>
                  <a:srgbClr val="FFFFFF"/>
                </a:solidFill>
                <a:latin typeface="Avenir Next Condensed"/>
                <a:ea typeface="Avenir Next Condensed"/>
                <a:cs typeface="Avenir Next Condensed"/>
                <a:sym typeface="Avenir Next Condensed"/>
              </a:defRPr>
            </a:pPr>
          </a:p>
        </p:txBody>
      </p:sp>
      <p:sp>
        <p:nvSpPr>
          <p:cNvPr id="162" name="WORK, FOR GOD IS WORKING"/>
          <p:cNvSpPr txBox="1"/>
          <p:nvPr/>
        </p:nvSpPr>
        <p:spPr>
          <a:xfrm>
            <a:off x="669887" y="215657"/>
            <a:ext cx="11665026"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7300">
                <a:solidFill>
                  <a:srgbClr val="FFFFFF"/>
                </a:solidFill>
                <a:effectLst>
                  <a:outerShdw sx="100000" sy="100000" kx="0" ky="0" algn="b" rotWithShape="0" blurRad="114300" dist="0" dir="2760000">
                    <a:srgbClr val="000000"/>
                  </a:outerShdw>
                </a:effectLst>
                <a:latin typeface="Calibri"/>
                <a:ea typeface="Calibri"/>
                <a:cs typeface="Calibri"/>
                <a:sym typeface="Calibri"/>
              </a:defRPr>
            </a:lvl1pPr>
          </a:lstStyle>
          <a:p>
            <a:pPr/>
            <a:r>
              <a:t>WORK, FOR GOD IS WORKING</a:t>
            </a:r>
          </a:p>
        </p:txBody>
      </p:sp>
      <p:sp>
        <p:nvSpPr>
          <p:cNvPr id="163" name="2 Cor 3:5-6  I am never adequate, but God is."/>
          <p:cNvSpPr txBox="1"/>
          <p:nvPr/>
        </p:nvSpPr>
        <p:spPr>
          <a:xfrm>
            <a:off x="712877" y="1792562"/>
            <a:ext cx="3287241" cy="2182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70000"/>
              </a:lnSpc>
              <a:defRPr sz="4000">
                <a:solidFill>
                  <a:srgbClr val="FFFFFF"/>
                </a:solidFill>
                <a:effectLst>
                  <a:outerShdw sx="100000" sy="100000" kx="0" ky="0" algn="b" rotWithShape="0" blurRad="114300" dist="12700" dir="2880000">
                    <a:srgbClr val="000000"/>
                  </a:outerShdw>
                </a:effectLst>
                <a:latin typeface="Calibri"/>
                <a:ea typeface="Calibri"/>
                <a:cs typeface="Calibri"/>
                <a:sym typeface="Calibri"/>
              </a:defRPr>
            </a:pPr>
            <a:r>
              <a:t>  </a:t>
            </a:r>
            <a:r>
              <a:rPr b="1"/>
              <a:t>2 Cor 3:5-6</a:t>
            </a:r>
            <a:br>
              <a:rPr b="1"/>
            </a:br>
            <a:r>
              <a:t> I am never adequate,</a:t>
            </a:r>
            <a:br/>
            <a:r>
              <a:t>but God is.</a:t>
            </a:r>
          </a:p>
        </p:txBody>
      </p:sp>
      <p:sp>
        <p:nvSpPr>
          <p:cNvPr id="164" name="1 Cor 3:6 I am not the only one God can use to help others."/>
          <p:cNvSpPr txBox="1"/>
          <p:nvPr/>
        </p:nvSpPr>
        <p:spPr>
          <a:xfrm>
            <a:off x="298618" y="4548594"/>
            <a:ext cx="4115759" cy="256078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70000"/>
              </a:lnSpc>
              <a:defRPr sz="4000">
                <a:solidFill>
                  <a:srgbClr val="FFFFFF"/>
                </a:solidFill>
                <a:effectLst>
                  <a:outerShdw sx="100000" sy="100000" kx="0" ky="0" algn="b" rotWithShape="0" blurRad="114300" dist="12700" dir="2880000">
                    <a:srgbClr val="000000"/>
                  </a:outerShdw>
                </a:effectLst>
                <a:latin typeface="Calibri"/>
                <a:ea typeface="Calibri"/>
                <a:cs typeface="Calibri"/>
                <a:sym typeface="Calibri"/>
              </a:defRPr>
            </a:pPr>
            <a:r>
              <a:t> </a:t>
            </a:r>
            <a:r>
              <a:rPr b="1"/>
              <a:t>1 Cor 3:6</a:t>
            </a:r>
            <a:br>
              <a:rPr b="1"/>
            </a:br>
            <a:r>
              <a:t>I am not the only one God can use to help others.</a:t>
            </a:r>
          </a:p>
        </p:txBody>
      </p:sp>
      <p:sp>
        <p:nvSpPr>
          <p:cNvPr id="165" name="1 Cor 3:7…"/>
          <p:cNvSpPr txBox="1"/>
          <p:nvPr/>
        </p:nvSpPr>
        <p:spPr>
          <a:xfrm>
            <a:off x="387518" y="7213085"/>
            <a:ext cx="4115759" cy="26972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nSpc>
                <a:spcPct val="70000"/>
              </a:lnSpc>
              <a:defRPr b="1" sz="4000">
                <a:solidFill>
                  <a:srgbClr val="FFFFFF"/>
                </a:solidFill>
                <a:effectLst>
                  <a:outerShdw sx="100000" sy="100000" kx="0" ky="0" algn="b" rotWithShape="0" blurRad="114300" dist="12700" dir="2880000">
                    <a:srgbClr val="000000"/>
                  </a:outerShdw>
                </a:effectLst>
                <a:latin typeface="Calibri"/>
                <a:ea typeface="Calibri"/>
                <a:cs typeface="Calibri"/>
                <a:sym typeface="Calibri"/>
              </a:defRPr>
            </a:pPr>
            <a:r>
              <a:t>1 Cor 3:7</a:t>
            </a:r>
          </a:p>
          <a:p>
            <a:pPr>
              <a:lnSpc>
                <a:spcPct val="70000"/>
              </a:lnSpc>
              <a:defRPr sz="4000">
                <a:solidFill>
                  <a:srgbClr val="FFFFFF"/>
                </a:solidFill>
                <a:effectLst>
                  <a:outerShdw sx="100000" sy="100000" kx="0" ky="0" algn="b" rotWithShape="0" blurRad="114300" dist="12700" dir="2880000">
                    <a:srgbClr val="000000"/>
                  </a:outerShdw>
                </a:effectLst>
                <a:latin typeface="Calibri"/>
                <a:ea typeface="Calibri"/>
                <a:cs typeface="Calibri"/>
                <a:sym typeface="Calibri"/>
              </a:defRPr>
            </a:pPr>
            <a:r>
              <a:t>I do not have to get them to a “10,”</a:t>
            </a:r>
            <a:br/>
            <a:r>
              <a:t>just the next step.</a:t>
            </a:r>
          </a:p>
        </p:txBody>
      </p:sp>
      <p:grpSp>
        <p:nvGrpSpPr>
          <p:cNvPr id="168" name="Group"/>
          <p:cNvGrpSpPr/>
          <p:nvPr/>
        </p:nvGrpSpPr>
        <p:grpSpPr>
          <a:xfrm>
            <a:off x="3974735" y="1805318"/>
            <a:ext cx="2373231" cy="1874504"/>
            <a:chOff x="0" y="0"/>
            <a:chExt cx="2373230" cy="1874503"/>
          </a:xfrm>
        </p:grpSpPr>
        <p:sp>
          <p:nvSpPr>
            <p:cNvPr id="166" name="Circle"/>
            <p:cNvSpPr/>
            <p:nvPr/>
          </p:nvSpPr>
          <p:spPr>
            <a:xfrm>
              <a:off x="551615" y="0"/>
              <a:ext cx="1270001" cy="1270000"/>
            </a:xfrm>
            <a:prstGeom prst="ellipse">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defRPr sz="2400"/>
              </a:pPr>
            </a:p>
          </p:txBody>
        </p:sp>
        <p:sp>
          <p:nvSpPr>
            <p:cNvPr id="167" name="Shape"/>
            <p:cNvSpPr/>
            <p:nvPr/>
          </p:nvSpPr>
          <p:spPr>
            <a:xfrm>
              <a:off x="0" y="1346774"/>
              <a:ext cx="2373231" cy="527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461" y="15669"/>
                    <a:pt x="1296" y="10470"/>
                    <a:pt x="2402" y="6635"/>
                  </a:cubicBezTo>
                  <a:cubicBezTo>
                    <a:pt x="3511" y="2793"/>
                    <a:pt x="4845" y="488"/>
                    <a:pt x="6240" y="0"/>
                  </a:cubicBezTo>
                  <a:lnTo>
                    <a:pt x="16262" y="0"/>
                  </a:lnTo>
                  <a:cubicBezTo>
                    <a:pt x="17486" y="206"/>
                    <a:pt x="18663" y="2195"/>
                    <a:pt x="19614" y="5667"/>
                  </a:cubicBezTo>
                  <a:cubicBezTo>
                    <a:pt x="20639" y="9407"/>
                    <a:pt x="21341" y="14639"/>
                    <a:pt x="21600" y="20460"/>
                  </a:cubicBezTo>
                  <a:lnTo>
                    <a:pt x="0" y="21600"/>
                  </a:lnTo>
                  <a:close/>
                </a:path>
              </a:pathLst>
            </a:cu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defRPr sz="2400"/>
              </a:pPr>
            </a:p>
          </p:txBody>
        </p:sp>
      </p:grpSp>
      <p:grpSp>
        <p:nvGrpSpPr>
          <p:cNvPr id="171" name="Group"/>
          <p:cNvGrpSpPr/>
          <p:nvPr/>
        </p:nvGrpSpPr>
        <p:grpSpPr>
          <a:xfrm>
            <a:off x="6632843" y="1851981"/>
            <a:ext cx="2516560" cy="1781017"/>
            <a:chOff x="0" y="0"/>
            <a:chExt cx="2516559" cy="1781015"/>
          </a:xfrm>
        </p:grpSpPr>
        <p:sp>
          <p:nvSpPr>
            <p:cNvPr id="169" name="Quote Bubble"/>
            <p:cNvSpPr/>
            <p:nvPr/>
          </p:nvSpPr>
          <p:spPr>
            <a:xfrm>
              <a:off x="0" y="0"/>
              <a:ext cx="2516560" cy="1781016"/>
            </a:xfrm>
            <a:prstGeom prst="wedgeEllipseCallout">
              <a:avLst>
                <a:gd name="adj1" fmla="val -72877"/>
                <a:gd name="adj2" fmla="val 2520"/>
              </a:avLst>
            </a:prstGeom>
            <a:gradFill flip="none" rotWithShape="1">
              <a:gsLst>
                <a:gs pos="0">
                  <a:srgbClr val="D22321"/>
                </a:gs>
                <a:gs pos="100000">
                  <a:srgbClr val="720D05"/>
                </a:gs>
              </a:gsLst>
              <a:lin ang="5400000" scaled="0"/>
            </a:gradFill>
            <a:ln w="381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70" name="Line"/>
            <p:cNvSpPr/>
            <p:nvPr/>
          </p:nvSpPr>
          <p:spPr>
            <a:xfrm>
              <a:off x="338873" y="170958"/>
              <a:ext cx="1802979" cy="1465301"/>
            </a:xfrm>
            <a:custGeom>
              <a:avLst/>
              <a:gdLst/>
              <a:ahLst/>
              <a:cxnLst>
                <a:cxn ang="0">
                  <a:pos x="wd2" y="hd2"/>
                </a:cxn>
                <a:cxn ang="5400000">
                  <a:pos x="wd2" y="hd2"/>
                </a:cxn>
                <a:cxn ang="10800000">
                  <a:pos x="wd2" y="hd2"/>
                </a:cxn>
                <a:cxn ang="16200000">
                  <a:pos x="wd2" y="hd2"/>
                </a:cxn>
              </a:cxnLst>
              <a:rect l="0" t="0" r="r" b="b"/>
              <a:pathLst>
                <a:path w="19846" h="16420" fill="norm" stroke="1" extrusionOk="0">
                  <a:moveTo>
                    <a:pt x="6166" y="2201"/>
                  </a:moveTo>
                  <a:cubicBezTo>
                    <a:pt x="6688" y="-3413"/>
                    <a:pt x="17867" y="3093"/>
                    <a:pt x="13380" y="6400"/>
                  </a:cubicBezTo>
                  <a:cubicBezTo>
                    <a:pt x="10331" y="8647"/>
                    <a:pt x="5742" y="1063"/>
                    <a:pt x="2873" y="5236"/>
                  </a:cubicBezTo>
                  <a:cubicBezTo>
                    <a:pt x="2050" y="6432"/>
                    <a:pt x="2607" y="8020"/>
                    <a:pt x="3654" y="9134"/>
                  </a:cubicBezTo>
                  <a:cubicBezTo>
                    <a:pt x="5426" y="11021"/>
                    <a:pt x="6237" y="8583"/>
                    <a:pt x="8745" y="9010"/>
                  </a:cubicBezTo>
                  <a:cubicBezTo>
                    <a:pt x="10323" y="9278"/>
                    <a:pt x="7676" y="6026"/>
                    <a:pt x="6133" y="6605"/>
                  </a:cubicBezTo>
                  <a:cubicBezTo>
                    <a:pt x="3972" y="7414"/>
                    <a:pt x="4203" y="10751"/>
                    <a:pt x="6664" y="12703"/>
                  </a:cubicBezTo>
                  <a:cubicBezTo>
                    <a:pt x="9546" y="14989"/>
                    <a:pt x="13371" y="14202"/>
                    <a:pt x="13662" y="11415"/>
                  </a:cubicBezTo>
                  <a:cubicBezTo>
                    <a:pt x="13929" y="8844"/>
                    <a:pt x="10295" y="7632"/>
                    <a:pt x="10467" y="5082"/>
                  </a:cubicBezTo>
                  <a:cubicBezTo>
                    <a:pt x="10843" y="-481"/>
                    <a:pt x="20958" y="2159"/>
                    <a:pt x="19745" y="8805"/>
                  </a:cubicBezTo>
                  <a:cubicBezTo>
                    <a:pt x="19504" y="10127"/>
                    <a:pt x="18602" y="11277"/>
                    <a:pt x="17453" y="11018"/>
                  </a:cubicBezTo>
                  <a:cubicBezTo>
                    <a:pt x="15989" y="10687"/>
                    <a:pt x="16176" y="8697"/>
                    <a:pt x="15367" y="7543"/>
                  </a:cubicBezTo>
                  <a:cubicBezTo>
                    <a:pt x="13120" y="4337"/>
                    <a:pt x="8560" y="7379"/>
                    <a:pt x="10297" y="10514"/>
                  </a:cubicBezTo>
                  <a:cubicBezTo>
                    <a:pt x="11402" y="12506"/>
                    <a:pt x="15630" y="11432"/>
                    <a:pt x="15744" y="14271"/>
                  </a:cubicBezTo>
                  <a:cubicBezTo>
                    <a:pt x="15901" y="18187"/>
                    <a:pt x="8136" y="16476"/>
                    <a:pt x="8683" y="11360"/>
                  </a:cubicBezTo>
                  <a:cubicBezTo>
                    <a:pt x="9001" y="8385"/>
                    <a:pt x="11163" y="5336"/>
                    <a:pt x="9423" y="2800"/>
                  </a:cubicBezTo>
                  <a:cubicBezTo>
                    <a:pt x="7356" y="-214"/>
                    <a:pt x="2584" y="817"/>
                    <a:pt x="662" y="4758"/>
                  </a:cubicBezTo>
                  <a:cubicBezTo>
                    <a:pt x="-642" y="7432"/>
                    <a:pt x="-13" y="10687"/>
                    <a:pt x="2492" y="11495"/>
                  </a:cubicBezTo>
                  <a:cubicBezTo>
                    <a:pt x="9832" y="13864"/>
                    <a:pt x="8142" y="7"/>
                    <a:pt x="13962" y="17"/>
                  </a:cubicBezTo>
                  <a:cubicBezTo>
                    <a:pt x="17056" y="23"/>
                    <a:pt x="18816" y="3573"/>
                    <a:pt x="18039" y="7066"/>
                  </a:cubicBezTo>
                  <a:cubicBezTo>
                    <a:pt x="16780" y="12724"/>
                    <a:pt x="10980" y="16021"/>
                    <a:pt x="5589" y="14144"/>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74" name="Group"/>
          <p:cNvGrpSpPr/>
          <p:nvPr/>
        </p:nvGrpSpPr>
        <p:grpSpPr>
          <a:xfrm>
            <a:off x="8040613" y="4803607"/>
            <a:ext cx="426590" cy="1162386"/>
            <a:chOff x="0" y="0"/>
            <a:chExt cx="426589" cy="1162385"/>
          </a:xfrm>
        </p:grpSpPr>
        <p:sp>
          <p:nvSpPr>
            <p:cNvPr id="172"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73"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77" name="Group"/>
          <p:cNvGrpSpPr/>
          <p:nvPr/>
        </p:nvGrpSpPr>
        <p:grpSpPr>
          <a:xfrm>
            <a:off x="7307916" y="4803607"/>
            <a:ext cx="426591" cy="1162386"/>
            <a:chOff x="0" y="0"/>
            <a:chExt cx="426589" cy="1162385"/>
          </a:xfrm>
        </p:grpSpPr>
        <p:sp>
          <p:nvSpPr>
            <p:cNvPr id="175"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76"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80" name="Group"/>
          <p:cNvGrpSpPr/>
          <p:nvPr/>
        </p:nvGrpSpPr>
        <p:grpSpPr>
          <a:xfrm>
            <a:off x="6575220" y="4803607"/>
            <a:ext cx="426591" cy="1162386"/>
            <a:chOff x="0" y="0"/>
            <a:chExt cx="426589" cy="1162385"/>
          </a:xfrm>
        </p:grpSpPr>
        <p:sp>
          <p:nvSpPr>
            <p:cNvPr id="178"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79"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83" name="Group"/>
          <p:cNvGrpSpPr/>
          <p:nvPr/>
        </p:nvGrpSpPr>
        <p:grpSpPr>
          <a:xfrm>
            <a:off x="8773308" y="4803607"/>
            <a:ext cx="426591" cy="1162386"/>
            <a:chOff x="0" y="0"/>
            <a:chExt cx="426589" cy="1162385"/>
          </a:xfrm>
        </p:grpSpPr>
        <p:sp>
          <p:nvSpPr>
            <p:cNvPr id="181"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82"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86" name="Group"/>
          <p:cNvGrpSpPr/>
          <p:nvPr/>
        </p:nvGrpSpPr>
        <p:grpSpPr>
          <a:xfrm>
            <a:off x="9506005" y="4803607"/>
            <a:ext cx="426590" cy="1162386"/>
            <a:chOff x="0" y="0"/>
            <a:chExt cx="426589" cy="1162385"/>
          </a:xfrm>
        </p:grpSpPr>
        <p:sp>
          <p:nvSpPr>
            <p:cNvPr id="184"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85"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89" name="Group"/>
          <p:cNvGrpSpPr/>
          <p:nvPr/>
        </p:nvGrpSpPr>
        <p:grpSpPr>
          <a:xfrm>
            <a:off x="10238701" y="4803607"/>
            <a:ext cx="426591" cy="1162386"/>
            <a:chOff x="0" y="0"/>
            <a:chExt cx="426589" cy="1162385"/>
          </a:xfrm>
        </p:grpSpPr>
        <p:sp>
          <p:nvSpPr>
            <p:cNvPr id="187"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88"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92" name="Group"/>
          <p:cNvGrpSpPr/>
          <p:nvPr/>
        </p:nvGrpSpPr>
        <p:grpSpPr>
          <a:xfrm>
            <a:off x="10971397" y="4803607"/>
            <a:ext cx="426591" cy="1162386"/>
            <a:chOff x="0" y="0"/>
            <a:chExt cx="426589" cy="1162385"/>
          </a:xfrm>
        </p:grpSpPr>
        <p:sp>
          <p:nvSpPr>
            <p:cNvPr id="190"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91"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195" name="Group"/>
          <p:cNvGrpSpPr/>
          <p:nvPr/>
        </p:nvGrpSpPr>
        <p:grpSpPr>
          <a:xfrm>
            <a:off x="5842523" y="4803607"/>
            <a:ext cx="426591" cy="1162386"/>
            <a:chOff x="0" y="0"/>
            <a:chExt cx="426589" cy="1162385"/>
          </a:xfrm>
        </p:grpSpPr>
        <p:sp>
          <p:nvSpPr>
            <p:cNvPr id="193" name="Circle"/>
            <p:cNvSpPr/>
            <p:nvPr/>
          </p:nvSpPr>
          <p:spPr>
            <a:xfrm>
              <a:off x="118245" y="0"/>
              <a:ext cx="190099" cy="190098"/>
            </a:xfrm>
            <a:prstGeom prst="ellipse">
              <a:avLst/>
            </a:prstGeom>
            <a:gradFill flip="none" rotWithShape="1">
              <a:gsLst>
                <a:gs pos="0">
                  <a:srgbClr val="FFFFFF"/>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94"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DCDEE0"/>
                </a:gs>
                <a:gs pos="100000">
                  <a:srgbClr val="A6AAA8"/>
                </a:gs>
              </a:gsLst>
              <a:lin ang="5400000" scaled="0"/>
            </a:gradFill>
            <a:ln w="12700" cap="flat">
              <a:solidFill>
                <a:srgbClr val="000000"/>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nvGrpSpPr>
          <p:cNvPr id="200" name="Group"/>
          <p:cNvGrpSpPr/>
          <p:nvPr/>
        </p:nvGrpSpPr>
        <p:grpSpPr>
          <a:xfrm>
            <a:off x="5653749" y="6029470"/>
            <a:ext cx="6191367" cy="1162387"/>
            <a:chOff x="0" y="53807"/>
            <a:chExt cx="6191366" cy="1162385"/>
          </a:xfrm>
        </p:grpSpPr>
        <p:sp>
          <p:nvSpPr>
            <p:cNvPr id="196" name="Arrow"/>
            <p:cNvSpPr/>
            <p:nvPr/>
          </p:nvSpPr>
          <p:spPr>
            <a:xfrm>
              <a:off x="0" y="177329"/>
              <a:ext cx="6191367" cy="927571"/>
            </a:xfrm>
            <a:prstGeom prst="rightArrow">
              <a:avLst>
                <a:gd name="adj1" fmla="val 43803"/>
                <a:gd name="adj2" fmla="val 64521"/>
              </a:avLst>
            </a:prstGeom>
            <a:blipFill rotWithShape="1">
              <a:blip r:embed="rId2"/>
              <a:srcRect l="0" t="0" r="0" b="0"/>
              <a:tile tx="0" ty="0" sx="100000" sy="100000" flip="none" algn="tl"/>
            </a:blipFill>
            <a:ln w="508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nvGrpSpPr>
            <p:cNvPr id="199" name="Group"/>
            <p:cNvGrpSpPr/>
            <p:nvPr/>
          </p:nvGrpSpPr>
          <p:grpSpPr>
            <a:xfrm>
              <a:off x="3119559" y="53807"/>
              <a:ext cx="426591" cy="1162386"/>
              <a:chOff x="0" y="0"/>
              <a:chExt cx="426589" cy="1162385"/>
            </a:xfrm>
          </p:grpSpPr>
          <p:sp>
            <p:nvSpPr>
              <p:cNvPr id="197" name="Circle"/>
              <p:cNvSpPr/>
              <p:nvPr/>
            </p:nvSpPr>
            <p:spPr>
              <a:xfrm>
                <a:off x="118245" y="0"/>
                <a:ext cx="190099" cy="190098"/>
              </a:xfrm>
              <a:prstGeom prst="ellipse">
                <a:avLst/>
              </a:prstGeom>
              <a:gradFill flip="none" rotWithShape="1">
                <a:gsLst>
                  <a:gs pos="0">
                    <a:srgbClr val="E8A433"/>
                  </a:gs>
                  <a:gs pos="100000">
                    <a:srgbClr val="BC8027"/>
                  </a:gs>
                </a:gsLst>
                <a:lin ang="5400000" scaled="0"/>
              </a:grad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198" name="Shape"/>
              <p:cNvSpPr/>
              <p:nvPr/>
            </p:nvSpPr>
            <p:spPr>
              <a:xfrm>
                <a:off x="0" y="198993"/>
                <a:ext cx="426590" cy="963393"/>
              </a:xfrm>
              <a:custGeom>
                <a:avLst/>
                <a:gdLst/>
                <a:ahLst/>
                <a:cxnLst>
                  <a:cxn ang="0">
                    <a:pos x="wd2" y="hd2"/>
                  </a:cxn>
                  <a:cxn ang="5400000">
                    <a:pos x="wd2" y="hd2"/>
                  </a:cxn>
                  <a:cxn ang="10800000">
                    <a:pos x="wd2" y="hd2"/>
                  </a:cxn>
                  <a:cxn ang="16200000">
                    <a:pos x="wd2" y="hd2"/>
                  </a:cxn>
                </a:cxnLst>
                <a:rect l="0" t="0" r="r" b="b"/>
                <a:pathLst>
                  <a:path w="21584" h="21530" fill="norm" stroke="1" extrusionOk="0">
                    <a:moveTo>
                      <a:pt x="4346" y="0"/>
                    </a:moveTo>
                    <a:cubicBezTo>
                      <a:pt x="3197" y="127"/>
                      <a:pt x="2170" y="412"/>
                      <a:pt x="1414" y="815"/>
                    </a:cubicBezTo>
                    <a:cubicBezTo>
                      <a:pt x="644" y="1224"/>
                      <a:pt x="196" y="1734"/>
                      <a:pt x="138" y="2266"/>
                    </a:cubicBezTo>
                    <a:lnTo>
                      <a:pt x="1" y="10899"/>
                    </a:lnTo>
                    <a:cubicBezTo>
                      <a:pt x="-16" y="11266"/>
                      <a:pt x="295" y="11606"/>
                      <a:pt x="834" y="11861"/>
                    </a:cubicBezTo>
                    <a:cubicBezTo>
                      <a:pt x="1191" y="12029"/>
                      <a:pt x="1655" y="12163"/>
                      <a:pt x="2211" y="12187"/>
                    </a:cubicBezTo>
                    <a:cubicBezTo>
                      <a:pt x="2972" y="12219"/>
                      <a:pt x="3622" y="12053"/>
                      <a:pt x="4061" y="11823"/>
                    </a:cubicBezTo>
                    <a:cubicBezTo>
                      <a:pt x="4517" y="11584"/>
                      <a:pt x="4768" y="11266"/>
                      <a:pt x="4671" y="10919"/>
                    </a:cubicBezTo>
                    <a:lnTo>
                      <a:pt x="4576" y="4002"/>
                    </a:lnTo>
                    <a:lnTo>
                      <a:pt x="5396" y="4014"/>
                    </a:lnTo>
                    <a:lnTo>
                      <a:pt x="5354" y="20409"/>
                    </a:lnTo>
                    <a:cubicBezTo>
                      <a:pt x="5415" y="20981"/>
                      <a:pt x="6399" y="21450"/>
                      <a:pt x="7685" y="21521"/>
                    </a:cubicBezTo>
                    <a:cubicBezTo>
                      <a:pt x="9123" y="21600"/>
                      <a:pt x="10448" y="21165"/>
                      <a:pt x="10689" y="20533"/>
                    </a:cubicBezTo>
                    <a:lnTo>
                      <a:pt x="10689" y="12057"/>
                    </a:lnTo>
                    <a:lnTo>
                      <a:pt x="11410" y="12057"/>
                    </a:lnTo>
                    <a:lnTo>
                      <a:pt x="11410" y="20490"/>
                    </a:lnTo>
                    <a:cubicBezTo>
                      <a:pt x="11469" y="20959"/>
                      <a:pt x="12226" y="21354"/>
                      <a:pt x="13264" y="21458"/>
                    </a:cubicBezTo>
                    <a:cubicBezTo>
                      <a:pt x="14535" y="21585"/>
                      <a:pt x="15808" y="21250"/>
                      <a:pt x="16161" y="20696"/>
                    </a:cubicBezTo>
                    <a:lnTo>
                      <a:pt x="16161" y="3857"/>
                    </a:lnTo>
                    <a:lnTo>
                      <a:pt x="16802" y="3840"/>
                    </a:lnTo>
                    <a:lnTo>
                      <a:pt x="16802" y="10763"/>
                    </a:lnTo>
                    <a:cubicBezTo>
                      <a:pt x="16872" y="11193"/>
                      <a:pt x="17537" y="11558"/>
                      <a:pt x="18471" y="11681"/>
                    </a:cubicBezTo>
                    <a:cubicBezTo>
                      <a:pt x="19834" y="11861"/>
                      <a:pt x="21258" y="11497"/>
                      <a:pt x="21584" y="10885"/>
                    </a:cubicBezTo>
                    <a:lnTo>
                      <a:pt x="21584" y="1832"/>
                    </a:lnTo>
                    <a:cubicBezTo>
                      <a:pt x="21517" y="1404"/>
                      <a:pt x="21131" y="998"/>
                      <a:pt x="20487" y="677"/>
                    </a:cubicBezTo>
                    <a:cubicBezTo>
                      <a:pt x="19673" y="271"/>
                      <a:pt x="18516" y="33"/>
                      <a:pt x="17290" y="17"/>
                    </a:cubicBezTo>
                    <a:lnTo>
                      <a:pt x="4346" y="0"/>
                    </a:lnTo>
                    <a:close/>
                  </a:path>
                </a:pathLst>
              </a:custGeom>
              <a:gradFill flip="none" rotWithShape="1">
                <a:gsLst>
                  <a:gs pos="0">
                    <a:srgbClr val="E8A433"/>
                  </a:gs>
                  <a:gs pos="100000">
                    <a:srgbClr val="BC8027"/>
                  </a:gs>
                </a:gsLst>
                <a:lin ang="5400000" scaled="0"/>
              </a:grad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sp>
        <p:nvSpPr>
          <p:cNvPr id="201" name="Arrow"/>
          <p:cNvSpPr/>
          <p:nvPr/>
        </p:nvSpPr>
        <p:spPr>
          <a:xfrm>
            <a:off x="9397849" y="2120290"/>
            <a:ext cx="800041" cy="1270001"/>
          </a:xfrm>
          <a:prstGeom prst="rightArrow">
            <a:avLst>
              <a:gd name="adj1" fmla="val 64887"/>
              <a:gd name="adj2" fmla="val 46879"/>
            </a:avLst>
          </a:prstGeom>
          <a:blipFill>
            <a:blip r:embed="rId2"/>
          </a:blipFill>
          <a:ln w="50800">
            <a:solidFill>
              <a:srgbClr val="FFFFFF"/>
            </a:solidFill>
            <a:miter lim="400000"/>
          </a:ln>
        </p:spPr>
        <p:txBody>
          <a:bodyPr lIns="50800" tIns="50800" rIns="50800" bIns="50800" anchor="ctr"/>
          <a:lstStyle/>
          <a:p>
            <a:pPr>
              <a:defRPr sz="2600">
                <a:solidFill>
                  <a:srgbClr val="FFFFFF"/>
                </a:solidFill>
              </a:defRPr>
            </a:pPr>
          </a:p>
        </p:txBody>
      </p:sp>
      <p:grpSp>
        <p:nvGrpSpPr>
          <p:cNvPr id="217" name="Group"/>
          <p:cNvGrpSpPr/>
          <p:nvPr/>
        </p:nvGrpSpPr>
        <p:grpSpPr>
          <a:xfrm>
            <a:off x="10427261" y="1754356"/>
            <a:ext cx="2001868" cy="2001869"/>
            <a:chOff x="0" y="0"/>
            <a:chExt cx="2001867" cy="2001867"/>
          </a:xfrm>
        </p:grpSpPr>
        <p:sp>
          <p:nvSpPr>
            <p:cNvPr id="202" name="Circle"/>
            <p:cNvSpPr/>
            <p:nvPr/>
          </p:nvSpPr>
          <p:spPr>
            <a:xfrm>
              <a:off x="0" y="0"/>
              <a:ext cx="2001868" cy="2001868"/>
            </a:xfrm>
            <a:prstGeom prst="ellipse">
              <a:avLst/>
            </a:prstGeom>
            <a:gradFill flip="none" rotWithShape="1">
              <a:gsLst>
                <a:gs pos="0">
                  <a:srgbClr val="189B1A"/>
                </a:gs>
                <a:gs pos="100000">
                  <a:srgbClr val="235D0B"/>
                </a:gs>
              </a:gsLst>
              <a:lin ang="5400000" scaled="0"/>
            </a:gradFill>
            <a:ln w="508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nvGrpSpPr>
            <p:cNvPr id="216" name="Group"/>
            <p:cNvGrpSpPr/>
            <p:nvPr/>
          </p:nvGrpSpPr>
          <p:grpSpPr>
            <a:xfrm>
              <a:off x="287212" y="453063"/>
              <a:ext cx="1416920" cy="1139103"/>
              <a:chOff x="0" y="0"/>
              <a:chExt cx="1416918" cy="1139102"/>
            </a:xfrm>
          </p:grpSpPr>
          <p:sp>
            <p:nvSpPr>
              <p:cNvPr id="203" name="Shape"/>
              <p:cNvSpPr/>
              <p:nvPr/>
            </p:nvSpPr>
            <p:spPr>
              <a:xfrm>
                <a:off x="106033" y="0"/>
                <a:ext cx="1216321" cy="1042065"/>
              </a:xfrm>
              <a:custGeom>
                <a:avLst/>
                <a:gdLst/>
                <a:ahLst/>
                <a:cxnLst>
                  <a:cxn ang="0">
                    <a:pos x="wd2" y="hd2"/>
                  </a:cxn>
                  <a:cxn ang="5400000">
                    <a:pos x="wd2" y="hd2"/>
                  </a:cxn>
                  <a:cxn ang="10800000">
                    <a:pos x="wd2" y="hd2"/>
                  </a:cxn>
                  <a:cxn ang="16200000">
                    <a:pos x="wd2" y="hd2"/>
                  </a:cxn>
                </a:cxnLst>
                <a:rect l="0" t="0" r="r" b="b"/>
                <a:pathLst>
                  <a:path w="21600" h="21391" fill="norm" stroke="1" extrusionOk="0">
                    <a:moveTo>
                      <a:pt x="0" y="20938"/>
                    </a:moveTo>
                    <a:cubicBezTo>
                      <a:pt x="1496" y="19330"/>
                      <a:pt x="3484" y="18476"/>
                      <a:pt x="5525" y="18564"/>
                    </a:cubicBezTo>
                    <a:cubicBezTo>
                      <a:pt x="7535" y="18650"/>
                      <a:pt x="9437" y="19644"/>
                      <a:pt x="10821" y="21333"/>
                    </a:cubicBezTo>
                    <a:cubicBezTo>
                      <a:pt x="11942" y="19443"/>
                      <a:pt x="13754" y="18256"/>
                      <a:pt x="15733" y="18115"/>
                    </a:cubicBezTo>
                    <a:cubicBezTo>
                      <a:pt x="18025" y="17951"/>
                      <a:pt x="20222" y="19196"/>
                      <a:pt x="21513" y="21391"/>
                    </a:cubicBezTo>
                    <a:lnTo>
                      <a:pt x="21600" y="2035"/>
                    </a:lnTo>
                    <a:cubicBezTo>
                      <a:pt x="19939" y="499"/>
                      <a:pt x="17817" y="-209"/>
                      <a:pt x="15703" y="67"/>
                    </a:cubicBezTo>
                    <a:cubicBezTo>
                      <a:pt x="13976" y="292"/>
                      <a:pt x="12360" y="1166"/>
                      <a:pt x="11104" y="2556"/>
                    </a:cubicBezTo>
                    <a:cubicBezTo>
                      <a:pt x="9737" y="922"/>
                      <a:pt x="7855" y="0"/>
                      <a:pt x="5889" y="0"/>
                    </a:cubicBezTo>
                    <a:cubicBezTo>
                      <a:pt x="3840" y="0"/>
                      <a:pt x="1886" y="999"/>
                      <a:pt x="508" y="2751"/>
                    </a:cubicBezTo>
                    <a:lnTo>
                      <a:pt x="0" y="20938"/>
                    </a:lnTo>
                    <a:close/>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04" name="Line"/>
              <p:cNvSpPr/>
              <p:nvPr/>
            </p:nvSpPr>
            <p:spPr>
              <a:xfrm>
                <a:off x="231332" y="161804"/>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05" name="Line"/>
              <p:cNvSpPr/>
              <p:nvPr/>
            </p:nvSpPr>
            <p:spPr>
              <a:xfrm>
                <a:off x="231332" y="298380"/>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06" name="Line"/>
              <p:cNvSpPr/>
              <p:nvPr/>
            </p:nvSpPr>
            <p:spPr>
              <a:xfrm>
                <a:off x="231332" y="434957"/>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07" name="Line"/>
              <p:cNvSpPr/>
              <p:nvPr/>
            </p:nvSpPr>
            <p:spPr>
              <a:xfrm>
                <a:off x="231332" y="571533"/>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08" name="Line"/>
              <p:cNvSpPr/>
              <p:nvPr/>
            </p:nvSpPr>
            <p:spPr>
              <a:xfrm>
                <a:off x="231332" y="708109"/>
                <a:ext cx="403483" cy="79384"/>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09" name="Line"/>
              <p:cNvSpPr/>
              <p:nvPr/>
            </p:nvSpPr>
            <p:spPr>
              <a:xfrm>
                <a:off x="803634" y="161804"/>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10" name="Line"/>
              <p:cNvSpPr/>
              <p:nvPr/>
            </p:nvSpPr>
            <p:spPr>
              <a:xfrm>
                <a:off x="803634" y="298380"/>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11" name="Line"/>
              <p:cNvSpPr/>
              <p:nvPr/>
            </p:nvSpPr>
            <p:spPr>
              <a:xfrm>
                <a:off x="803634" y="434957"/>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12" name="Line"/>
              <p:cNvSpPr/>
              <p:nvPr/>
            </p:nvSpPr>
            <p:spPr>
              <a:xfrm>
                <a:off x="803634" y="571533"/>
                <a:ext cx="403483" cy="79383"/>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13" name="Line"/>
              <p:cNvSpPr/>
              <p:nvPr/>
            </p:nvSpPr>
            <p:spPr>
              <a:xfrm>
                <a:off x="803634" y="708109"/>
                <a:ext cx="403483" cy="79384"/>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14" name="Line"/>
              <p:cNvSpPr/>
              <p:nvPr/>
            </p:nvSpPr>
            <p:spPr>
              <a:xfrm>
                <a:off x="0" y="180478"/>
                <a:ext cx="1416919" cy="95862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403" y="0"/>
                    </a:lnTo>
                    <a:lnTo>
                      <a:pt x="0" y="20459"/>
                    </a:lnTo>
                    <a:lnTo>
                      <a:pt x="21480" y="21600"/>
                    </a:lnTo>
                    <a:lnTo>
                      <a:pt x="21600" y="158"/>
                    </a:lnTo>
                    <a:lnTo>
                      <a:pt x="20301" y="23"/>
                    </a:ln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15" name="Line"/>
              <p:cNvSpPr/>
              <p:nvPr/>
            </p:nvSpPr>
            <p:spPr>
              <a:xfrm>
                <a:off x="101834" y="1027189"/>
                <a:ext cx="1219125" cy="378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9" y="6179"/>
                    </a:lnTo>
                    <a:lnTo>
                      <a:pt x="21600" y="21600"/>
                    </a:ln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sp>
        <p:nvSpPr>
          <p:cNvPr id="218" name="Arrow"/>
          <p:cNvSpPr/>
          <p:nvPr/>
        </p:nvSpPr>
        <p:spPr>
          <a:xfrm rot="5400000">
            <a:off x="8685920" y="4219025"/>
            <a:ext cx="601368" cy="386479"/>
          </a:xfrm>
          <a:prstGeom prst="rightArrow">
            <a:avLst>
              <a:gd name="adj1" fmla="val 47400"/>
              <a:gd name="adj2" fmla="val 97044"/>
            </a:avLst>
          </a:prstGeom>
          <a:blipFill>
            <a:blip r:embed="rId3"/>
          </a:blipFill>
          <a:ln w="50800">
            <a:solidFill>
              <a:srgbClr val="FFFFFF"/>
            </a:solidFill>
            <a:miter lim="400000"/>
          </a:ln>
        </p:spPr>
        <p:txBody>
          <a:bodyPr lIns="50800" tIns="50800" rIns="50800" bIns="50800" anchor="ctr"/>
          <a:lstStyle/>
          <a:p>
            <a:pPr>
              <a:defRPr sz="2600">
                <a:solidFill>
                  <a:srgbClr val="FFFFFF"/>
                </a:solidFill>
              </a:defRPr>
            </a:pPr>
          </a:p>
        </p:txBody>
      </p:sp>
      <p:grpSp>
        <p:nvGrpSpPr>
          <p:cNvPr id="221" name="Group"/>
          <p:cNvGrpSpPr/>
          <p:nvPr/>
        </p:nvGrpSpPr>
        <p:grpSpPr>
          <a:xfrm>
            <a:off x="4407179" y="7474898"/>
            <a:ext cx="2373231" cy="1874504"/>
            <a:chOff x="0" y="0"/>
            <a:chExt cx="2373230" cy="1874503"/>
          </a:xfrm>
        </p:grpSpPr>
        <p:sp>
          <p:nvSpPr>
            <p:cNvPr id="219" name="Circle"/>
            <p:cNvSpPr/>
            <p:nvPr/>
          </p:nvSpPr>
          <p:spPr>
            <a:xfrm>
              <a:off x="551615" y="0"/>
              <a:ext cx="1270001" cy="1270000"/>
            </a:xfrm>
            <a:prstGeom prst="ellipse">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defRPr sz="2400"/>
              </a:pPr>
            </a:p>
          </p:txBody>
        </p:sp>
        <p:sp>
          <p:nvSpPr>
            <p:cNvPr id="220" name="Shape"/>
            <p:cNvSpPr/>
            <p:nvPr/>
          </p:nvSpPr>
          <p:spPr>
            <a:xfrm>
              <a:off x="0" y="1346774"/>
              <a:ext cx="2373231" cy="527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461" y="15669"/>
                    <a:pt x="1296" y="10470"/>
                    <a:pt x="2402" y="6635"/>
                  </a:cubicBezTo>
                  <a:cubicBezTo>
                    <a:pt x="3511" y="2793"/>
                    <a:pt x="4845" y="488"/>
                    <a:pt x="6240" y="0"/>
                  </a:cubicBezTo>
                  <a:lnTo>
                    <a:pt x="16262" y="0"/>
                  </a:lnTo>
                  <a:cubicBezTo>
                    <a:pt x="17486" y="206"/>
                    <a:pt x="18663" y="2195"/>
                    <a:pt x="19614" y="5667"/>
                  </a:cubicBezTo>
                  <a:cubicBezTo>
                    <a:pt x="20639" y="9407"/>
                    <a:pt x="21341" y="14639"/>
                    <a:pt x="21600" y="20460"/>
                  </a:cubicBezTo>
                  <a:lnTo>
                    <a:pt x="0" y="21600"/>
                  </a:lnTo>
                  <a:close/>
                </a:path>
              </a:pathLst>
            </a:cu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defRPr sz="2400"/>
              </a:pPr>
            </a:p>
          </p:txBody>
        </p:sp>
      </p:grpSp>
      <p:grpSp>
        <p:nvGrpSpPr>
          <p:cNvPr id="237" name="Group"/>
          <p:cNvGrpSpPr/>
          <p:nvPr/>
        </p:nvGrpSpPr>
        <p:grpSpPr>
          <a:xfrm>
            <a:off x="7046737" y="8138688"/>
            <a:ext cx="1686708" cy="1235017"/>
            <a:chOff x="0" y="0"/>
            <a:chExt cx="1686706" cy="1235016"/>
          </a:xfrm>
        </p:grpSpPr>
        <p:sp>
          <p:nvSpPr>
            <p:cNvPr id="222" name="Quote Bubble"/>
            <p:cNvSpPr/>
            <p:nvPr/>
          </p:nvSpPr>
          <p:spPr>
            <a:xfrm>
              <a:off x="0" y="0"/>
              <a:ext cx="1686707" cy="1235017"/>
            </a:xfrm>
            <a:prstGeom prst="wedgeEllipseCallout">
              <a:avLst>
                <a:gd name="adj1" fmla="val -87489"/>
                <a:gd name="adj2" fmla="val -25205"/>
              </a:avLst>
            </a:prstGeom>
            <a:gradFill flip="none" rotWithShape="1">
              <a:gsLst>
                <a:gs pos="0">
                  <a:srgbClr val="308B16"/>
                </a:gs>
                <a:gs pos="100000">
                  <a:srgbClr val="0B5D12"/>
                </a:gs>
              </a:gsLst>
              <a:lin ang="5400000" scaled="0"/>
            </a:gradFill>
            <a:ln w="381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nvGrpSpPr>
            <p:cNvPr id="236" name="Group"/>
            <p:cNvGrpSpPr/>
            <p:nvPr/>
          </p:nvGrpSpPr>
          <p:grpSpPr>
            <a:xfrm>
              <a:off x="302707" y="201890"/>
              <a:ext cx="1054281" cy="847567"/>
              <a:chOff x="0" y="0"/>
              <a:chExt cx="1054280" cy="847566"/>
            </a:xfrm>
          </p:grpSpPr>
          <p:sp>
            <p:nvSpPr>
              <p:cNvPr id="223" name="Shape"/>
              <p:cNvSpPr/>
              <p:nvPr/>
            </p:nvSpPr>
            <p:spPr>
              <a:xfrm>
                <a:off x="78895" y="0"/>
                <a:ext cx="905023" cy="775364"/>
              </a:xfrm>
              <a:custGeom>
                <a:avLst/>
                <a:gdLst/>
                <a:ahLst/>
                <a:cxnLst>
                  <a:cxn ang="0">
                    <a:pos x="wd2" y="hd2"/>
                  </a:cxn>
                  <a:cxn ang="5400000">
                    <a:pos x="wd2" y="hd2"/>
                  </a:cxn>
                  <a:cxn ang="10800000">
                    <a:pos x="wd2" y="hd2"/>
                  </a:cxn>
                  <a:cxn ang="16200000">
                    <a:pos x="wd2" y="hd2"/>
                  </a:cxn>
                </a:cxnLst>
                <a:rect l="0" t="0" r="r" b="b"/>
                <a:pathLst>
                  <a:path w="21600" h="21391" fill="norm" stroke="1" extrusionOk="0">
                    <a:moveTo>
                      <a:pt x="0" y="20938"/>
                    </a:moveTo>
                    <a:cubicBezTo>
                      <a:pt x="1496" y="19330"/>
                      <a:pt x="3484" y="18476"/>
                      <a:pt x="5525" y="18564"/>
                    </a:cubicBezTo>
                    <a:cubicBezTo>
                      <a:pt x="7535" y="18650"/>
                      <a:pt x="9437" y="19644"/>
                      <a:pt x="10821" y="21333"/>
                    </a:cubicBezTo>
                    <a:cubicBezTo>
                      <a:pt x="11942" y="19443"/>
                      <a:pt x="13754" y="18256"/>
                      <a:pt x="15733" y="18115"/>
                    </a:cubicBezTo>
                    <a:cubicBezTo>
                      <a:pt x="18025" y="17951"/>
                      <a:pt x="20222" y="19196"/>
                      <a:pt x="21513" y="21391"/>
                    </a:cubicBezTo>
                    <a:lnTo>
                      <a:pt x="21600" y="2035"/>
                    </a:lnTo>
                    <a:cubicBezTo>
                      <a:pt x="19939" y="499"/>
                      <a:pt x="17817" y="-209"/>
                      <a:pt x="15703" y="67"/>
                    </a:cubicBezTo>
                    <a:cubicBezTo>
                      <a:pt x="13976" y="292"/>
                      <a:pt x="12360" y="1166"/>
                      <a:pt x="11104" y="2556"/>
                    </a:cubicBezTo>
                    <a:cubicBezTo>
                      <a:pt x="9737" y="922"/>
                      <a:pt x="7855" y="0"/>
                      <a:pt x="5889" y="0"/>
                    </a:cubicBezTo>
                    <a:cubicBezTo>
                      <a:pt x="3840" y="0"/>
                      <a:pt x="1886" y="999"/>
                      <a:pt x="508" y="2751"/>
                    </a:cubicBezTo>
                    <a:lnTo>
                      <a:pt x="0" y="20938"/>
                    </a:lnTo>
                    <a:close/>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24" name="Line"/>
              <p:cNvSpPr/>
              <p:nvPr/>
            </p:nvSpPr>
            <p:spPr>
              <a:xfrm>
                <a:off x="172126" y="120392"/>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25" name="Line"/>
              <p:cNvSpPr/>
              <p:nvPr/>
            </p:nvSpPr>
            <p:spPr>
              <a:xfrm>
                <a:off x="172126" y="222014"/>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26" name="Line"/>
              <p:cNvSpPr/>
              <p:nvPr/>
            </p:nvSpPr>
            <p:spPr>
              <a:xfrm>
                <a:off x="172126" y="323636"/>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27" name="Line"/>
              <p:cNvSpPr/>
              <p:nvPr/>
            </p:nvSpPr>
            <p:spPr>
              <a:xfrm>
                <a:off x="172126" y="425258"/>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28" name="Line"/>
              <p:cNvSpPr/>
              <p:nvPr/>
            </p:nvSpPr>
            <p:spPr>
              <a:xfrm>
                <a:off x="172126" y="526880"/>
                <a:ext cx="300218" cy="59066"/>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29" name="Line"/>
              <p:cNvSpPr/>
              <p:nvPr/>
            </p:nvSpPr>
            <p:spPr>
              <a:xfrm>
                <a:off x="597956" y="120392"/>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30" name="Line"/>
              <p:cNvSpPr/>
              <p:nvPr/>
            </p:nvSpPr>
            <p:spPr>
              <a:xfrm>
                <a:off x="597956" y="222014"/>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31" name="Line"/>
              <p:cNvSpPr/>
              <p:nvPr/>
            </p:nvSpPr>
            <p:spPr>
              <a:xfrm>
                <a:off x="597956" y="323636"/>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32" name="Line"/>
              <p:cNvSpPr/>
              <p:nvPr/>
            </p:nvSpPr>
            <p:spPr>
              <a:xfrm>
                <a:off x="597956" y="425258"/>
                <a:ext cx="300218" cy="59067"/>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33" name="Line"/>
              <p:cNvSpPr/>
              <p:nvPr/>
            </p:nvSpPr>
            <p:spPr>
              <a:xfrm>
                <a:off x="597956" y="526880"/>
                <a:ext cx="300218" cy="59066"/>
              </a:xfrm>
              <a:custGeom>
                <a:avLst/>
                <a:gdLst/>
                <a:ahLst/>
                <a:cxnLst>
                  <a:cxn ang="0">
                    <a:pos x="wd2" y="hd2"/>
                  </a:cxn>
                  <a:cxn ang="5400000">
                    <a:pos x="wd2" y="hd2"/>
                  </a:cxn>
                  <a:cxn ang="10800000">
                    <a:pos x="wd2" y="hd2"/>
                  </a:cxn>
                  <a:cxn ang="16200000">
                    <a:pos x="wd2" y="hd2"/>
                  </a:cxn>
                </a:cxnLst>
                <a:rect l="0" t="0" r="r" b="b"/>
                <a:pathLst>
                  <a:path w="21600" h="21108" fill="norm" stroke="1" extrusionOk="0">
                    <a:moveTo>
                      <a:pt x="0" y="21058"/>
                    </a:moveTo>
                    <a:cubicBezTo>
                      <a:pt x="3039" y="7056"/>
                      <a:pt x="7059" y="-492"/>
                      <a:pt x="11202" y="25"/>
                    </a:cubicBezTo>
                    <a:cubicBezTo>
                      <a:pt x="15070" y="508"/>
                      <a:pt x="18769" y="8008"/>
                      <a:pt x="21600" y="21108"/>
                    </a:cubicBez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34" name="Line"/>
              <p:cNvSpPr/>
              <p:nvPr/>
            </p:nvSpPr>
            <p:spPr>
              <a:xfrm>
                <a:off x="0" y="134288"/>
                <a:ext cx="1054281" cy="71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6" y="0"/>
                    </a:moveTo>
                    <a:lnTo>
                      <a:pt x="403" y="0"/>
                    </a:lnTo>
                    <a:lnTo>
                      <a:pt x="0" y="20459"/>
                    </a:lnTo>
                    <a:lnTo>
                      <a:pt x="21480" y="21600"/>
                    </a:lnTo>
                    <a:lnTo>
                      <a:pt x="21600" y="158"/>
                    </a:lnTo>
                    <a:lnTo>
                      <a:pt x="20301" y="23"/>
                    </a:ln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35" name="Line"/>
              <p:cNvSpPr/>
              <p:nvPr/>
            </p:nvSpPr>
            <p:spPr>
              <a:xfrm>
                <a:off x="75771" y="764296"/>
                <a:ext cx="907109" cy="281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0809" y="6179"/>
                    </a:lnTo>
                    <a:lnTo>
                      <a:pt x="21600" y="21600"/>
                    </a:lnTo>
                  </a:path>
                </a:pathLst>
              </a:custGeom>
              <a:noFill/>
              <a:ln w="254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grpSp>
      </p:grpSp>
      <p:grpSp>
        <p:nvGrpSpPr>
          <p:cNvPr id="240" name="Group"/>
          <p:cNvGrpSpPr/>
          <p:nvPr/>
        </p:nvGrpSpPr>
        <p:grpSpPr>
          <a:xfrm>
            <a:off x="8823956" y="7474898"/>
            <a:ext cx="2373231" cy="1874504"/>
            <a:chOff x="0" y="0"/>
            <a:chExt cx="2373230" cy="1874503"/>
          </a:xfrm>
        </p:grpSpPr>
        <p:sp>
          <p:nvSpPr>
            <p:cNvPr id="238" name="Circle"/>
            <p:cNvSpPr/>
            <p:nvPr/>
          </p:nvSpPr>
          <p:spPr>
            <a:xfrm>
              <a:off x="551615" y="0"/>
              <a:ext cx="1270001" cy="1270000"/>
            </a:xfrm>
            <a:prstGeom prst="ellipse">
              <a:avLst/>
            </a:pr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defRPr sz="2400"/>
              </a:pPr>
            </a:p>
          </p:txBody>
        </p:sp>
        <p:sp>
          <p:nvSpPr>
            <p:cNvPr id="239" name="Shape"/>
            <p:cNvSpPr/>
            <p:nvPr/>
          </p:nvSpPr>
          <p:spPr>
            <a:xfrm>
              <a:off x="0" y="1346774"/>
              <a:ext cx="2373231" cy="5277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cubicBezTo>
                    <a:pt x="461" y="15669"/>
                    <a:pt x="1296" y="10470"/>
                    <a:pt x="2402" y="6635"/>
                  </a:cubicBezTo>
                  <a:cubicBezTo>
                    <a:pt x="3511" y="2793"/>
                    <a:pt x="4845" y="488"/>
                    <a:pt x="6240" y="0"/>
                  </a:cubicBezTo>
                  <a:lnTo>
                    <a:pt x="16262" y="0"/>
                  </a:lnTo>
                  <a:cubicBezTo>
                    <a:pt x="17486" y="206"/>
                    <a:pt x="18663" y="2195"/>
                    <a:pt x="19614" y="5667"/>
                  </a:cubicBezTo>
                  <a:cubicBezTo>
                    <a:pt x="20639" y="9407"/>
                    <a:pt x="21341" y="14639"/>
                    <a:pt x="21600" y="20460"/>
                  </a:cubicBezTo>
                  <a:lnTo>
                    <a:pt x="0" y="21600"/>
                  </a:lnTo>
                  <a:close/>
                </a:path>
              </a:pathLst>
            </a:custGeom>
            <a:gradFill flip="none" rotWithShape="1">
              <a:gsLst>
                <a:gs pos="0">
                  <a:srgbClr val="FBFBFB"/>
                </a:gs>
                <a:gs pos="100000">
                  <a:srgbClr val="BEBEBE"/>
                </a:gs>
              </a:gsLst>
              <a:lin ang="5400000" scaled="0"/>
            </a:gradFill>
            <a:ln w="12700" cap="flat">
              <a:noFill/>
              <a:miter lim="400000"/>
            </a:ln>
            <a:effectLst/>
          </p:spPr>
          <p:txBody>
            <a:bodyPr wrap="square" lIns="50800" tIns="50800" rIns="50800" bIns="50800" numCol="1" anchor="ctr">
              <a:noAutofit/>
            </a:bodyPr>
            <a:lstStyle/>
            <a:p>
              <a:pPr>
                <a:defRPr sz="2400"/>
              </a:pPr>
            </a:p>
          </p:txBody>
        </p:sp>
      </p:grpSp>
      <p:grpSp>
        <p:nvGrpSpPr>
          <p:cNvPr id="244" name="Group"/>
          <p:cNvGrpSpPr/>
          <p:nvPr/>
        </p:nvGrpSpPr>
        <p:grpSpPr>
          <a:xfrm>
            <a:off x="11447474" y="7047700"/>
            <a:ext cx="967250" cy="2519984"/>
            <a:chOff x="0" y="0"/>
            <a:chExt cx="967248" cy="2519983"/>
          </a:xfrm>
        </p:grpSpPr>
        <p:sp>
          <p:nvSpPr>
            <p:cNvPr id="241" name="Rounded Rectangle"/>
            <p:cNvSpPr/>
            <p:nvPr/>
          </p:nvSpPr>
          <p:spPr>
            <a:xfrm>
              <a:off x="0" y="290755"/>
              <a:ext cx="370415" cy="1944374"/>
            </a:xfrm>
            <a:prstGeom prst="roundRect">
              <a:avLst>
                <a:gd name="adj" fmla="val 50000"/>
              </a:avLst>
            </a:prstGeom>
            <a:gradFill flip="none" rotWithShape="1">
              <a:gsLst>
                <a:gs pos="0">
                  <a:srgbClr val="308B16"/>
                </a:gs>
                <a:gs pos="28712">
                  <a:srgbClr val="8DBA0B"/>
                </a:gs>
                <a:gs pos="49227">
                  <a:srgbClr val="EBE800"/>
                </a:gs>
                <a:gs pos="100000">
                  <a:srgbClr val="971817"/>
                </a:gs>
              </a:gsLst>
              <a:lin ang="5400000" scaled="0"/>
            </a:gradFill>
            <a:ln w="38100" cap="flat">
              <a:solidFill>
                <a:srgbClr val="FFFFFF"/>
              </a:solidFill>
              <a:prstDash val="solid"/>
              <a:miter lim="400000"/>
            </a:ln>
            <a:effectLst/>
          </p:spPr>
          <p:txBody>
            <a:bodyPr wrap="square" lIns="50800" tIns="50800" rIns="50800" bIns="50800" numCol="1" anchor="ctr">
              <a:noAutofit/>
            </a:bodyPr>
            <a:lstStyle/>
            <a:p>
              <a:pPr>
                <a:defRPr sz="2600">
                  <a:solidFill>
                    <a:srgbClr val="FFFFFF"/>
                  </a:solidFill>
                </a:defRPr>
              </a:pPr>
            </a:p>
          </p:txBody>
        </p:sp>
        <p:sp>
          <p:nvSpPr>
            <p:cNvPr id="242" name="0"/>
            <p:cNvSpPr txBox="1"/>
            <p:nvPr/>
          </p:nvSpPr>
          <p:spPr>
            <a:xfrm>
              <a:off x="471539" y="1872283"/>
              <a:ext cx="36857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latin typeface="Helvetica"/>
                  <a:ea typeface="Helvetica"/>
                  <a:cs typeface="Helvetica"/>
                  <a:sym typeface="Helvetica"/>
                </a:defRPr>
              </a:lvl1pPr>
            </a:lstStyle>
            <a:p>
              <a:pPr/>
              <a:r>
                <a:t>0</a:t>
              </a:r>
            </a:p>
          </p:txBody>
        </p:sp>
        <p:sp>
          <p:nvSpPr>
            <p:cNvPr id="243" name="10"/>
            <p:cNvSpPr txBox="1"/>
            <p:nvPr/>
          </p:nvSpPr>
          <p:spPr>
            <a:xfrm>
              <a:off x="344403" y="0"/>
              <a:ext cx="62284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a:solidFill>
                    <a:srgbClr val="FFFFFF"/>
                  </a:solidFill>
                  <a:latin typeface="Helvetica"/>
                  <a:ea typeface="Helvetica"/>
                  <a:cs typeface="Helvetica"/>
                  <a:sym typeface="Helvetica"/>
                </a:defRPr>
              </a:lvl1pPr>
            </a:lstStyle>
            <a:p>
              <a:pPr/>
              <a:r>
                <a:t>10</a:t>
              </a:r>
            </a:p>
          </p:txBody>
        </p:sp>
      </p:grpSp>
      <p:sp>
        <p:nvSpPr>
          <p:cNvPr id="245" name="Arrow"/>
          <p:cNvSpPr/>
          <p:nvPr/>
        </p:nvSpPr>
        <p:spPr>
          <a:xfrm rot="10800000">
            <a:off x="11919888" y="8218911"/>
            <a:ext cx="601369" cy="386479"/>
          </a:xfrm>
          <a:prstGeom prst="rightArrow">
            <a:avLst>
              <a:gd name="adj1" fmla="val 47400"/>
              <a:gd name="adj2" fmla="val 97044"/>
            </a:avLst>
          </a:prstGeom>
          <a:blipFill>
            <a:blip r:embed="rId3"/>
          </a:blipFill>
          <a:ln w="50800">
            <a:solidFill>
              <a:srgbClr val="FFFFFF"/>
            </a:solidFill>
            <a:miter lim="400000"/>
          </a:ln>
        </p:spPr>
        <p:txBody>
          <a:bodyPr lIns="50800" tIns="50800" rIns="50800" bIns="50800" anchor="ctr"/>
          <a:lstStyle/>
          <a:p>
            <a:pPr>
              <a:defRPr sz="2600">
                <a:solidFill>
                  <a:srgbClr val="FFFFFF"/>
                </a:solidFill>
              </a:defRPr>
            </a:pPr>
          </a:p>
        </p:txBody>
      </p:sp>
      <p:sp>
        <p:nvSpPr>
          <p:cNvPr id="246" name="Arrow"/>
          <p:cNvSpPr/>
          <p:nvPr/>
        </p:nvSpPr>
        <p:spPr>
          <a:xfrm>
            <a:off x="10744106" y="8434111"/>
            <a:ext cx="601369" cy="386479"/>
          </a:xfrm>
          <a:prstGeom prst="rightArrow">
            <a:avLst>
              <a:gd name="adj1" fmla="val 47400"/>
              <a:gd name="adj2" fmla="val 97044"/>
            </a:avLst>
          </a:prstGeom>
          <a:blipFill>
            <a:blip r:embed="rId3"/>
          </a:blipFill>
          <a:ln w="50800">
            <a:solidFill>
              <a:srgbClr val="FFFFFF"/>
            </a:solidFill>
            <a:miter lim="400000"/>
          </a:ln>
        </p:spPr>
        <p:txBody>
          <a:bodyPr lIns="50800" tIns="50800" rIns="50800" bIns="50800" anchor="ctr"/>
          <a:lstStyle/>
          <a:p>
            <a:pPr>
              <a:defRPr sz="2600">
                <a:solidFill>
                  <a:srgbClr val="FFFFFF"/>
                </a:solidFill>
              </a:defRPr>
            </a:pPr>
          </a:p>
        </p:txBody>
      </p:sp>
      <p:sp>
        <p:nvSpPr>
          <p:cNvPr id="247" name="Arrow"/>
          <p:cNvSpPr/>
          <p:nvPr/>
        </p:nvSpPr>
        <p:spPr>
          <a:xfrm rot="5400000">
            <a:off x="6487831" y="4219025"/>
            <a:ext cx="601368" cy="386479"/>
          </a:xfrm>
          <a:prstGeom prst="rightArrow">
            <a:avLst>
              <a:gd name="adj1" fmla="val 47400"/>
              <a:gd name="adj2" fmla="val 97044"/>
            </a:avLst>
          </a:prstGeom>
          <a:blipFill>
            <a:blip r:embed="rId3"/>
          </a:blipFill>
          <a:ln w="50800">
            <a:solidFill>
              <a:srgbClr val="FFFFFF"/>
            </a:solidFill>
            <a:miter lim="400000"/>
          </a:ln>
        </p:spPr>
        <p:txBody>
          <a:bodyPr lIns="50800" tIns="50800" rIns="50800" bIns="50800" anchor="ctr"/>
          <a:lstStyle/>
          <a:p>
            <a:pPr>
              <a:defRPr sz="2600">
                <a:solidFill>
                  <a:srgbClr val="FFFFFF"/>
                </a:solidFill>
              </a:defRPr>
            </a:pPr>
          </a:p>
        </p:txBody>
      </p:sp>
      <p:sp>
        <p:nvSpPr>
          <p:cNvPr id="248" name="Arrow"/>
          <p:cNvSpPr/>
          <p:nvPr/>
        </p:nvSpPr>
        <p:spPr>
          <a:xfrm rot="5400000">
            <a:off x="10884008" y="4219025"/>
            <a:ext cx="601368" cy="386479"/>
          </a:xfrm>
          <a:prstGeom prst="rightArrow">
            <a:avLst>
              <a:gd name="adj1" fmla="val 47400"/>
              <a:gd name="adj2" fmla="val 97044"/>
            </a:avLst>
          </a:prstGeom>
          <a:blipFill>
            <a:blip r:embed="rId3"/>
          </a:blipFill>
          <a:ln w="50800">
            <a:solidFill>
              <a:srgbClr val="FFFFFF"/>
            </a:solidFill>
            <a:miter lim="400000"/>
          </a:ln>
        </p:spPr>
        <p:txBody>
          <a:bodyPr lIns="50800" tIns="50800" rIns="50800" bIns="50800" anchor="ctr"/>
          <a:lstStyle/>
          <a:p>
            <a:pPr>
              <a:defRPr sz="2600">
                <a:solidFill>
                  <a:srgbClr val="FFFFFF"/>
                </a:solidFill>
              </a:defRPr>
            </a:pP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3"/>
                                        </p:tgtEl>
                                        <p:attrNameLst>
                                          <p:attrName>style.visibility</p:attrName>
                                        </p:attrNameLst>
                                      </p:cBhvr>
                                      <p:to>
                                        <p:strVal val="visible"/>
                                      </p:to>
                                    </p:set>
                                    <p:animEffect filter="dissolve" transition="in">
                                      <p:cBhvr>
                                        <p:cTn id="7" dur="199"/>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68"/>
                                        </p:tgtEl>
                                        <p:attrNameLst>
                                          <p:attrName>style.visibility</p:attrName>
                                        </p:attrNameLst>
                                      </p:cBhvr>
                                      <p:to>
                                        <p:strVal val="visible"/>
                                      </p:to>
                                    </p:set>
                                    <p:animEffect filter="dissolve" transition="in">
                                      <p:cBhvr>
                                        <p:cTn id="12" dur="199"/>
                                        <p:tgtEl>
                                          <p:spTgt spid="16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71"/>
                                        </p:tgtEl>
                                        <p:attrNameLst>
                                          <p:attrName>style.visibility</p:attrName>
                                        </p:attrNameLst>
                                      </p:cBhvr>
                                      <p:to>
                                        <p:strVal val="visible"/>
                                      </p:to>
                                    </p:set>
                                    <p:animEffect filter="dissolve" transition="in">
                                      <p:cBhvr>
                                        <p:cTn id="17" dur="199"/>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01"/>
                                        </p:tgtEl>
                                        <p:attrNameLst>
                                          <p:attrName>style.visibility</p:attrName>
                                        </p:attrNameLst>
                                      </p:cBhvr>
                                      <p:to>
                                        <p:strVal val="visible"/>
                                      </p:to>
                                    </p:set>
                                    <p:animEffect filter="dissolve" transition="in">
                                      <p:cBhvr>
                                        <p:cTn id="22" dur="199"/>
                                        <p:tgtEl>
                                          <p:spTgt spid="20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217"/>
                                        </p:tgtEl>
                                        <p:attrNameLst>
                                          <p:attrName>style.visibility</p:attrName>
                                        </p:attrNameLst>
                                      </p:cBhvr>
                                      <p:to>
                                        <p:strVal val="visible"/>
                                      </p:to>
                                    </p:set>
                                    <p:animEffect filter="dissolve" transition="in">
                                      <p:cBhvr>
                                        <p:cTn id="27" dur="199"/>
                                        <p:tgtEl>
                                          <p:spTgt spid="21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164"/>
                                        </p:tgtEl>
                                        <p:attrNameLst>
                                          <p:attrName>style.visibility</p:attrName>
                                        </p:attrNameLst>
                                      </p:cBhvr>
                                      <p:to>
                                        <p:strVal val="visible"/>
                                      </p:to>
                                    </p:set>
                                    <p:animEffect filter="dissolve" transition="in">
                                      <p:cBhvr>
                                        <p:cTn id="32" dur="199"/>
                                        <p:tgtEl>
                                          <p:spTgt spid="164"/>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200"/>
                                        </p:tgtEl>
                                        <p:attrNameLst>
                                          <p:attrName>style.visibility</p:attrName>
                                        </p:attrNameLst>
                                      </p:cBhvr>
                                      <p:to>
                                        <p:strVal val="visible"/>
                                      </p:to>
                                    </p:set>
                                    <p:animEffect filter="dissolve" transition="in">
                                      <p:cBhvr>
                                        <p:cTn id="37" dur="199"/>
                                        <p:tgtEl>
                                          <p:spTgt spid="200"/>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83"/>
                                        </p:tgtEl>
                                        <p:attrNameLst>
                                          <p:attrName>style.visibility</p:attrName>
                                        </p:attrNameLst>
                                      </p:cBhvr>
                                      <p:to>
                                        <p:strVal val="visible"/>
                                      </p:to>
                                    </p:set>
                                    <p:animEffect filter="dissolve" transition="in">
                                      <p:cBhvr>
                                        <p:cTn id="42" dur="199"/>
                                        <p:tgtEl>
                                          <p:spTgt spid="183"/>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189"/>
                                        </p:tgtEl>
                                        <p:attrNameLst>
                                          <p:attrName>style.visibility</p:attrName>
                                        </p:attrNameLst>
                                      </p:cBhvr>
                                      <p:to>
                                        <p:strVal val="visible"/>
                                      </p:to>
                                    </p:set>
                                    <p:animEffect filter="dissolve" transition="in">
                                      <p:cBhvr>
                                        <p:cTn id="47" dur="199"/>
                                        <p:tgtEl>
                                          <p:spTgt spid="189"/>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177"/>
                                        </p:tgtEl>
                                        <p:attrNameLst>
                                          <p:attrName>style.visibility</p:attrName>
                                        </p:attrNameLst>
                                      </p:cBhvr>
                                      <p:to>
                                        <p:strVal val="visible"/>
                                      </p:to>
                                    </p:set>
                                    <p:animEffect filter="dissolve" transition="in">
                                      <p:cBhvr>
                                        <p:cTn id="52" dur="199"/>
                                        <p:tgtEl>
                                          <p:spTgt spid="177"/>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1" fill="hold">
                                  <p:stCondLst>
                                    <p:cond delay="0"/>
                                  </p:stCondLst>
                                  <p:iterate type="el" backwards="0">
                                    <p:tmAbs val="0"/>
                                  </p:iterate>
                                  <p:childTnLst>
                                    <p:set>
                                      <p:cBhvr>
                                        <p:cTn id="56" fill="hold"/>
                                        <p:tgtEl>
                                          <p:spTgt spid="195"/>
                                        </p:tgtEl>
                                        <p:attrNameLst>
                                          <p:attrName>style.visibility</p:attrName>
                                        </p:attrNameLst>
                                      </p:cBhvr>
                                      <p:to>
                                        <p:strVal val="visible"/>
                                      </p:to>
                                    </p:set>
                                    <p:animEffect filter="dissolve" transition="in">
                                      <p:cBhvr>
                                        <p:cTn id="57" dur="199"/>
                                        <p:tgtEl>
                                          <p:spTgt spid="19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2" fill="hold">
                                  <p:stCondLst>
                                    <p:cond delay="0"/>
                                  </p:stCondLst>
                                  <p:iterate type="el" backwards="0">
                                    <p:tmAbs val="0"/>
                                  </p:iterate>
                                  <p:childTnLst>
                                    <p:set>
                                      <p:cBhvr>
                                        <p:cTn id="61" fill="hold"/>
                                        <p:tgtEl>
                                          <p:spTgt spid="186"/>
                                        </p:tgtEl>
                                        <p:attrNameLst>
                                          <p:attrName>style.visibility</p:attrName>
                                        </p:attrNameLst>
                                      </p:cBhvr>
                                      <p:to>
                                        <p:strVal val="visible"/>
                                      </p:to>
                                    </p:set>
                                    <p:animEffect filter="dissolve" transition="in">
                                      <p:cBhvr>
                                        <p:cTn id="62" dur="199"/>
                                        <p:tgtEl>
                                          <p:spTgt spid="186"/>
                                        </p:tgtEl>
                                      </p:cBhvr>
                                    </p:animEffect>
                                  </p:childTnLst>
                                </p:cTn>
                              </p:par>
                            </p:childTnLst>
                          </p:cTn>
                        </p:par>
                        <p:par>
                          <p:cTn id="63" fill="hold">
                            <p:stCondLst>
                              <p:cond delay="199"/>
                            </p:stCondLst>
                            <p:childTnLst>
                              <p:par>
                                <p:cTn id="64" presetClass="entr" nodeType="afterEffect" presetID="9" grpId="13" fill="hold">
                                  <p:stCondLst>
                                    <p:cond delay="0"/>
                                  </p:stCondLst>
                                  <p:iterate type="el" backwards="0">
                                    <p:tmAbs val="0"/>
                                  </p:iterate>
                                  <p:childTnLst>
                                    <p:set>
                                      <p:cBhvr>
                                        <p:cTn id="65" fill="hold"/>
                                        <p:tgtEl>
                                          <p:spTgt spid="192"/>
                                        </p:tgtEl>
                                        <p:attrNameLst>
                                          <p:attrName>style.visibility</p:attrName>
                                        </p:attrNameLst>
                                      </p:cBhvr>
                                      <p:to>
                                        <p:strVal val="visible"/>
                                      </p:to>
                                    </p:set>
                                    <p:animEffect filter="dissolve" transition="in">
                                      <p:cBhvr>
                                        <p:cTn id="66" dur="199"/>
                                        <p:tgtEl>
                                          <p:spTgt spid="192"/>
                                        </p:tgtEl>
                                      </p:cBhvr>
                                    </p:animEffect>
                                  </p:childTnLst>
                                </p:cTn>
                              </p:par>
                            </p:childTnLst>
                          </p:cTn>
                        </p:par>
                        <p:par>
                          <p:cTn id="67" fill="hold">
                            <p:stCondLst>
                              <p:cond delay="398"/>
                            </p:stCondLst>
                            <p:childTnLst>
                              <p:par>
                                <p:cTn id="68" presetClass="entr" nodeType="afterEffect" presetID="9" grpId="14" fill="hold">
                                  <p:stCondLst>
                                    <p:cond delay="0"/>
                                  </p:stCondLst>
                                  <p:iterate type="el" backwards="0">
                                    <p:tmAbs val="0"/>
                                  </p:iterate>
                                  <p:childTnLst>
                                    <p:set>
                                      <p:cBhvr>
                                        <p:cTn id="69" fill="hold"/>
                                        <p:tgtEl>
                                          <p:spTgt spid="180"/>
                                        </p:tgtEl>
                                        <p:attrNameLst>
                                          <p:attrName>style.visibility</p:attrName>
                                        </p:attrNameLst>
                                      </p:cBhvr>
                                      <p:to>
                                        <p:strVal val="visible"/>
                                      </p:to>
                                    </p:set>
                                    <p:animEffect filter="dissolve" transition="in">
                                      <p:cBhvr>
                                        <p:cTn id="70" dur="199"/>
                                        <p:tgtEl>
                                          <p:spTgt spid="180"/>
                                        </p:tgtEl>
                                      </p:cBhvr>
                                    </p:animEffect>
                                  </p:childTnLst>
                                </p:cTn>
                              </p:par>
                            </p:childTnLst>
                          </p:cTn>
                        </p:par>
                        <p:par>
                          <p:cTn id="71" fill="hold">
                            <p:stCondLst>
                              <p:cond delay="597"/>
                            </p:stCondLst>
                            <p:childTnLst>
                              <p:par>
                                <p:cTn id="72" presetClass="entr" nodeType="afterEffect" presetID="9" grpId="15" fill="hold">
                                  <p:stCondLst>
                                    <p:cond delay="0"/>
                                  </p:stCondLst>
                                  <p:iterate type="el" backwards="0">
                                    <p:tmAbs val="0"/>
                                  </p:iterate>
                                  <p:childTnLst>
                                    <p:set>
                                      <p:cBhvr>
                                        <p:cTn id="73" fill="hold"/>
                                        <p:tgtEl>
                                          <p:spTgt spid="174"/>
                                        </p:tgtEl>
                                        <p:attrNameLst>
                                          <p:attrName>style.visibility</p:attrName>
                                        </p:attrNameLst>
                                      </p:cBhvr>
                                      <p:to>
                                        <p:strVal val="visible"/>
                                      </p:to>
                                    </p:set>
                                    <p:animEffect filter="dissolve" transition="in">
                                      <p:cBhvr>
                                        <p:cTn id="74" dur="199"/>
                                        <p:tgtEl>
                                          <p:spTgt spid="174"/>
                                        </p:tgtEl>
                                      </p:cBhvr>
                                    </p:animEffect>
                                  </p:childTnLst>
                                </p:cTn>
                              </p:par>
                            </p:childTnLst>
                          </p:cTn>
                        </p:par>
                      </p:childTnLst>
                    </p:cTn>
                  </p:par>
                  <p:par>
                    <p:cTn id="75" fill="hold">
                      <p:stCondLst>
                        <p:cond delay="indefinite"/>
                      </p:stCondLst>
                      <p:childTnLst>
                        <p:par>
                          <p:cTn id="76" fill="hold">
                            <p:stCondLst>
                              <p:cond delay="0"/>
                            </p:stCondLst>
                            <p:childTnLst>
                              <p:par>
                                <p:cTn id="77" presetClass="entr" nodeType="clickEffect" presetID="9" grpId="16" fill="hold">
                                  <p:stCondLst>
                                    <p:cond delay="0"/>
                                  </p:stCondLst>
                                  <p:iterate type="el" backwards="0">
                                    <p:tmAbs val="0"/>
                                  </p:iterate>
                                  <p:childTnLst>
                                    <p:set>
                                      <p:cBhvr>
                                        <p:cTn id="78" fill="hold"/>
                                        <p:tgtEl>
                                          <p:spTgt spid="218"/>
                                        </p:tgtEl>
                                        <p:attrNameLst>
                                          <p:attrName>style.visibility</p:attrName>
                                        </p:attrNameLst>
                                      </p:cBhvr>
                                      <p:to>
                                        <p:strVal val="visible"/>
                                      </p:to>
                                    </p:set>
                                    <p:animEffect filter="dissolve" transition="in">
                                      <p:cBhvr>
                                        <p:cTn id="79" dur="199"/>
                                        <p:tgtEl>
                                          <p:spTgt spid="218"/>
                                        </p:tgtEl>
                                      </p:cBhvr>
                                    </p:animEffect>
                                  </p:childTnLst>
                                </p:cTn>
                              </p:par>
                            </p:childTnLst>
                          </p:cTn>
                        </p:par>
                      </p:childTnLst>
                    </p:cTn>
                  </p:par>
                  <p:par>
                    <p:cTn id="80" fill="hold">
                      <p:stCondLst>
                        <p:cond delay="indefinite"/>
                      </p:stCondLst>
                      <p:childTnLst>
                        <p:par>
                          <p:cTn id="81" fill="hold">
                            <p:stCondLst>
                              <p:cond delay="0"/>
                            </p:stCondLst>
                            <p:childTnLst>
                              <p:par>
                                <p:cTn id="82" presetClass="entr" nodeType="clickEffect" presetID="9" grpId="17" fill="hold">
                                  <p:stCondLst>
                                    <p:cond delay="0"/>
                                  </p:stCondLst>
                                  <p:iterate type="el" backwards="0">
                                    <p:tmAbs val="0"/>
                                  </p:iterate>
                                  <p:childTnLst>
                                    <p:set>
                                      <p:cBhvr>
                                        <p:cTn id="83" fill="hold"/>
                                        <p:tgtEl>
                                          <p:spTgt spid="247"/>
                                        </p:tgtEl>
                                        <p:attrNameLst>
                                          <p:attrName>style.visibility</p:attrName>
                                        </p:attrNameLst>
                                      </p:cBhvr>
                                      <p:to>
                                        <p:strVal val="visible"/>
                                      </p:to>
                                    </p:set>
                                    <p:animEffect filter="dissolve" transition="in">
                                      <p:cBhvr>
                                        <p:cTn id="84" dur="199"/>
                                        <p:tgtEl>
                                          <p:spTgt spid="247"/>
                                        </p:tgtEl>
                                      </p:cBhvr>
                                    </p:animEffec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18" fill="hold">
                                  <p:stCondLst>
                                    <p:cond delay="0"/>
                                  </p:stCondLst>
                                  <p:iterate type="el" backwards="0">
                                    <p:tmAbs val="0"/>
                                  </p:iterate>
                                  <p:childTnLst>
                                    <p:set>
                                      <p:cBhvr>
                                        <p:cTn id="88" fill="hold"/>
                                        <p:tgtEl>
                                          <p:spTgt spid="248"/>
                                        </p:tgtEl>
                                        <p:attrNameLst>
                                          <p:attrName>style.visibility</p:attrName>
                                        </p:attrNameLst>
                                      </p:cBhvr>
                                      <p:to>
                                        <p:strVal val="visible"/>
                                      </p:to>
                                    </p:set>
                                    <p:animEffect filter="dissolve" transition="in">
                                      <p:cBhvr>
                                        <p:cTn id="89" dur="199"/>
                                        <p:tgtEl>
                                          <p:spTgt spid="248"/>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ID="9" grpId="19" fill="hold">
                                  <p:stCondLst>
                                    <p:cond delay="0"/>
                                  </p:stCondLst>
                                  <p:iterate type="el" backwards="0">
                                    <p:tmAbs val="0"/>
                                  </p:iterate>
                                  <p:childTnLst>
                                    <p:set>
                                      <p:cBhvr>
                                        <p:cTn id="93" fill="hold"/>
                                        <p:tgtEl>
                                          <p:spTgt spid="165"/>
                                        </p:tgtEl>
                                        <p:attrNameLst>
                                          <p:attrName>style.visibility</p:attrName>
                                        </p:attrNameLst>
                                      </p:cBhvr>
                                      <p:to>
                                        <p:strVal val="visible"/>
                                      </p:to>
                                    </p:set>
                                    <p:animEffect filter="dissolve" transition="in">
                                      <p:cBhvr>
                                        <p:cTn id="94" dur="199"/>
                                        <p:tgtEl>
                                          <p:spTgt spid="165"/>
                                        </p:tgtEl>
                                      </p:cBhvr>
                                    </p:animEffect>
                                  </p:childTnLst>
                                </p:cTn>
                              </p:par>
                            </p:childTnLst>
                          </p:cTn>
                        </p:par>
                      </p:childTnLst>
                    </p:cTn>
                  </p:par>
                  <p:par>
                    <p:cTn id="95" fill="hold">
                      <p:stCondLst>
                        <p:cond delay="indefinite"/>
                      </p:stCondLst>
                      <p:childTnLst>
                        <p:par>
                          <p:cTn id="96" fill="hold">
                            <p:stCondLst>
                              <p:cond delay="0"/>
                            </p:stCondLst>
                            <p:childTnLst>
                              <p:par>
                                <p:cTn id="97" presetClass="entr" nodeType="clickEffect" presetID="9" grpId="20" fill="hold">
                                  <p:stCondLst>
                                    <p:cond delay="0"/>
                                  </p:stCondLst>
                                  <p:iterate type="el" backwards="0">
                                    <p:tmAbs val="0"/>
                                  </p:iterate>
                                  <p:childTnLst>
                                    <p:set>
                                      <p:cBhvr>
                                        <p:cTn id="98" fill="hold"/>
                                        <p:tgtEl>
                                          <p:spTgt spid="221"/>
                                        </p:tgtEl>
                                        <p:attrNameLst>
                                          <p:attrName>style.visibility</p:attrName>
                                        </p:attrNameLst>
                                      </p:cBhvr>
                                      <p:to>
                                        <p:strVal val="visible"/>
                                      </p:to>
                                    </p:set>
                                    <p:animEffect filter="dissolve" transition="in">
                                      <p:cBhvr>
                                        <p:cTn id="99" dur="199"/>
                                        <p:tgtEl>
                                          <p:spTgt spid="221"/>
                                        </p:tgtEl>
                                      </p:cBhvr>
                                    </p:animEffect>
                                  </p:childTnLst>
                                </p:cTn>
                              </p:par>
                            </p:childTnLst>
                          </p:cTn>
                        </p:par>
                      </p:childTnLst>
                    </p:cTn>
                  </p:par>
                  <p:par>
                    <p:cTn id="100" fill="hold">
                      <p:stCondLst>
                        <p:cond delay="indefinite"/>
                      </p:stCondLst>
                      <p:childTnLst>
                        <p:par>
                          <p:cTn id="101" fill="hold">
                            <p:stCondLst>
                              <p:cond delay="0"/>
                            </p:stCondLst>
                            <p:childTnLst>
                              <p:par>
                                <p:cTn id="102" presetClass="entr" nodeType="clickEffect" presetID="9" grpId="21" fill="hold">
                                  <p:stCondLst>
                                    <p:cond delay="0"/>
                                  </p:stCondLst>
                                  <p:iterate type="el" backwards="0">
                                    <p:tmAbs val="0"/>
                                  </p:iterate>
                                  <p:childTnLst>
                                    <p:set>
                                      <p:cBhvr>
                                        <p:cTn id="103" fill="hold"/>
                                        <p:tgtEl>
                                          <p:spTgt spid="240"/>
                                        </p:tgtEl>
                                        <p:attrNameLst>
                                          <p:attrName>style.visibility</p:attrName>
                                        </p:attrNameLst>
                                      </p:cBhvr>
                                      <p:to>
                                        <p:strVal val="visible"/>
                                      </p:to>
                                    </p:set>
                                    <p:animEffect filter="dissolve" transition="in">
                                      <p:cBhvr>
                                        <p:cTn id="104" dur="199"/>
                                        <p:tgtEl>
                                          <p:spTgt spid="240"/>
                                        </p:tgtEl>
                                      </p:cBhvr>
                                    </p:animEffect>
                                  </p:childTnLst>
                                </p:cTn>
                              </p:par>
                            </p:childTnLst>
                          </p:cTn>
                        </p:par>
                      </p:childTnLst>
                    </p:cTn>
                  </p:par>
                  <p:par>
                    <p:cTn id="105" fill="hold">
                      <p:stCondLst>
                        <p:cond delay="indefinite"/>
                      </p:stCondLst>
                      <p:childTnLst>
                        <p:par>
                          <p:cTn id="106" fill="hold">
                            <p:stCondLst>
                              <p:cond delay="0"/>
                            </p:stCondLst>
                            <p:childTnLst>
                              <p:par>
                                <p:cTn id="107" presetClass="entr" nodeType="clickEffect" presetID="9" grpId="22" fill="hold">
                                  <p:stCondLst>
                                    <p:cond delay="0"/>
                                  </p:stCondLst>
                                  <p:iterate type="el" backwards="0">
                                    <p:tmAbs val="0"/>
                                  </p:iterate>
                                  <p:childTnLst>
                                    <p:set>
                                      <p:cBhvr>
                                        <p:cTn id="108" fill="hold"/>
                                        <p:tgtEl>
                                          <p:spTgt spid="244"/>
                                        </p:tgtEl>
                                        <p:attrNameLst>
                                          <p:attrName>style.visibility</p:attrName>
                                        </p:attrNameLst>
                                      </p:cBhvr>
                                      <p:to>
                                        <p:strVal val="visible"/>
                                      </p:to>
                                    </p:set>
                                    <p:animEffect filter="dissolve" transition="in">
                                      <p:cBhvr>
                                        <p:cTn id="109" dur="199"/>
                                        <p:tgtEl>
                                          <p:spTgt spid="244"/>
                                        </p:tgtEl>
                                      </p:cBhvr>
                                    </p:animEffect>
                                  </p:childTnLst>
                                </p:cTn>
                              </p:par>
                            </p:childTnLst>
                          </p:cTn>
                        </p:par>
                      </p:childTnLst>
                    </p:cTn>
                  </p:par>
                  <p:par>
                    <p:cTn id="110" fill="hold">
                      <p:stCondLst>
                        <p:cond delay="indefinite"/>
                      </p:stCondLst>
                      <p:childTnLst>
                        <p:par>
                          <p:cTn id="111" fill="hold">
                            <p:stCondLst>
                              <p:cond delay="0"/>
                            </p:stCondLst>
                            <p:childTnLst>
                              <p:par>
                                <p:cTn id="112" presetClass="entr" nodeType="clickEffect" presetID="9" grpId="23" fill="hold">
                                  <p:stCondLst>
                                    <p:cond delay="0"/>
                                  </p:stCondLst>
                                  <p:iterate type="el" backwards="0">
                                    <p:tmAbs val="0"/>
                                  </p:iterate>
                                  <p:childTnLst>
                                    <p:set>
                                      <p:cBhvr>
                                        <p:cTn id="113" fill="hold"/>
                                        <p:tgtEl>
                                          <p:spTgt spid="246"/>
                                        </p:tgtEl>
                                        <p:attrNameLst>
                                          <p:attrName>style.visibility</p:attrName>
                                        </p:attrNameLst>
                                      </p:cBhvr>
                                      <p:to>
                                        <p:strVal val="visible"/>
                                      </p:to>
                                    </p:set>
                                    <p:animEffect filter="dissolve" transition="in">
                                      <p:cBhvr>
                                        <p:cTn id="114" dur="199"/>
                                        <p:tgtEl>
                                          <p:spTgt spid="246"/>
                                        </p:tgtEl>
                                      </p:cBhvr>
                                    </p:animEffect>
                                  </p:childTnLst>
                                </p:cTn>
                              </p:par>
                            </p:childTnLst>
                          </p:cTn>
                        </p:par>
                      </p:childTnLst>
                    </p:cTn>
                  </p:par>
                  <p:par>
                    <p:cTn id="115" fill="hold">
                      <p:stCondLst>
                        <p:cond delay="indefinite"/>
                      </p:stCondLst>
                      <p:childTnLst>
                        <p:par>
                          <p:cTn id="116" fill="hold">
                            <p:stCondLst>
                              <p:cond delay="0"/>
                            </p:stCondLst>
                            <p:childTnLst>
                              <p:par>
                                <p:cTn id="117" presetClass="entr" nodeType="clickEffect" presetID="9" grpId="24" fill="hold">
                                  <p:stCondLst>
                                    <p:cond delay="0"/>
                                  </p:stCondLst>
                                  <p:iterate type="el" backwards="0">
                                    <p:tmAbs val="0"/>
                                  </p:iterate>
                                  <p:childTnLst>
                                    <p:set>
                                      <p:cBhvr>
                                        <p:cTn id="118" fill="hold"/>
                                        <p:tgtEl>
                                          <p:spTgt spid="237"/>
                                        </p:tgtEl>
                                        <p:attrNameLst>
                                          <p:attrName>style.visibility</p:attrName>
                                        </p:attrNameLst>
                                      </p:cBhvr>
                                      <p:to>
                                        <p:strVal val="visible"/>
                                      </p:to>
                                    </p:set>
                                    <p:animEffect filter="dissolve" transition="in">
                                      <p:cBhvr>
                                        <p:cTn id="119" dur="199"/>
                                        <p:tgtEl>
                                          <p:spTgt spid="237"/>
                                        </p:tgtEl>
                                      </p:cBhvr>
                                    </p:animEffect>
                                  </p:childTnLst>
                                </p:cTn>
                              </p:par>
                            </p:childTnLst>
                          </p:cTn>
                        </p:par>
                      </p:childTnLst>
                    </p:cTn>
                  </p:par>
                  <p:par>
                    <p:cTn id="120" fill="hold">
                      <p:stCondLst>
                        <p:cond delay="indefinite"/>
                      </p:stCondLst>
                      <p:childTnLst>
                        <p:par>
                          <p:cTn id="121" fill="hold">
                            <p:stCondLst>
                              <p:cond delay="0"/>
                            </p:stCondLst>
                            <p:childTnLst>
                              <p:par>
                                <p:cTn id="122" presetClass="entr" nodeType="clickEffect" presetID="9" grpId="25" fill="hold">
                                  <p:stCondLst>
                                    <p:cond delay="0"/>
                                  </p:stCondLst>
                                  <p:iterate type="el" backwards="0">
                                    <p:tmAbs val="0"/>
                                  </p:iterate>
                                  <p:childTnLst>
                                    <p:set>
                                      <p:cBhvr>
                                        <p:cTn id="123" fill="hold"/>
                                        <p:tgtEl>
                                          <p:spTgt spid="245"/>
                                        </p:tgtEl>
                                        <p:attrNameLst>
                                          <p:attrName>style.visibility</p:attrName>
                                        </p:attrNameLst>
                                      </p:cBhvr>
                                      <p:to>
                                        <p:strVal val="visible"/>
                                      </p:to>
                                    </p:set>
                                    <p:animEffect filter="dissolve" transition="in">
                                      <p:cBhvr>
                                        <p:cTn id="124" dur="199"/>
                                        <p:tgtEl>
                                          <p:spTgt spid="2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5" grpId="19"/>
      <p:bldP build="whole" bldLvl="1" animBg="1" rev="0" advAuto="0" spid="171" grpId="3"/>
      <p:bldP build="whole" bldLvl="1" animBg="1" rev="0" advAuto="0" spid="192" grpId="13"/>
      <p:bldP build="whole" bldLvl="1" animBg="1" rev="0" advAuto="0" spid="217" grpId="5"/>
      <p:bldP build="whole" bldLvl="1" animBg="1" rev="0" advAuto="0" spid="180" grpId="14"/>
      <p:bldP build="whole" bldLvl="1" animBg="1" rev="0" advAuto="0" spid="186" grpId="12"/>
      <p:bldP build="whole" bldLvl="1" animBg="1" rev="0" advAuto="0" spid="168" grpId="2"/>
      <p:bldP build="whole" bldLvl="1" animBg="1" rev="0" advAuto="0" spid="164" grpId="6"/>
      <p:bldP build="whole" bldLvl="1" animBg="1" rev="0" advAuto="0" spid="174" grpId="15"/>
      <p:bldP build="whole" bldLvl="1" animBg="1" rev="0" advAuto="0" spid="218" grpId="16"/>
      <p:bldP build="whole" bldLvl="1" animBg="1" rev="0" advAuto="0" spid="189" grpId="9"/>
      <p:bldP build="whole" bldLvl="1" animBg="1" rev="0" advAuto="0" spid="245" grpId="25"/>
      <p:bldP build="whole" bldLvl="1" animBg="1" rev="0" advAuto="0" spid="195" grpId="11"/>
      <p:bldP build="whole" bldLvl="1" animBg="1" rev="0" advAuto="0" spid="247" grpId="17"/>
      <p:bldP build="whole" bldLvl="1" animBg="1" rev="0" advAuto="0" spid="221" grpId="20"/>
      <p:bldP build="whole" bldLvl="1" animBg="1" rev="0" advAuto="0" spid="240" grpId="21"/>
      <p:bldP build="whole" bldLvl="1" animBg="1" rev="0" advAuto="0" spid="201" grpId="4"/>
      <p:bldP build="whole" bldLvl="1" animBg="1" rev="0" advAuto="0" spid="177" grpId="10"/>
      <p:bldP build="whole" bldLvl="1" animBg="1" rev="0" advAuto="0" spid="163" grpId="1"/>
      <p:bldP build="whole" bldLvl="1" animBg="1" rev="0" advAuto="0" spid="244" grpId="22"/>
      <p:bldP build="whole" bldLvl="1" animBg="1" rev="0" advAuto="0" spid="246" grpId="23"/>
      <p:bldP build="whole" bldLvl="1" animBg="1" rev="0" advAuto="0" spid="183" grpId="8"/>
      <p:bldP build="whole" bldLvl="1" animBg="1" rev="0" advAuto="0" spid="200" grpId="7"/>
      <p:bldP build="whole" bldLvl="1" animBg="1" rev="0" advAuto="0" spid="248" grpId="18"/>
      <p:bldP build="whole" bldLvl="1" animBg="1" rev="0" advAuto="0" spid="237" grpId="2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gradFill flip="none" rotWithShape="1">
          <a:gsLst>
            <a:gs pos="0">
              <a:srgbClr val="FFFFFF"/>
            </a:gs>
            <a:gs pos="81674">
              <a:srgbClr val="DCDCDC"/>
            </a:gs>
            <a:gs pos="100000">
              <a:srgbClr val="B8B8B8"/>
            </a:gs>
          </a:gsLst>
          <a:path path="circle">
            <a:fillToRect l="50000" t="50000" r="50000" b="50000"/>
          </a:path>
        </a:gradFill>
      </p:bgPr>
    </p:bg>
    <p:spTree>
      <p:nvGrpSpPr>
        <p:cNvPr id="1" name=""/>
        <p:cNvGrpSpPr/>
        <p:nvPr/>
      </p:nvGrpSpPr>
      <p:grpSpPr>
        <a:xfrm>
          <a:off x="0" y="0"/>
          <a:ext cx="0" cy="0"/>
          <a:chOff x="0" y="0"/>
          <a:chExt cx="0" cy="0"/>
        </a:xfrm>
      </p:grpSpPr>
      <p:sp>
        <p:nvSpPr>
          <p:cNvPr id="250" name="Rounded Rectangle"/>
          <p:cNvSpPr/>
          <p:nvPr/>
        </p:nvSpPr>
        <p:spPr>
          <a:xfrm>
            <a:off x="507693" y="202957"/>
            <a:ext cx="11989415" cy="1270001"/>
          </a:xfrm>
          <a:prstGeom prst="roundRect">
            <a:avLst>
              <a:gd name="adj" fmla="val 15000"/>
            </a:avLst>
          </a:prstGeom>
          <a:solidFill>
            <a:srgbClr val="569ECD">
              <a:alpha val="68535"/>
            </a:srgbClr>
          </a:solid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51" name="Rounded Rectangle"/>
          <p:cNvSpPr/>
          <p:nvPr/>
        </p:nvSpPr>
        <p:spPr>
          <a:xfrm>
            <a:off x="153949" y="1649113"/>
            <a:ext cx="12657209" cy="8032719"/>
          </a:xfrm>
          <a:prstGeom prst="roundRect">
            <a:avLst>
              <a:gd name="adj" fmla="val 11479"/>
            </a:avLst>
          </a:prstGeom>
          <a:solidFill>
            <a:srgbClr val="007E0E">
              <a:alpha val="55584"/>
            </a:srgbClr>
          </a:solidFill>
          <a:ln w="12700">
            <a:miter lim="400000"/>
          </a:ln>
        </p:spPr>
        <p:txBody>
          <a:bodyPr lIns="101600" tIns="101600" rIns="101600" bIns="101600" anchor="ctr"/>
          <a:lstStyle/>
          <a:p>
            <a:pPr defTabSz="457200">
              <a:defRPr b="1" sz="4200">
                <a:solidFill>
                  <a:srgbClr val="FFFFFF"/>
                </a:solidFill>
                <a:latin typeface="Avenir Next Condensed"/>
                <a:ea typeface="Avenir Next Condensed"/>
                <a:cs typeface="Avenir Next Condensed"/>
                <a:sym typeface="Avenir Next Condensed"/>
              </a:defRPr>
            </a:pPr>
          </a:p>
        </p:txBody>
      </p:sp>
      <p:sp>
        <p:nvSpPr>
          <p:cNvPr id="252" name="WORK, FOR GOD IS WORKING"/>
          <p:cNvSpPr txBox="1"/>
          <p:nvPr/>
        </p:nvSpPr>
        <p:spPr>
          <a:xfrm>
            <a:off x="669887" y="215657"/>
            <a:ext cx="11665026" cy="1244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7300">
                <a:solidFill>
                  <a:srgbClr val="FFFFFF"/>
                </a:solidFill>
                <a:effectLst>
                  <a:outerShdw sx="100000" sy="100000" kx="0" ky="0" algn="b" rotWithShape="0" blurRad="114300" dist="0" dir="2760000">
                    <a:srgbClr val="000000"/>
                  </a:outerShdw>
                </a:effectLst>
                <a:latin typeface="Calibri"/>
                <a:ea typeface="Calibri"/>
                <a:cs typeface="Calibri"/>
                <a:sym typeface="Calibri"/>
              </a:defRPr>
            </a:lvl1pPr>
          </a:lstStyle>
          <a:p>
            <a:pPr/>
            <a:r>
              <a:t>WORK, FOR GOD IS WORKING</a:t>
            </a:r>
          </a:p>
        </p:txBody>
      </p:sp>
      <p:sp>
        <p:nvSpPr>
          <p:cNvPr id="253" name="2 Tim 2:24-25 And the Lord's servant must not be quarrelsome but kind to everyone, able to teach, patiently enduring evil, correcting his opponents with gentleness.  God may perhaps grant them repentance leading to a knowledge of the truth, and they may come to their senses and escape from the snare of the devil, after being captured by him to do his will."/>
          <p:cNvSpPr txBox="1"/>
          <p:nvPr/>
        </p:nvSpPr>
        <p:spPr>
          <a:xfrm>
            <a:off x="1267288" y="2327886"/>
            <a:ext cx="10470224" cy="672342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defTabSz="578358">
              <a:lnSpc>
                <a:spcPct val="80000"/>
              </a:lnSpc>
              <a:defRPr sz="4653">
                <a:solidFill>
                  <a:srgbClr val="FFFFFF"/>
                </a:solidFill>
                <a:effectLst>
                  <a:outerShdw sx="100000" sy="100000" kx="0" ky="0" algn="b" rotWithShape="0" blurRad="113157" dist="12573" dir="1680000">
                    <a:srgbClr val="000000"/>
                  </a:outerShdw>
                </a:effectLst>
                <a:latin typeface="Calibri"/>
                <a:ea typeface="Calibri"/>
                <a:cs typeface="Calibri"/>
                <a:sym typeface="Calibri"/>
              </a:defRPr>
            </a:pPr>
            <a:r>
              <a:rPr b="1"/>
              <a:t>2 Tim 2:24-25</a:t>
            </a:r>
            <a:br/>
            <a:r>
              <a:t>And the Lord's servant must not be quarrelsome but kind to everyone, able to teach, patiently enduring evil, correcting his opponents with gentleness.</a:t>
            </a:r>
            <a:br/>
            <a:br/>
            <a:r>
              <a:rPr u="sng"/>
              <a:t>God</a:t>
            </a:r>
            <a:r>
              <a:t> may perhaps grant them repentance leading to a knowledge of the truth, and they may come to their senses and escape from the snare of the devil, after being captured by him to do his will.</a:t>
            </a:r>
          </a:p>
        </p:txBody>
      </p:sp>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animEffect filter="dissolve" transition="in">
                                      <p:cBhvr>
                                        <p:cTn id="7" dur="199"/>
                                        <p:tgtEl>
                                          <p:spTgt spid="253">
                                            <p:bg/>
                                          </p:spTgt>
                                        </p:tgtEl>
                                      </p:cBhvr>
                                    </p:animEffect>
                                  </p:childTnLst>
                                </p:cTn>
                              </p:par>
                              <p:par>
                                <p:cTn id="8" presetClass="entr" nodeType="withEffect" presetSubtype="0" presetID="9" grpId="1" fill="hold">
                                  <p:stCondLst>
                                    <p:cond delay="0"/>
                                  </p:stCondLst>
                                  <p:iterate type="el" backwards="0">
                                    <p:tmAbs val="0"/>
                                  </p:iterate>
                                  <p:childTnLst>
                                    <p:set>
                                      <p:cBhvr>
                                        <p:cTn id="9" fill="hold"/>
                                        <p:tgtEl>
                                          <p:spTgt spid="253">
                                            <p:txEl>
                                              <p:pRg st="0" end="0"/>
                                            </p:txEl>
                                          </p:spTgt>
                                        </p:tgtEl>
                                        <p:attrNameLst>
                                          <p:attrName>style.visibility</p:attrName>
                                        </p:attrNameLst>
                                      </p:cBhvr>
                                      <p:to>
                                        <p:strVal val="visible"/>
                                      </p:to>
                                    </p:set>
                                    <p:animEffect filter="dissolve" transition="in">
                                      <p:cBhvr>
                                        <p:cTn id="10" dur="199"/>
                                        <p:tgtEl>
                                          <p:spTgt spid="25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fast" advClick="1" p14:dur="699">
        <p:dissolve/>
      </p:transition>
    </mc:Choice>
    <mc:Fallback>
      <p:transition spd="fast">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