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F8EFB-AD5A-43DA-952B-CE2B79325BD7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B9ACC-4F9E-452E-B58A-DDA9C3F2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6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A563FA4-DCCF-4250-8B8E-AB7168E4B4C6}" type="slidenum">
              <a:rPr lang="en-US" altLang="en-US"/>
              <a:pPr/>
              <a:t>137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104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30EFDB-286C-4B73-931C-B4AAA50FB625}" type="slidenum">
              <a:rPr lang="en-US" altLang="en-US"/>
              <a:pPr/>
              <a:t>146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88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E1E1705-DD5B-411A-9106-25AC31145B6D}" type="slidenum">
              <a:rPr lang="en-US" altLang="en-US"/>
              <a:pPr/>
              <a:t>147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64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F8E346-A907-4DD5-B634-EF6AC181EAF8}" type="slidenum">
              <a:rPr lang="en-US" altLang="en-US"/>
              <a:pPr/>
              <a:t>148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611860-A768-4A5D-A930-1D15FC90BCC2}" type="slidenum">
              <a:rPr lang="en-US" altLang="en-US"/>
              <a:pPr/>
              <a:t>138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32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60F6AA-0B9F-433B-8137-B535A9757A22}" type="slidenum">
              <a:rPr lang="en-US" altLang="en-US"/>
              <a:pPr/>
              <a:t>139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0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3DE7285-769D-4004-AEE2-764DEA8749A2}" type="slidenum">
              <a:rPr lang="en-US" altLang="en-US"/>
              <a:pPr/>
              <a:t>140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77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D0DD3C-C2CD-40C5-8284-D5A48EF92FBE}" type="slidenum">
              <a:rPr lang="en-US" altLang="en-US"/>
              <a:pPr/>
              <a:t>141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21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82770A-A1CC-456B-A4EA-1ACCE4374C85}" type="slidenum">
              <a:rPr lang="en-US" altLang="en-US"/>
              <a:pPr/>
              <a:t>142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51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B730B9-098C-400A-9DBC-26C50E726022}" type="slidenum">
              <a:rPr lang="en-US" altLang="en-US"/>
              <a:pPr/>
              <a:t>143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68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30428D-C4AF-4A5B-84AD-7DC29F2B9051}" type="slidenum">
              <a:rPr lang="en-US" altLang="en-US"/>
              <a:pPr/>
              <a:t>144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BDDA4C-6C43-4CE6-B8D0-AF554E9D2958}" type="slidenum">
              <a:rPr lang="en-US" altLang="en-US"/>
              <a:pPr/>
              <a:t>145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70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1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8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7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3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3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2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9293-6168-4D3B-BAC5-32FE6C4FE8FC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7D64-9C57-4614-B736-D138A36B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9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3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84264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50930"/>
      </p:ext>
    </p:extLst>
  </p:cSld>
  <p:clrMapOvr>
    <a:masterClrMapping/>
  </p:clrMapOvr>
  <p:transition spd="med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580484"/>
      </p:ext>
    </p:extLst>
  </p:cSld>
  <p:clrMapOvr>
    <a:masterClrMapping/>
  </p:clrMapOvr>
  <p:transition spd="med">
    <p:wipe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197638"/>
      </p:ext>
    </p:extLst>
  </p:cSld>
  <p:clrMapOvr>
    <a:masterClrMapping/>
  </p:clrMapOvr>
  <p:transition spd="med">
    <p:wipe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pic>
        <p:nvPicPr>
          <p:cNvPr id="14340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9779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19972"/>
      </p:ext>
    </p:extLst>
  </p:cSld>
  <p:clrMapOvr>
    <a:masterClrMapping/>
  </p:clrMapOvr>
  <p:transition spd="med">
    <p:wipe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7660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1694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03092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896529043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28366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739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277922841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2486428857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876111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019107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pic>
        <p:nvPicPr>
          <p:cNvPr id="11268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9779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5490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04052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858095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558690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502100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694151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5111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4547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571837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429944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75464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884238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27441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End of Song</a:t>
            </a:r>
          </a:p>
        </p:txBody>
      </p:sp>
      <p:pic>
        <p:nvPicPr>
          <p:cNvPr id="17412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9779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09046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842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15754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058365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1666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352185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528872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924668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892459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419893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392465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765549331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30093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658368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07138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6029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73710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3780183680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501493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191068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798637"/>
      </p:ext>
    </p:extLst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962734903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05647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51377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74688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pic>
        <p:nvPicPr>
          <p:cNvPr id="14340" name="HymnSlide" descr="HymnSlide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9779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21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277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73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36855223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64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7299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06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6144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0461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219063413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927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939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7007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8402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40235095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7458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4870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754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3425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35989465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9213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54340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561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pic>
        <p:nvPicPr>
          <p:cNvPr id="14340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9779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2184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455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2041526" y="1336675"/>
            <a:ext cx="415145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1.</a:t>
            </a:r>
          </a:p>
          <a:p>
            <a:r>
              <a:rPr lang="en-US" altLang="en-US"/>
              <a:t>Sound the battle cry! See, the foe is nigh;</a:t>
            </a:r>
          </a:p>
          <a:p>
            <a:r>
              <a:rPr lang="en-US" altLang="en-US"/>
              <a:t>Raise the standard high for the Lord;</a:t>
            </a:r>
          </a:p>
          <a:p>
            <a:r>
              <a:rPr lang="en-US" altLang="en-US"/>
              <a:t>Gird your armor on, stand firm, every one,</a:t>
            </a:r>
          </a:p>
          <a:p>
            <a:r>
              <a:rPr lang="en-US" altLang="en-US"/>
              <a:t>Rest your cause upon His holy Word.</a:t>
            </a:r>
          </a:p>
        </p:txBody>
      </p:sp>
      <p:pic>
        <p:nvPicPr>
          <p:cNvPr id="58388" name="Picture 20" descr="E:\ThePapHy\Songs\FinaleFilesForPP\S\SoundTheBattleCry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600201" y="6324601"/>
            <a:ext cx="2360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 &amp; Music: William F. Sherwin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2007 The Paperless Hymnal®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1 - Sound the Battle Cry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76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5" descr="E:\ThePapHy\Songs\FinaleFilesForPP\S\SoundTheBattleCry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2007 The Paperless Hymnal®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1 - Sound the Battle Cry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25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1889126" y="1641475"/>
            <a:ext cx="45261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</a:t>
            </a:r>
          </a:p>
          <a:p>
            <a:r>
              <a:rPr lang="en-US" altLang="en-US"/>
              <a:t>Strong to meet the foe, marching on we go,</a:t>
            </a:r>
          </a:p>
          <a:p>
            <a:r>
              <a:rPr lang="en-US" altLang="en-US"/>
              <a:t>While our cause we know must prevail;</a:t>
            </a:r>
          </a:p>
          <a:p>
            <a:r>
              <a:rPr lang="en-US" altLang="en-US"/>
              <a:t>Shield and banner bright gleaming in the light,</a:t>
            </a:r>
          </a:p>
          <a:p>
            <a:r>
              <a:rPr lang="en-US" altLang="en-US"/>
              <a:t>Battling for the right, we never can fail.</a:t>
            </a:r>
          </a:p>
        </p:txBody>
      </p:sp>
      <p:pic>
        <p:nvPicPr>
          <p:cNvPr id="190470" name="Picture 6" descr="E:\ThePapHy\Songs\FinaleFilesForPP\S\SoundTheBattleCry0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600201" y="6324601"/>
            <a:ext cx="2360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 &amp; Music: William F. Sherwin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2007 The Paperless Hymnal®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2 - Sound the Battle Cry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48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76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E:\ThePapHy\Songs\FinaleFilesForPP\S\SoundTheBattleCry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2007 The Paperless Hymnal®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2 - Sound the Battle Cry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138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117726" y="1336675"/>
            <a:ext cx="443204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</a:t>
            </a:r>
          </a:p>
          <a:p>
            <a:r>
              <a:rPr lang="en-US" altLang="en-US"/>
              <a:t>O! Thou, God of all, hear us when we call,</a:t>
            </a:r>
          </a:p>
          <a:p>
            <a:r>
              <a:rPr lang="en-US" altLang="en-US"/>
              <a:t>Help us, one and all, by Thy grace;</a:t>
            </a:r>
          </a:p>
          <a:p>
            <a:r>
              <a:rPr lang="en-US" altLang="en-US"/>
              <a:t>When the battle's done, and the victory won,</a:t>
            </a:r>
          </a:p>
          <a:p>
            <a:r>
              <a:rPr lang="en-US" altLang="en-US"/>
              <a:t>May we wear the crown before Thy face.</a:t>
            </a:r>
          </a:p>
        </p:txBody>
      </p:sp>
      <p:pic>
        <p:nvPicPr>
          <p:cNvPr id="192518" name="Picture 6" descr="E:\ThePapHy\Songs\FinaleFilesForPP\S\SoundTheBattleCry0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600201" y="6324601"/>
            <a:ext cx="2360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Words &amp; Music: William F. Sherwin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2007 The Paperless Hymnal®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3 - Sound the Battle Cry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68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E:\ThePapHy\Songs\FinaleFilesForPP\S\SoundTheBattleCry0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2007 The Paperless Hymnal®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3 - Sound the Battle Cry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321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1965325" y="1793876"/>
            <a:ext cx="44314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Rouse then, soldiers! Rally round the banner!</a:t>
            </a:r>
          </a:p>
          <a:p>
            <a:r>
              <a:rPr lang="en-US" altLang="en-US"/>
              <a:t>Ready, steady, pass the word along;</a:t>
            </a:r>
          </a:p>
          <a:p>
            <a:r>
              <a:rPr lang="en-US" altLang="en-US"/>
              <a:t>Onward, forward, shout aloud, "Hosanna!"</a:t>
            </a:r>
          </a:p>
          <a:p>
            <a:r>
              <a:rPr lang="en-US" altLang="en-US"/>
              <a:t>Christ is Captain of the mighty throng.</a:t>
            </a:r>
          </a:p>
        </p:txBody>
      </p:sp>
      <p:pic>
        <p:nvPicPr>
          <p:cNvPr id="196611" name="Picture 3" descr="E:\ThePapHy\Songs\FinaleFilesForPP\S\SoundTheBattleCry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2007 The Paperless Hymnal®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Sound the Battle Cry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083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E:\ThePapHy\Songs\FinaleFilesForPP\S\SoundTheBattleCry0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8118475" y="6553200"/>
            <a:ext cx="2509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2007 The Paperless Hymnal®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7010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c - Sound the Battle Cry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176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804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2718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54917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96085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5196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034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73436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87789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177359708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75413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24681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5557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2951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06265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84591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32560493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328609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32031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75344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8789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87705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3779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2478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pic>
        <p:nvPicPr>
          <p:cNvPr id="23556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9779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4309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0251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372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165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5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91683693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8080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93470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3</a:t>
            </a:r>
          </a:p>
        </p:txBody>
      </p:sp>
    </p:spTree>
    <p:extLst>
      <p:ext uri="{BB962C8B-B14F-4D97-AF65-F5344CB8AC3E}">
        <p14:creationId xmlns:p14="http://schemas.microsoft.com/office/powerpoint/2010/main" val="96519634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69504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604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pic>
        <p:nvPicPr>
          <p:cNvPr id="14340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9779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1652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9159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47993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5552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12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582566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01378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1968227035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488923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383457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49126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55859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pic>
        <p:nvPicPr>
          <p:cNvPr id="17412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9779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32620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9512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9503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85519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4002762913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21113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989501736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510052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Song</a:t>
            </a:r>
          </a:p>
        </p:txBody>
      </p:sp>
      <p:pic>
        <p:nvPicPr>
          <p:cNvPr id="10244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pOne"/>
          <p:cNvSpPr/>
          <p:nvPr/>
        </p:nvSpPr>
        <p:spPr>
          <a:xfrm>
            <a:off x="9779000" y="6350000"/>
            <a:ext cx="254000" cy="254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5007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5686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987850"/>
      </p:ext>
    </p:extLst>
  </p:cSld>
  <p:clrMapOvr>
    <a:masterClrMapping/>
  </p:clrMapOvr>
  <p:transition spd="med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567121"/>
      </p:ext>
    </p:extLst>
  </p:cSld>
  <p:clrMapOvr>
    <a:masterClrMapping/>
  </p:clrMapOvr>
  <p:transition spd="med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34942"/>
      </p:ext>
    </p:extLst>
  </p:cSld>
  <p:clrMapOvr>
    <a:masterClrMapping/>
  </p:clrMapOvr>
  <p:transition spd="med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HymnSlide" descr="HymnSlide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HymnText"/>
          <p:cNvSpPr txBox="1">
            <a:spLocks noChangeArrowheads="1"/>
          </p:cNvSpPr>
          <p:nvPr/>
        </p:nvSpPr>
        <p:spPr bwMode="auto">
          <a:xfrm>
            <a:off x="1676400" y="64008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3723811890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399</Words>
  <Application>Microsoft Office PowerPoint</Application>
  <PresentationFormat>Widescreen</PresentationFormat>
  <Paragraphs>78</Paragraphs>
  <Slides>148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1 - Sound the Battle Cry</vt:lpstr>
      <vt:lpstr>1 - Sound the Battle Cry</vt:lpstr>
      <vt:lpstr>2 - Sound the Battle Cry</vt:lpstr>
      <vt:lpstr>2 - Sound the Battle Cry</vt:lpstr>
      <vt:lpstr>3 - Sound the Battle Cry</vt:lpstr>
      <vt:lpstr>3 - Sound the Battle Cry</vt:lpstr>
      <vt:lpstr>c - Sound the Battle Cry</vt:lpstr>
      <vt:lpstr>c - Sound the Battle Cry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ryan.h.hasty@gmail.com</dc:creator>
  <cp:lastModifiedBy>ryan.h.hasty@gmail.com</cp:lastModifiedBy>
  <cp:revision>13</cp:revision>
  <dcterms:created xsi:type="dcterms:W3CDTF">2018-01-30T03:31:20Z</dcterms:created>
  <dcterms:modified xsi:type="dcterms:W3CDTF">2018-02-04T20:48:33Z</dcterms:modified>
</cp:coreProperties>
</file>