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1"/>
  </p:notesMasterIdLst>
  <p:sldIdLst>
    <p:sldId id="256" r:id="rId2"/>
    <p:sldId id="2141" r:id="rId3"/>
    <p:sldId id="2198" r:id="rId4"/>
    <p:sldId id="2199" r:id="rId5"/>
    <p:sldId id="2200" r:id="rId6"/>
    <p:sldId id="2201" r:id="rId7"/>
    <p:sldId id="2202" r:id="rId8"/>
    <p:sldId id="2203" r:id="rId9"/>
    <p:sldId id="2204" r:id="rId10"/>
    <p:sldId id="2188" r:id="rId11"/>
    <p:sldId id="2205" r:id="rId12"/>
    <p:sldId id="2206" r:id="rId13"/>
    <p:sldId id="2207" r:id="rId14"/>
    <p:sldId id="2208" r:id="rId15"/>
    <p:sldId id="2209" r:id="rId16"/>
    <p:sldId id="2210" r:id="rId17"/>
    <p:sldId id="2211" r:id="rId18"/>
    <p:sldId id="2212" r:id="rId19"/>
    <p:sldId id="2213" r:id="rId20"/>
    <p:sldId id="2214" r:id="rId21"/>
    <p:sldId id="2215" r:id="rId22"/>
    <p:sldId id="2216" r:id="rId23"/>
    <p:sldId id="2217" r:id="rId24"/>
    <p:sldId id="2223" r:id="rId25"/>
    <p:sldId id="2218" r:id="rId26"/>
    <p:sldId id="2219" r:id="rId27"/>
    <p:sldId id="2220" r:id="rId28"/>
    <p:sldId id="2221" r:id="rId29"/>
    <p:sldId id="2222" r:id="rId30"/>
    <p:sldId id="2187" r:id="rId31"/>
    <p:sldId id="2224" r:id="rId32"/>
    <p:sldId id="2225" r:id="rId33"/>
    <p:sldId id="2226" r:id="rId34"/>
    <p:sldId id="2227" r:id="rId35"/>
    <p:sldId id="2228" r:id="rId36"/>
    <p:sldId id="2229" r:id="rId37"/>
    <p:sldId id="2230" r:id="rId38"/>
    <p:sldId id="2231" r:id="rId39"/>
    <p:sldId id="2232" r:id="rId40"/>
    <p:sldId id="2233" r:id="rId41"/>
    <p:sldId id="2234" r:id="rId42"/>
    <p:sldId id="2235" r:id="rId43"/>
    <p:sldId id="2236" r:id="rId44"/>
    <p:sldId id="2237" r:id="rId45"/>
    <p:sldId id="2238" r:id="rId46"/>
    <p:sldId id="2239" r:id="rId47"/>
    <p:sldId id="2240" r:id="rId48"/>
    <p:sldId id="2241" r:id="rId49"/>
    <p:sldId id="2242" r:id="rId50"/>
    <p:sldId id="2243" r:id="rId51"/>
    <p:sldId id="2244" r:id="rId52"/>
    <p:sldId id="2245" r:id="rId53"/>
    <p:sldId id="2246" r:id="rId54"/>
    <p:sldId id="2247" r:id="rId55"/>
    <p:sldId id="2248" r:id="rId56"/>
    <p:sldId id="2249" r:id="rId57"/>
    <p:sldId id="2250" r:id="rId58"/>
    <p:sldId id="2251" r:id="rId59"/>
    <p:sldId id="2252" r:id="rId60"/>
    <p:sldId id="2253" r:id="rId61"/>
    <p:sldId id="2177" r:id="rId62"/>
    <p:sldId id="2254" r:id="rId63"/>
    <p:sldId id="2255" r:id="rId64"/>
    <p:sldId id="2256" r:id="rId65"/>
    <p:sldId id="2257" r:id="rId66"/>
    <p:sldId id="2258" r:id="rId67"/>
    <p:sldId id="2259" r:id="rId68"/>
    <p:sldId id="2260" r:id="rId69"/>
    <p:sldId id="2261" r:id="rId70"/>
    <p:sldId id="2262" r:id="rId71"/>
    <p:sldId id="2263" r:id="rId72"/>
    <p:sldId id="2264" r:id="rId73"/>
    <p:sldId id="2265" r:id="rId74"/>
    <p:sldId id="2266" r:id="rId75"/>
    <p:sldId id="2267" r:id="rId76"/>
    <p:sldId id="2268" r:id="rId77"/>
    <p:sldId id="2269" r:id="rId78"/>
    <p:sldId id="2270" r:id="rId79"/>
    <p:sldId id="2271" r:id="rId8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660066"/>
    <a:srgbClr val="5B0A01"/>
    <a:srgbClr val="003300"/>
    <a:srgbClr val="A50021"/>
    <a:srgbClr val="43193F"/>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28" autoAdjust="0"/>
  </p:normalViewPr>
  <p:slideViewPr>
    <p:cSldViewPr>
      <p:cViewPr>
        <p:scale>
          <a:sx n="60" d="100"/>
          <a:sy n="60" d="100"/>
        </p:scale>
        <p:origin x="-1456" y="-184"/>
      </p:cViewPr>
      <p:guideLst>
        <p:guide orient="horz" pos="2160"/>
        <p:guide pos="2880"/>
      </p:guideLst>
    </p:cSldViewPr>
  </p:slideViewPr>
  <p:outlineViewPr>
    <p:cViewPr>
      <p:scale>
        <a:sx n="33" d="100"/>
        <a:sy n="33" d="100"/>
      </p:scale>
      <p:origin x="0" y="802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8FDE5C9-9CF9-4FE9-B412-2B7B7EF0D4C6}" type="slidenum">
              <a:rPr lang="en-US" altLang="en-US"/>
              <a:pPr/>
              <a:t>‹#›</a:t>
            </a:fld>
            <a:endParaRPr lang="en-US" altLang="en-US"/>
          </a:p>
        </p:txBody>
      </p:sp>
    </p:spTree>
    <p:extLst>
      <p:ext uri="{BB962C8B-B14F-4D97-AF65-F5344CB8AC3E}">
        <p14:creationId xmlns:p14="http://schemas.microsoft.com/office/powerpoint/2010/main" val="4597094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a:t>
            </a:fld>
            <a:endParaRPr lang="en-US" altLang="en-US"/>
          </a:p>
        </p:txBody>
      </p:sp>
    </p:spTree>
    <p:extLst>
      <p:ext uri="{BB962C8B-B14F-4D97-AF65-F5344CB8AC3E}">
        <p14:creationId xmlns:p14="http://schemas.microsoft.com/office/powerpoint/2010/main" val="4248608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D60FE3-8894-4427-B017-4E2C25B937DE}" type="slidenum">
              <a:rPr lang="en-US" altLang="en-US"/>
              <a:pPr/>
              <a:t>‹#›</a:t>
            </a:fld>
            <a:endParaRPr lang="en-US" altLang="en-US"/>
          </a:p>
        </p:txBody>
      </p:sp>
    </p:spTree>
    <p:extLst>
      <p:ext uri="{BB962C8B-B14F-4D97-AF65-F5344CB8AC3E}">
        <p14:creationId xmlns:p14="http://schemas.microsoft.com/office/powerpoint/2010/main" val="830738550"/>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77B1D9C-5C48-4C85-B5D0-A896A0631C57}" type="slidenum">
              <a:rPr lang="en-US" altLang="en-US"/>
              <a:pPr/>
              <a:t>‹#›</a:t>
            </a:fld>
            <a:endParaRPr lang="en-US" altLang="en-US"/>
          </a:p>
        </p:txBody>
      </p:sp>
    </p:spTree>
    <p:extLst>
      <p:ext uri="{BB962C8B-B14F-4D97-AF65-F5344CB8AC3E}">
        <p14:creationId xmlns:p14="http://schemas.microsoft.com/office/powerpoint/2010/main" val="1430627639"/>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019B27C-3F73-4344-BB0D-269FA9BB45A7}" type="slidenum">
              <a:rPr lang="en-US" altLang="en-US"/>
              <a:pPr/>
              <a:t>‹#›</a:t>
            </a:fld>
            <a:endParaRPr lang="en-US" altLang="en-US"/>
          </a:p>
        </p:txBody>
      </p:sp>
    </p:spTree>
    <p:extLst>
      <p:ext uri="{BB962C8B-B14F-4D97-AF65-F5344CB8AC3E}">
        <p14:creationId xmlns:p14="http://schemas.microsoft.com/office/powerpoint/2010/main" val="1121971257"/>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7D47CB6-39C4-4FA2-9BC9-AC9B0DCA1220}" type="slidenum">
              <a:rPr lang="en-US" altLang="en-US"/>
              <a:pPr/>
              <a:t>‹#›</a:t>
            </a:fld>
            <a:endParaRPr lang="en-US" altLang="en-US"/>
          </a:p>
        </p:txBody>
      </p:sp>
    </p:spTree>
    <p:extLst>
      <p:ext uri="{BB962C8B-B14F-4D97-AF65-F5344CB8AC3E}">
        <p14:creationId xmlns:p14="http://schemas.microsoft.com/office/powerpoint/2010/main" val="1595297081"/>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4286E20-A82E-412F-A72B-2B45E68B0E56}" type="slidenum">
              <a:rPr lang="en-US" altLang="en-US"/>
              <a:pPr/>
              <a:t>‹#›</a:t>
            </a:fld>
            <a:endParaRPr lang="en-US" altLang="en-US"/>
          </a:p>
        </p:txBody>
      </p:sp>
    </p:spTree>
    <p:extLst>
      <p:ext uri="{BB962C8B-B14F-4D97-AF65-F5344CB8AC3E}">
        <p14:creationId xmlns:p14="http://schemas.microsoft.com/office/powerpoint/2010/main" val="3197612203"/>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C93896D-7533-49D8-A3CA-1C88B8015B0F}" type="slidenum">
              <a:rPr lang="en-US" altLang="en-US"/>
              <a:pPr/>
              <a:t>‹#›</a:t>
            </a:fld>
            <a:endParaRPr lang="en-US" altLang="en-US"/>
          </a:p>
        </p:txBody>
      </p:sp>
    </p:spTree>
    <p:extLst>
      <p:ext uri="{BB962C8B-B14F-4D97-AF65-F5344CB8AC3E}">
        <p14:creationId xmlns:p14="http://schemas.microsoft.com/office/powerpoint/2010/main" val="3825811837"/>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B7FBF1B-DBFD-4579-9C21-90A2FC5DA2B6}" type="slidenum">
              <a:rPr lang="en-US" altLang="en-US"/>
              <a:pPr/>
              <a:t>‹#›</a:t>
            </a:fld>
            <a:endParaRPr lang="en-US" altLang="en-US"/>
          </a:p>
        </p:txBody>
      </p:sp>
    </p:spTree>
    <p:extLst>
      <p:ext uri="{BB962C8B-B14F-4D97-AF65-F5344CB8AC3E}">
        <p14:creationId xmlns:p14="http://schemas.microsoft.com/office/powerpoint/2010/main" val="912362150"/>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4905DBB-D39B-4ABF-9385-0BEB47691F82}" type="slidenum">
              <a:rPr lang="en-US" altLang="en-US"/>
              <a:pPr/>
              <a:t>‹#›</a:t>
            </a:fld>
            <a:endParaRPr lang="en-US" altLang="en-US"/>
          </a:p>
        </p:txBody>
      </p:sp>
    </p:spTree>
    <p:extLst>
      <p:ext uri="{BB962C8B-B14F-4D97-AF65-F5344CB8AC3E}">
        <p14:creationId xmlns:p14="http://schemas.microsoft.com/office/powerpoint/2010/main" val="1955867933"/>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95DF842-9B61-45FA-8AF0-9AB3A336E58B}" type="slidenum">
              <a:rPr lang="en-US" altLang="en-US"/>
              <a:pPr/>
              <a:t>‹#›</a:t>
            </a:fld>
            <a:endParaRPr lang="en-US" altLang="en-US"/>
          </a:p>
        </p:txBody>
      </p:sp>
    </p:spTree>
    <p:extLst>
      <p:ext uri="{BB962C8B-B14F-4D97-AF65-F5344CB8AC3E}">
        <p14:creationId xmlns:p14="http://schemas.microsoft.com/office/powerpoint/2010/main" val="616404446"/>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8B1E7F9-8876-4F29-986C-2BE5FC6CA2F5}" type="slidenum">
              <a:rPr lang="en-US" altLang="en-US"/>
              <a:pPr/>
              <a:t>‹#›</a:t>
            </a:fld>
            <a:endParaRPr lang="en-US" altLang="en-US"/>
          </a:p>
        </p:txBody>
      </p:sp>
    </p:spTree>
    <p:extLst>
      <p:ext uri="{BB962C8B-B14F-4D97-AF65-F5344CB8AC3E}">
        <p14:creationId xmlns:p14="http://schemas.microsoft.com/office/powerpoint/2010/main" val="4281417867"/>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7133008-DFAB-4CE4-904F-D7A2F241DE3D}" type="slidenum">
              <a:rPr lang="en-US" altLang="en-US"/>
              <a:pPr/>
              <a:t>‹#›</a:t>
            </a:fld>
            <a:endParaRPr lang="en-US" altLang="en-US"/>
          </a:p>
        </p:txBody>
      </p:sp>
    </p:spTree>
    <p:extLst>
      <p:ext uri="{BB962C8B-B14F-4D97-AF65-F5344CB8AC3E}">
        <p14:creationId xmlns:p14="http://schemas.microsoft.com/office/powerpoint/2010/main" val="3363399187"/>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0FB6518-D10B-4E8B-853B-CEB27C6E4987}"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d"/>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b="1" i="1" dirty="0" smtClean="0">
                <a:effectLst>
                  <a:outerShdw blurRad="38100" dist="38100" dir="2700000" algn="tl">
                    <a:srgbClr val="000000"/>
                  </a:outerShdw>
                </a:effectLst>
              </a:rPr>
              <a:t/>
            </a:r>
            <a:br>
              <a:rPr lang="en-US" altLang="en-US" b="1" i="1" dirty="0" smtClean="0">
                <a:effectLst>
                  <a:outerShdw blurRad="38100" dist="38100" dir="2700000" algn="tl">
                    <a:srgbClr val="000000"/>
                  </a:outerShdw>
                </a:effectLst>
              </a:rPr>
            </a:br>
            <a:r>
              <a:rPr lang="en-US" altLang="en-US" b="1" i="1" dirty="0">
                <a:effectLst>
                  <a:outerShdw blurRad="38100" dist="38100" dir="2700000" algn="tl">
                    <a:srgbClr val="000000"/>
                  </a:outerShdw>
                </a:effectLst>
              </a:rPr>
              <a:t>The Foundations of Fellowship (Part 1) </a:t>
            </a:r>
            <a:r>
              <a:rPr lang="en-US" altLang="en-US" b="1" i="1" dirty="0" smtClean="0">
                <a:effectLst>
                  <a:outerShdw blurRad="38100" dist="38100" dir="2700000" algn="tl">
                    <a:srgbClr val="000000"/>
                  </a:outerShdw>
                </a:effectLst>
              </a:rPr>
              <a:t/>
            </a:r>
            <a:br>
              <a:rPr lang="en-US" altLang="en-US" b="1" i="1" dirty="0" smtClean="0">
                <a:effectLst>
                  <a:outerShdw blurRad="38100" dist="38100" dir="2700000" algn="tl">
                    <a:srgbClr val="000000"/>
                  </a:outerShdw>
                </a:effectLst>
              </a:rPr>
            </a:br>
            <a:r>
              <a:rPr lang="en-US" altLang="en-US" b="1" i="1" dirty="0" smtClean="0">
                <a:effectLst>
                  <a:outerShdw blurRad="38100" dist="38100" dir="2700000" algn="tl">
                    <a:srgbClr val="000000"/>
                  </a:outerShdw>
                </a:effectLst>
              </a:rPr>
              <a:t>The </a:t>
            </a:r>
            <a:r>
              <a:rPr lang="en-US" altLang="en-US" b="1" i="1" dirty="0">
                <a:effectLst>
                  <a:outerShdw blurRad="38100" dist="38100" dir="2700000" algn="tl">
                    <a:srgbClr val="000000"/>
                  </a:outerShdw>
                </a:effectLst>
              </a:rPr>
              <a:t>Blood of Christ and Fellowship</a:t>
            </a:r>
          </a:p>
        </p:txBody>
      </p:sp>
      <p:sp>
        <p:nvSpPr>
          <p:cNvPr id="2051" name="Rectangle 3"/>
          <p:cNvSpPr>
            <a:spLocks noGrp="1" noChangeArrowheads="1"/>
          </p:cNvSpPr>
          <p:nvPr>
            <p:ph type="subTitle" idx="1"/>
          </p:nvPr>
        </p:nvSpPr>
        <p:spPr/>
        <p:txBody>
          <a:bodyPr/>
          <a:lstStyle/>
          <a:p>
            <a:endParaRPr lang="en-US" altLang="en-US" dirty="0"/>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Fellowship with God is the foundation of all other fellowship</a:t>
            </a:r>
          </a:p>
        </p:txBody>
      </p:sp>
      <p:sp>
        <p:nvSpPr>
          <p:cNvPr id="7171" name="Rectangle 3"/>
          <p:cNvSpPr>
            <a:spLocks noGrp="1" noChangeArrowheads="1"/>
          </p:cNvSpPr>
          <p:nvPr>
            <p:ph type="body" idx="1"/>
          </p:nvPr>
        </p:nvSpPr>
        <p:spPr/>
        <p:txBody>
          <a:bodyPr/>
          <a:lstStyle/>
          <a:p>
            <a:r>
              <a:rPr lang="en-US" altLang="en-US" i="1" u="sng" dirty="0" smtClean="0">
                <a:effectLst>
                  <a:outerShdw blurRad="38100" dist="38100" dir="2700000" algn="tl">
                    <a:srgbClr val="000000"/>
                  </a:outerShdw>
                </a:effectLst>
              </a:rPr>
              <a:t>Fellowship </a:t>
            </a:r>
            <a:r>
              <a:rPr lang="en-US" altLang="en-US" i="1" u="sng" dirty="0">
                <a:effectLst>
                  <a:outerShdw blurRad="38100" dist="38100" dir="2700000" algn="tl">
                    <a:srgbClr val="000000"/>
                  </a:outerShdw>
                </a:effectLst>
              </a:rPr>
              <a:t>with God</a:t>
            </a:r>
            <a:r>
              <a:rPr lang="en-US" altLang="en-US" dirty="0">
                <a:effectLst>
                  <a:outerShdw blurRad="38100" dist="38100" dir="2700000" algn="tl">
                    <a:srgbClr val="000000"/>
                  </a:outerShdw>
                </a:effectLst>
              </a:rPr>
              <a:t> must come first!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Jn 1:1-3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3873634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Fellowship with God is the foundation of all other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John 1:1-3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That which was from the beginning, which we have heard, which we have seen with our eyes, which we have looked upon, and our hands have handled, concerning the Word of life --  2 </a:t>
            </a:r>
            <a:r>
              <a:rPr lang="en-US" altLang="en-US" u="sng" dirty="0">
                <a:effectLst>
                  <a:outerShdw blurRad="38100" dist="38100" dir="2700000" algn="tl">
                    <a:srgbClr val="000000"/>
                  </a:outerShdw>
                </a:effectLst>
              </a:rPr>
              <a:t>the life</a:t>
            </a:r>
            <a:r>
              <a:rPr lang="en-US" altLang="en-US" dirty="0">
                <a:effectLst>
                  <a:outerShdw blurRad="38100" dist="38100" dir="2700000" algn="tl">
                    <a:srgbClr val="000000"/>
                  </a:outerShdw>
                </a:effectLst>
              </a:rPr>
              <a:t> was manifested, and we have seen, and bear witness, and </a:t>
            </a:r>
            <a:r>
              <a:rPr lang="en-US" altLang="en-US" u="sng" dirty="0">
                <a:effectLst>
                  <a:outerShdw blurRad="38100" dist="38100" dir="2700000" algn="tl">
                    <a:srgbClr val="000000"/>
                  </a:outerShdw>
                </a:effectLst>
              </a:rPr>
              <a:t>declare to you that eternal life</a:t>
            </a:r>
            <a:r>
              <a:rPr lang="en-US" altLang="en-US" dirty="0">
                <a:effectLst>
                  <a:outerShdw blurRad="38100" dist="38100" dir="2700000" algn="tl">
                    <a:srgbClr val="000000"/>
                  </a:outerShdw>
                </a:effectLst>
              </a:rPr>
              <a:t> which was with the Father and was manifested to us </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8998005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Fellowship with God is the foundation of all other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3 </a:t>
            </a:r>
            <a:r>
              <a:rPr lang="en-US" altLang="en-US" dirty="0">
                <a:effectLst>
                  <a:outerShdw blurRad="38100" dist="38100" dir="2700000" algn="tl">
                    <a:srgbClr val="000000"/>
                  </a:outerShdw>
                </a:effectLst>
              </a:rPr>
              <a:t>that which we </a:t>
            </a:r>
            <a:r>
              <a:rPr lang="en-US" altLang="en-US" u="sng" dirty="0">
                <a:effectLst>
                  <a:outerShdw blurRad="38100" dist="38100" dir="2700000" algn="tl">
                    <a:srgbClr val="000000"/>
                  </a:outerShdw>
                </a:effectLst>
              </a:rPr>
              <a:t>have seen and heard we declare to you</a:t>
            </a:r>
            <a:r>
              <a:rPr lang="en-US" altLang="en-US" dirty="0">
                <a:effectLst>
                  <a:outerShdw blurRad="38100" dist="38100" dir="2700000" algn="tl">
                    <a:srgbClr val="000000"/>
                  </a:outerShdw>
                </a:effectLst>
              </a:rPr>
              <a:t>, that </a:t>
            </a:r>
            <a:r>
              <a:rPr lang="en-US" altLang="en-US" u="sng" dirty="0">
                <a:effectLst>
                  <a:outerShdw blurRad="38100" dist="38100" dir="2700000" algn="tl">
                    <a:srgbClr val="000000"/>
                  </a:outerShdw>
                </a:effectLst>
              </a:rPr>
              <a:t>you also may have fellowship with us</a:t>
            </a:r>
            <a:r>
              <a:rPr lang="en-US" altLang="en-US" dirty="0">
                <a:effectLst>
                  <a:outerShdw blurRad="38100" dist="38100" dir="2700000" algn="tl">
                    <a:srgbClr val="000000"/>
                  </a:outerShdw>
                </a:effectLst>
              </a:rPr>
              <a:t>; and truly </a:t>
            </a:r>
            <a:r>
              <a:rPr lang="en-US" altLang="en-US" u="sng" dirty="0">
                <a:effectLst>
                  <a:outerShdw blurRad="38100" dist="38100" dir="2700000" algn="tl">
                    <a:srgbClr val="000000"/>
                  </a:outerShdw>
                </a:effectLst>
              </a:rPr>
              <a:t>our fellowship is with the Father and with His Son</a:t>
            </a:r>
            <a:r>
              <a:rPr lang="en-US" altLang="en-US" dirty="0">
                <a:effectLst>
                  <a:outerShdw blurRad="38100" dist="38100" dir="2700000" algn="tl">
                    <a:srgbClr val="000000"/>
                  </a:outerShdw>
                </a:effectLst>
              </a:rPr>
              <a:t> Jesus Christ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5134604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Fellowship with God is the foundation of all other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begins with understanding the testimony of the Apostles concerning </a:t>
            </a:r>
            <a:r>
              <a:rPr lang="en-US" altLang="en-US" i="1" u="sng" dirty="0">
                <a:effectLst>
                  <a:outerShdw blurRad="38100" dist="38100" dir="2700000" algn="tl">
                    <a:srgbClr val="000000"/>
                  </a:outerShdw>
                </a:effectLst>
              </a:rPr>
              <a:t>the </a:t>
            </a:r>
            <a:r>
              <a:rPr lang="en-US" altLang="en-US" i="1" u="sng" dirty="0" smtClean="0">
                <a:effectLst>
                  <a:outerShdw blurRad="38100" dist="38100" dir="2700000" algn="tl">
                    <a:srgbClr val="000000"/>
                  </a:outerShdw>
                </a:effectLst>
              </a:rPr>
              <a:t>identity </a:t>
            </a:r>
            <a:r>
              <a:rPr lang="en-US" altLang="en-US" i="1" u="sng" dirty="0">
                <a:effectLst>
                  <a:outerShdw blurRad="38100" dist="38100" dir="2700000" algn="tl">
                    <a:srgbClr val="000000"/>
                  </a:outerShdw>
                </a:effectLst>
              </a:rPr>
              <a:t>of Jesus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(Acts 2:32, 36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0368489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Fellowship with God is the foundation of all other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2:32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t>
            </a:r>
            <a:r>
              <a:rPr lang="en-US" altLang="en-US" u="sng" dirty="0">
                <a:effectLst>
                  <a:outerShdw blurRad="38100" dist="38100" dir="2700000" algn="tl">
                    <a:srgbClr val="000000"/>
                  </a:outerShdw>
                </a:effectLst>
              </a:rPr>
              <a:t>This Jesus God has raised up</a:t>
            </a:r>
            <a:r>
              <a:rPr lang="en-US" altLang="en-US" dirty="0">
                <a:effectLst>
                  <a:outerShdw blurRad="38100" dist="38100" dir="2700000" algn="tl">
                    <a:srgbClr val="000000"/>
                  </a:outerShdw>
                </a:effectLst>
              </a:rPr>
              <a:t>, of which we are all witnesses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6507530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Fellowship with God is the foundation of all other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2:36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"Therefore let all the house of Israel know assuredly that </a:t>
            </a:r>
            <a:r>
              <a:rPr lang="en-US" altLang="en-US" u="sng" dirty="0">
                <a:effectLst>
                  <a:outerShdw blurRad="38100" dist="38100" dir="2700000" algn="tl">
                    <a:srgbClr val="000000"/>
                  </a:outerShdw>
                </a:effectLst>
              </a:rPr>
              <a:t>God has made this Jesus, whom you crucified, both Lord and Christ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0310754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Fellowship with God is the foundation of all other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New Testament overwhelmingly speaks of “</a:t>
            </a:r>
            <a:r>
              <a:rPr lang="en-US" altLang="en-US" i="1" u="sng" dirty="0">
                <a:effectLst>
                  <a:outerShdw blurRad="38100" dist="38100" dir="2700000" algn="tl">
                    <a:srgbClr val="000000"/>
                  </a:outerShdw>
                </a:effectLst>
              </a:rPr>
              <a:t>sharing” in eternal life</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(1 Jn 1:2; John 1:4, 3:15-16; 4:13-14; 6:26-27, 35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1100208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Fellowship with God is the foundation of all other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John 1:2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u="sng" dirty="0">
                <a:effectLst>
                  <a:outerShdw blurRad="38100" dist="38100" dir="2700000" algn="tl">
                    <a:srgbClr val="000000"/>
                  </a:outerShdw>
                </a:effectLst>
              </a:rPr>
              <a:t>the life was manifested</a:t>
            </a:r>
            <a:r>
              <a:rPr lang="en-US" altLang="en-US" dirty="0">
                <a:effectLst>
                  <a:outerShdw blurRad="38100" dist="38100" dir="2700000" algn="tl">
                    <a:srgbClr val="000000"/>
                  </a:outerShdw>
                </a:effectLst>
              </a:rPr>
              <a:t>, and we have seen, and bear witness, and declare to you </a:t>
            </a:r>
            <a:r>
              <a:rPr lang="en-US" altLang="en-US" u="sng" dirty="0">
                <a:effectLst>
                  <a:outerShdw blurRad="38100" dist="38100" dir="2700000" algn="tl">
                    <a:srgbClr val="000000"/>
                  </a:outerShdw>
                </a:effectLst>
              </a:rPr>
              <a:t>that eternal life</a:t>
            </a:r>
            <a:r>
              <a:rPr lang="en-US" altLang="en-US" dirty="0">
                <a:effectLst>
                  <a:outerShdw blurRad="38100" dist="38100" dir="2700000" algn="tl">
                    <a:srgbClr val="000000"/>
                  </a:outerShdw>
                </a:effectLst>
              </a:rPr>
              <a:t> which was with the Father and was manifested to </a:t>
            </a:r>
            <a:r>
              <a:rPr lang="en-US" altLang="en-US" dirty="0" smtClean="0">
                <a:effectLst>
                  <a:outerShdw blurRad="38100" dist="38100" dir="2700000" algn="tl">
                    <a:srgbClr val="000000"/>
                  </a:outerShdw>
                </a:effectLst>
              </a:rPr>
              <a:t>us</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543239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Fellowship with God is the foundation of all other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In Him was </a:t>
            </a:r>
            <a:r>
              <a:rPr lang="en-US" altLang="en-US" u="sng" dirty="0">
                <a:effectLst>
                  <a:outerShdw blurRad="38100" dist="38100" dir="2700000" algn="tl">
                    <a:srgbClr val="000000"/>
                  </a:outerShdw>
                </a:effectLst>
              </a:rPr>
              <a:t>life</a:t>
            </a:r>
            <a:r>
              <a:rPr lang="en-US" altLang="en-US" dirty="0">
                <a:effectLst>
                  <a:outerShdw blurRad="38100" dist="38100" dir="2700000" algn="tl">
                    <a:srgbClr val="000000"/>
                  </a:outerShdw>
                </a:effectLst>
              </a:rPr>
              <a:t>, and the </a:t>
            </a:r>
            <a:r>
              <a:rPr lang="en-US" altLang="en-US" u="sng" dirty="0">
                <a:effectLst>
                  <a:outerShdw blurRad="38100" dist="38100" dir="2700000" algn="tl">
                    <a:srgbClr val="000000"/>
                  </a:outerShdw>
                </a:effectLst>
              </a:rPr>
              <a:t>life was the light of men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9130824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Fellowship with God is the foundation of all other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3:15-16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"that whoever believes in Him should not perish but </a:t>
            </a:r>
            <a:r>
              <a:rPr lang="en-US" altLang="en-US" u="sng" dirty="0">
                <a:effectLst>
                  <a:outerShdw blurRad="38100" dist="38100" dir="2700000" algn="tl">
                    <a:srgbClr val="000000"/>
                  </a:outerShdw>
                </a:effectLst>
              </a:rPr>
              <a:t>have eternal life</a:t>
            </a:r>
            <a:r>
              <a:rPr lang="en-US" altLang="en-US" dirty="0">
                <a:effectLst>
                  <a:outerShdw blurRad="38100" dist="38100" dir="2700000" algn="tl">
                    <a:srgbClr val="000000"/>
                  </a:outerShdw>
                </a:effectLst>
              </a:rPr>
              <a:t>.  16 "For God so loved the world that He gave His only begotten Son, that whoever believes in Him should not perish but </a:t>
            </a:r>
            <a:r>
              <a:rPr lang="en-US" altLang="en-US" u="sng" dirty="0">
                <a:effectLst>
                  <a:outerShdw blurRad="38100" dist="38100" dir="2700000" algn="tl">
                    <a:srgbClr val="000000"/>
                  </a:outerShdw>
                </a:effectLst>
              </a:rPr>
              <a:t>have everlasting life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980902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can a man have fellowship with God?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is fellowship</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3682917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Fellowship with God is the foundation of all other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4:13-14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Jesus answered and said to her, "Whoever drinks of this water will thirst again,  14 "but whoever drinks of the water that I shall give him </a:t>
            </a:r>
            <a:r>
              <a:rPr lang="en-US" altLang="en-US" u="sng" dirty="0">
                <a:effectLst>
                  <a:outerShdw blurRad="38100" dist="38100" dir="2700000" algn="tl">
                    <a:srgbClr val="000000"/>
                  </a:outerShdw>
                </a:effectLst>
              </a:rPr>
              <a:t>will never thirst</a:t>
            </a:r>
            <a:r>
              <a:rPr lang="en-US" altLang="en-US" dirty="0">
                <a:effectLst>
                  <a:outerShdw blurRad="38100" dist="38100" dir="2700000" algn="tl">
                    <a:srgbClr val="000000"/>
                  </a:outerShdw>
                </a:effectLst>
              </a:rPr>
              <a:t>. But the water that I shall give him will become in him a fountain of water </a:t>
            </a:r>
            <a:r>
              <a:rPr lang="en-US" altLang="en-US" u="sng" dirty="0">
                <a:effectLst>
                  <a:outerShdw blurRad="38100" dist="38100" dir="2700000" algn="tl">
                    <a:srgbClr val="000000"/>
                  </a:outerShdw>
                </a:effectLst>
              </a:rPr>
              <a:t>springing up into everlasting life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0620512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Fellowship with God is the foundation of all other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6:26-27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Jesus answered them and said, "Most assuredly, I say to you, you seek Me, not because you saw the signs, but because you ate of the loaves and were filled.  27 "Do not labor for </a:t>
            </a:r>
            <a:r>
              <a:rPr lang="en-US" altLang="en-US" u="sng" dirty="0">
                <a:effectLst>
                  <a:outerShdw blurRad="38100" dist="38100" dir="2700000" algn="tl">
                    <a:srgbClr val="000000"/>
                  </a:outerShdw>
                </a:effectLst>
              </a:rPr>
              <a:t>the food which perishes</a:t>
            </a:r>
            <a:r>
              <a:rPr lang="en-US" altLang="en-US" dirty="0">
                <a:effectLst>
                  <a:outerShdw blurRad="38100" dist="38100" dir="2700000" algn="tl">
                    <a:srgbClr val="000000"/>
                  </a:outerShdw>
                </a:effectLst>
              </a:rPr>
              <a:t>, but for </a:t>
            </a:r>
            <a:r>
              <a:rPr lang="en-US" altLang="en-US" u="sng" dirty="0">
                <a:effectLst>
                  <a:outerShdw blurRad="38100" dist="38100" dir="2700000" algn="tl">
                    <a:srgbClr val="000000"/>
                  </a:outerShdw>
                </a:effectLst>
              </a:rPr>
              <a:t>the food which endures to everlasting life</a:t>
            </a:r>
            <a:r>
              <a:rPr lang="en-US" altLang="en-US" dirty="0">
                <a:effectLst>
                  <a:outerShdw blurRad="38100" dist="38100" dir="2700000" algn="tl">
                    <a:srgbClr val="000000"/>
                  </a:outerShdw>
                </a:effectLst>
              </a:rPr>
              <a:t>, which the Son of Man will give you, because God the Father has set His seal on Him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394440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Fellowship with God is the foundation of all other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6:35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Jesus said to them, "I am </a:t>
            </a:r>
            <a:r>
              <a:rPr lang="en-US" altLang="en-US" u="sng" dirty="0">
                <a:effectLst>
                  <a:outerShdw blurRad="38100" dist="38100" dir="2700000" algn="tl">
                    <a:srgbClr val="000000"/>
                  </a:outerShdw>
                </a:effectLst>
              </a:rPr>
              <a:t>the bread of life</a:t>
            </a:r>
            <a:r>
              <a:rPr lang="en-US" altLang="en-US" dirty="0">
                <a:effectLst>
                  <a:outerShdw blurRad="38100" dist="38100" dir="2700000" algn="tl">
                    <a:srgbClr val="000000"/>
                  </a:outerShdw>
                </a:effectLst>
              </a:rPr>
              <a:t>. He who comes to Me shall never hunger, and he who believes in Me shall never thirst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7537074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Fellowship with God is the foundation of all other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Only </a:t>
            </a:r>
            <a:r>
              <a:rPr lang="en-US" altLang="en-US" dirty="0">
                <a:effectLst>
                  <a:outerShdw blurRad="38100" dist="38100" dir="2700000" algn="tl">
                    <a:srgbClr val="000000"/>
                  </a:outerShdw>
                </a:effectLst>
              </a:rPr>
              <a:t>a humbled heart can seek and find this food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9141165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Fellowship with God is the foundation of all other fellowship</a:t>
            </a:r>
          </a:p>
        </p:txBody>
      </p:sp>
      <p:sp>
        <p:nvSpPr>
          <p:cNvPr id="7171" name="Rectangle 3"/>
          <p:cNvSpPr>
            <a:spLocks noGrp="1" noChangeArrowheads="1"/>
          </p:cNvSpPr>
          <p:nvPr>
            <p:ph type="body" idx="1"/>
          </p:nvPr>
        </p:nvSpPr>
        <p:spPr/>
        <p:txBody>
          <a:bodyPr/>
          <a:lstStyle/>
          <a:p>
            <a:r>
              <a:rPr lang="en-US" altLang="en-US" i="1" u="sng" dirty="0" smtClean="0">
                <a:effectLst>
                  <a:outerShdw blurRad="38100" dist="38100" dir="2700000" algn="tl">
                    <a:srgbClr val="000000"/>
                  </a:outerShdw>
                </a:effectLst>
              </a:rPr>
              <a:t>Fellowship </a:t>
            </a:r>
            <a:r>
              <a:rPr lang="en-US" altLang="en-US" i="1" u="sng" dirty="0">
                <a:effectLst>
                  <a:outerShdw blurRad="38100" dist="38100" dir="2700000" algn="tl">
                    <a:srgbClr val="000000"/>
                  </a:outerShdw>
                </a:effectLst>
              </a:rPr>
              <a:t>with other Christians</a:t>
            </a:r>
            <a:r>
              <a:rPr lang="en-US" altLang="en-US" dirty="0">
                <a:effectLst>
                  <a:outerShdw blurRad="38100" dist="38100" dir="2700000" algn="tl">
                    <a:srgbClr val="000000"/>
                  </a:outerShdw>
                </a:effectLst>
              </a:rPr>
              <a:t> can only come as we have fellowship with God.</a:t>
            </a:r>
          </a:p>
          <a:p>
            <a:r>
              <a:rPr lang="en-US" altLang="en-US" dirty="0" smtClean="0">
                <a:effectLst>
                  <a:outerShdw blurRad="38100" dist="38100" dir="2700000" algn="tl">
                    <a:srgbClr val="000000"/>
                  </a:outerShdw>
                </a:effectLst>
              </a:rPr>
              <a:t>My </a:t>
            </a:r>
            <a:r>
              <a:rPr lang="en-US" altLang="en-US" dirty="0">
                <a:effectLst>
                  <a:outerShdw blurRad="38100" dist="38100" dir="2700000" algn="tl">
                    <a:srgbClr val="000000"/>
                  </a:outerShdw>
                </a:effectLst>
              </a:rPr>
              <a:t>desire for fellowship with men </a:t>
            </a:r>
            <a:r>
              <a:rPr lang="en-US" altLang="en-US" i="1" u="sng" dirty="0">
                <a:effectLst>
                  <a:outerShdw blurRad="38100" dist="38100" dir="2700000" algn="tl">
                    <a:srgbClr val="000000"/>
                  </a:outerShdw>
                </a:effectLst>
              </a:rPr>
              <a:t>must never cast aside</a:t>
            </a:r>
            <a:r>
              <a:rPr lang="en-US" altLang="en-US" dirty="0">
                <a:effectLst>
                  <a:outerShdw blurRad="38100" dist="38100" dir="2700000" algn="tl">
                    <a:srgbClr val="000000"/>
                  </a:outerShdw>
                </a:effectLst>
              </a:rPr>
              <a:t> my fellowship with </a:t>
            </a:r>
            <a:r>
              <a:rPr lang="en-US" altLang="en-US" dirty="0" smtClean="0">
                <a:effectLst>
                  <a:outerShdw blurRad="38100" dist="38100" dir="2700000" algn="tl">
                    <a:srgbClr val="000000"/>
                  </a:outerShdw>
                </a:effectLst>
              </a:rPr>
              <a:t>God</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(1 Jn 1:3; 2 Jn 9-11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881156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Fellowship with God is the foundation of all other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John 1:3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that which we have seen and heard we declare to you, that you also may have fellowship with us; and truly </a:t>
            </a:r>
            <a:r>
              <a:rPr lang="en-US" altLang="en-US" u="sng" dirty="0">
                <a:effectLst>
                  <a:outerShdw blurRad="38100" dist="38100" dir="2700000" algn="tl">
                    <a:srgbClr val="000000"/>
                  </a:outerShdw>
                </a:effectLst>
              </a:rPr>
              <a:t>our fellowship is with the Father and with His Son</a:t>
            </a:r>
            <a:r>
              <a:rPr lang="en-US" altLang="en-US" dirty="0">
                <a:effectLst>
                  <a:outerShdw blurRad="38100" dist="38100" dir="2700000" algn="tl">
                    <a:srgbClr val="000000"/>
                  </a:outerShdw>
                </a:effectLst>
              </a:rPr>
              <a:t> Jesus Christ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7811852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Fellowship with God is the foundation of all other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John 1:9-11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Whoever transgresses and does not abide in the doctrine of Christ </a:t>
            </a:r>
            <a:r>
              <a:rPr lang="en-US" altLang="en-US" u="sng" dirty="0">
                <a:effectLst>
                  <a:outerShdw blurRad="38100" dist="38100" dir="2700000" algn="tl">
                    <a:srgbClr val="000000"/>
                  </a:outerShdw>
                </a:effectLst>
              </a:rPr>
              <a:t>does not have God</a:t>
            </a:r>
            <a:r>
              <a:rPr lang="en-US" altLang="en-US" dirty="0">
                <a:effectLst>
                  <a:outerShdw blurRad="38100" dist="38100" dir="2700000" algn="tl">
                    <a:srgbClr val="000000"/>
                  </a:outerShdw>
                </a:effectLst>
              </a:rPr>
              <a:t>. He who abides in the doctrine of Christ has both the Father and the Son.  10 If anyone comes to you and does not bring this doctrine, do not receive him into your house nor greet him;  11 for he who greets him </a:t>
            </a:r>
            <a:r>
              <a:rPr lang="en-US" altLang="en-US" u="sng" dirty="0">
                <a:effectLst>
                  <a:outerShdw blurRad="38100" dist="38100" dir="2700000" algn="tl">
                    <a:srgbClr val="000000"/>
                  </a:outerShdw>
                </a:effectLst>
              </a:rPr>
              <a:t>shares in his evil deeds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552679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Fellowship with God is the foundation of all other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represents one of </a:t>
            </a:r>
            <a:r>
              <a:rPr lang="en-US" altLang="en-US" i="1" u="sng" dirty="0">
                <a:effectLst>
                  <a:outerShdw blurRad="38100" dist="38100" dir="2700000" algn="tl">
                    <a:srgbClr val="000000"/>
                  </a:outerShdw>
                </a:effectLst>
              </a:rPr>
              <a:t>the greatest battles we will face</a:t>
            </a:r>
            <a:r>
              <a:rPr lang="en-US" altLang="en-US" dirty="0">
                <a:effectLst>
                  <a:outerShdw blurRad="38100" dist="38100" dir="2700000" algn="tl">
                    <a:srgbClr val="000000"/>
                  </a:outerShdw>
                </a:effectLst>
              </a:rPr>
              <a:t> as Christians. </a:t>
            </a:r>
          </a:p>
          <a:p>
            <a:r>
              <a:rPr lang="en-US" altLang="en-US" dirty="0" smtClean="0">
                <a:effectLst>
                  <a:outerShdw blurRad="38100" dist="38100" dir="2700000" algn="tl">
                    <a:srgbClr val="000000"/>
                  </a:outerShdw>
                </a:effectLst>
              </a:rPr>
              <a:t>Those </a:t>
            </a:r>
            <a:r>
              <a:rPr lang="en-US" altLang="en-US" dirty="0">
                <a:effectLst>
                  <a:outerShdw blurRad="38100" dist="38100" dir="2700000" algn="tl">
                    <a:srgbClr val="000000"/>
                  </a:outerShdw>
                </a:effectLst>
              </a:rPr>
              <a:t>who flee from doctrinal discernment or put the honor of men above God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will </a:t>
            </a:r>
            <a:r>
              <a:rPr lang="en-US" altLang="en-US" i="1" u="sng" dirty="0">
                <a:effectLst>
                  <a:outerShdw blurRad="38100" dist="38100" dir="2700000" algn="tl">
                    <a:srgbClr val="000000"/>
                  </a:outerShdw>
                </a:effectLst>
              </a:rPr>
              <a:t>have no stomach to stand</a:t>
            </a:r>
            <a:r>
              <a:rPr lang="en-US" altLang="en-US" dirty="0">
                <a:effectLst>
                  <a:outerShdw blurRad="38100" dist="38100" dir="2700000" algn="tl">
                    <a:srgbClr val="000000"/>
                  </a:outerShdw>
                </a:effectLst>
              </a:rPr>
              <a:t> and lose human relationships. </a:t>
            </a:r>
            <a:r>
              <a:rPr lang="en-US" altLang="en-US" b="1" dirty="0">
                <a:effectLst>
                  <a:outerShdw blurRad="38100" dist="38100" dir="2700000" algn="tl">
                    <a:srgbClr val="000000"/>
                  </a:outerShdw>
                </a:effectLst>
              </a:rPr>
              <a:t>(Jn 12:42-43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5587002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Fellowship with God is the foundation of all other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12:42-43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Nevertheless even among the rulers many believed in Him, but because of the Pharisees they did not confess Him, lest </a:t>
            </a:r>
            <a:r>
              <a:rPr lang="en-US" altLang="en-US" u="sng" dirty="0">
                <a:effectLst>
                  <a:outerShdw blurRad="38100" dist="38100" dir="2700000" algn="tl">
                    <a:srgbClr val="000000"/>
                  </a:outerShdw>
                </a:effectLst>
              </a:rPr>
              <a:t>they should be put out of the synagogue</a:t>
            </a:r>
            <a:r>
              <a:rPr lang="en-US" altLang="en-US" dirty="0">
                <a:effectLst>
                  <a:outerShdw blurRad="38100" dist="38100" dir="2700000" algn="tl">
                    <a:srgbClr val="000000"/>
                  </a:outerShdw>
                </a:effectLst>
              </a:rPr>
              <a:t>;  43 for they loved the praise of men </a:t>
            </a:r>
            <a:r>
              <a:rPr lang="en-US" altLang="en-US" u="sng" dirty="0">
                <a:effectLst>
                  <a:outerShdw blurRad="38100" dist="38100" dir="2700000" algn="tl">
                    <a:srgbClr val="000000"/>
                  </a:outerShdw>
                </a:effectLst>
              </a:rPr>
              <a:t>more than</a:t>
            </a:r>
            <a:r>
              <a:rPr lang="en-US" altLang="en-US" dirty="0">
                <a:effectLst>
                  <a:outerShdw blurRad="38100" dist="38100" dir="2700000" algn="tl">
                    <a:srgbClr val="000000"/>
                  </a:outerShdw>
                </a:effectLst>
              </a:rPr>
              <a:t> the praise of God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5080984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Fellowship with God is the foundation of all other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It </a:t>
            </a:r>
            <a:r>
              <a:rPr lang="en-US" altLang="en-US" i="1" u="sng" dirty="0">
                <a:effectLst>
                  <a:outerShdw blurRad="38100" dist="38100" dir="2700000" algn="tl">
                    <a:srgbClr val="000000"/>
                  </a:outerShdw>
                </a:effectLst>
              </a:rPr>
              <a:t>does matter</a:t>
            </a:r>
            <a:r>
              <a:rPr lang="en-US" altLang="en-US" dirty="0">
                <a:effectLst>
                  <a:outerShdw blurRad="38100" dist="38100" dir="2700000" algn="tl">
                    <a:srgbClr val="000000"/>
                  </a:outerShdw>
                </a:effectLst>
              </a:rPr>
              <a:t> what you believe and where you may attend (fellowship)!</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4018180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can a man have fellowship with God?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Fellowship</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fellowship</a:t>
            </a:r>
            <a:r>
              <a:rPr lang="en-US" altLang="en-US" dirty="0">
                <a:effectLst>
                  <a:outerShdw blurRad="38100" dist="38100" dir="2700000" algn="tl">
                    <a:srgbClr val="000000"/>
                  </a:outerShdw>
                </a:effectLst>
              </a:rPr>
              <a:t>, association, community, communion, joint participation, contact; in the N. T. as in classical Greek. 1. the share which one has in anything, participation; …Phil. 2:1; 2 Cor. 13:13 (14); … in the benefits of Christ's death, 1 Cor. 10:16. </a:t>
            </a:r>
          </a:p>
        </p:txBody>
      </p:sp>
    </p:spTree>
    <p:extLst>
      <p:ext uri="{BB962C8B-B14F-4D97-AF65-F5344CB8AC3E}">
        <p14:creationId xmlns:p14="http://schemas.microsoft.com/office/powerpoint/2010/main" val="118193494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calls upon each of us to discern to whom we extend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Within </a:t>
            </a:r>
            <a:r>
              <a:rPr lang="en-US" altLang="en-US" dirty="0">
                <a:effectLst>
                  <a:outerShdw blurRad="38100" dist="38100" dir="2700000" algn="tl">
                    <a:srgbClr val="000000"/>
                  </a:outerShdw>
                </a:effectLst>
              </a:rPr>
              <a:t>the limits of discernment I am to extend fellowship </a:t>
            </a:r>
            <a:r>
              <a:rPr lang="en-US" altLang="en-US" i="1" u="sng" dirty="0">
                <a:effectLst>
                  <a:outerShdw blurRad="38100" dist="38100" dir="2700000" algn="tl">
                    <a:srgbClr val="000000"/>
                  </a:outerShdw>
                </a:effectLst>
              </a:rPr>
              <a:t>only to faithful </a:t>
            </a:r>
            <a:r>
              <a:rPr lang="en-US" altLang="en-US" i="1" u="sng" dirty="0" smtClean="0">
                <a:effectLst>
                  <a:outerShdw blurRad="38100" dist="38100" dir="2700000" algn="tl">
                    <a:srgbClr val="000000"/>
                  </a:outerShdw>
                </a:effectLst>
              </a:rPr>
              <a:t>Christians</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Jn 1:5-7; Gal 2:9; Eph 5:11-13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5206786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calls upon each of us to discern to whom we extend fellowship</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1 </a:t>
            </a:r>
            <a:r>
              <a:rPr lang="en-US" altLang="en-US" sz="3000" b="1" u="sng" dirty="0">
                <a:effectLst>
                  <a:outerShdw blurRad="38100" dist="38100" dir="2700000" algn="tl">
                    <a:srgbClr val="000000"/>
                  </a:outerShdw>
                </a:effectLst>
              </a:rPr>
              <a:t>John 1:5-7</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This is the message which we have heard from Him and declare to you, that God is light and in Him is no darkness at all.  6 If we say that we have fellowship with Him, and walk in darkness, we lie and do not practice the truth.  7 But if </a:t>
            </a:r>
            <a:r>
              <a:rPr lang="en-US" altLang="en-US" sz="3000" u="sng" dirty="0">
                <a:effectLst>
                  <a:outerShdw blurRad="38100" dist="38100" dir="2700000" algn="tl">
                    <a:srgbClr val="000000"/>
                  </a:outerShdw>
                </a:effectLst>
              </a:rPr>
              <a:t>we walk in the light </a:t>
            </a:r>
            <a:r>
              <a:rPr lang="en-US" altLang="en-US" sz="3000" dirty="0">
                <a:effectLst>
                  <a:outerShdw blurRad="38100" dist="38100" dir="2700000" algn="tl">
                    <a:srgbClr val="000000"/>
                  </a:outerShdw>
                </a:effectLst>
              </a:rPr>
              <a:t>as He is in the light, we have fellowship with one another, and </a:t>
            </a:r>
            <a:r>
              <a:rPr lang="en-US" altLang="en-US" sz="3000" u="sng" dirty="0">
                <a:effectLst>
                  <a:outerShdw blurRad="38100" dist="38100" dir="2700000" algn="tl">
                    <a:srgbClr val="000000"/>
                  </a:outerShdw>
                </a:effectLst>
              </a:rPr>
              <a:t>the blood of Jesus Christ His Son cleanses us from all sin</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6671796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calls upon each of us to discern to whom we extend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Galatians </a:t>
            </a:r>
            <a:r>
              <a:rPr lang="en-US" altLang="en-US" b="1" u="sng" dirty="0">
                <a:effectLst>
                  <a:outerShdw blurRad="38100" dist="38100" dir="2700000" algn="tl">
                    <a:srgbClr val="000000"/>
                  </a:outerShdw>
                </a:effectLst>
              </a:rPr>
              <a:t>2:9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when James, Cephas, and John, who seemed to be pillars, perceived the grace that had been given to me, they gave me and Barnabas </a:t>
            </a:r>
            <a:r>
              <a:rPr lang="en-US" altLang="en-US" u="sng" dirty="0">
                <a:effectLst>
                  <a:outerShdw blurRad="38100" dist="38100" dir="2700000" algn="tl">
                    <a:srgbClr val="000000"/>
                  </a:outerShdw>
                </a:effectLst>
              </a:rPr>
              <a:t>the right hand of fellowship</a:t>
            </a:r>
            <a:r>
              <a:rPr lang="en-US" altLang="en-US" dirty="0">
                <a:effectLst>
                  <a:outerShdw blurRad="38100" dist="38100" dir="2700000" algn="tl">
                    <a:srgbClr val="000000"/>
                  </a:outerShdw>
                </a:effectLst>
              </a:rPr>
              <a:t>, that we should go to the Gentiles and they to the circumcised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5264231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calls upon each of us to discern to whom we extend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5:11-13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have </a:t>
            </a:r>
            <a:r>
              <a:rPr lang="en-US" altLang="en-US" u="sng" dirty="0">
                <a:effectLst>
                  <a:outerShdw blurRad="38100" dist="38100" dir="2700000" algn="tl">
                    <a:srgbClr val="000000"/>
                  </a:outerShdw>
                </a:effectLst>
              </a:rPr>
              <a:t>no fellowship with the unfruitful works of darkness</a:t>
            </a:r>
            <a:r>
              <a:rPr lang="en-US" altLang="en-US" dirty="0">
                <a:effectLst>
                  <a:outerShdw blurRad="38100" dist="38100" dir="2700000" algn="tl">
                    <a:srgbClr val="000000"/>
                  </a:outerShdw>
                </a:effectLst>
              </a:rPr>
              <a:t>, but rather </a:t>
            </a:r>
            <a:r>
              <a:rPr lang="en-US" altLang="en-US" u="sng" dirty="0">
                <a:effectLst>
                  <a:outerShdw blurRad="38100" dist="38100" dir="2700000" algn="tl">
                    <a:srgbClr val="000000"/>
                  </a:outerShdw>
                </a:effectLst>
              </a:rPr>
              <a:t>expose them</a:t>
            </a:r>
            <a:r>
              <a:rPr lang="en-US" altLang="en-US" dirty="0">
                <a:effectLst>
                  <a:outerShdw blurRad="38100" dist="38100" dir="2700000" algn="tl">
                    <a:srgbClr val="000000"/>
                  </a:outerShdw>
                </a:effectLst>
              </a:rPr>
              <a:t>.  12 For it is shameful even to speak of those things which are done by them in secret.  13 But all things that are exposed are </a:t>
            </a:r>
            <a:r>
              <a:rPr lang="en-US" altLang="en-US" u="sng" dirty="0">
                <a:effectLst>
                  <a:outerShdw blurRad="38100" dist="38100" dir="2700000" algn="tl">
                    <a:srgbClr val="000000"/>
                  </a:outerShdw>
                </a:effectLst>
              </a:rPr>
              <a:t>made manifest by the light</a:t>
            </a:r>
            <a:r>
              <a:rPr lang="en-US" altLang="en-US" dirty="0">
                <a:effectLst>
                  <a:outerShdw blurRad="38100" dist="38100" dir="2700000" algn="tl">
                    <a:srgbClr val="000000"/>
                  </a:outerShdw>
                </a:effectLst>
              </a:rPr>
              <a:t>, for whatever makes manifest is light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2956011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calls upon each of us to discern to whom we extend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Many </a:t>
            </a:r>
            <a:r>
              <a:rPr lang="en-US" altLang="en-US" dirty="0">
                <a:effectLst>
                  <a:outerShdw blurRad="38100" dist="38100" dir="2700000" algn="tl">
                    <a:srgbClr val="000000"/>
                  </a:outerShdw>
                </a:effectLst>
              </a:rPr>
              <a:t>become very agitated at this teaching! Am I “condemning someone to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hell” when I make a judgment about fellowship? </a:t>
            </a:r>
            <a:r>
              <a:rPr lang="en-US" altLang="en-US" i="1" u="sng" dirty="0">
                <a:effectLst>
                  <a:outerShdw blurRad="38100" dist="38100" dir="2700000" algn="tl">
                    <a:srgbClr val="000000"/>
                  </a:outerShdw>
                </a:effectLst>
              </a:rPr>
              <a:t>No</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My </a:t>
            </a:r>
            <a:r>
              <a:rPr lang="en-US" altLang="en-US" dirty="0">
                <a:effectLst>
                  <a:outerShdw blurRad="38100" dist="38100" dir="2700000" algn="tl">
                    <a:srgbClr val="000000"/>
                  </a:outerShdw>
                </a:effectLst>
              </a:rPr>
              <a:t>discernment about fellowship will never take the place of God. </a:t>
            </a:r>
            <a:r>
              <a:rPr lang="en-US" altLang="en-US" i="1" u="sng" dirty="0">
                <a:effectLst>
                  <a:outerShdw blurRad="38100" dist="38100" dir="2700000" algn="tl">
                    <a:srgbClr val="000000"/>
                  </a:outerShdw>
                </a:effectLst>
              </a:rPr>
              <a:t>He alone is </a:t>
            </a:r>
            <a:r>
              <a:rPr lang="en-US" altLang="en-US" i="1" u="sng" dirty="0" smtClean="0">
                <a:effectLst>
                  <a:outerShdw blurRad="38100" dist="38100" dir="2700000" algn="tl">
                    <a:srgbClr val="000000"/>
                  </a:outerShdw>
                </a:effectLst>
              </a:rPr>
              <a:t>the </a:t>
            </a:r>
            <a:r>
              <a:rPr lang="en-US" altLang="en-US" i="1" u="sng" dirty="0">
                <a:effectLst>
                  <a:outerShdw blurRad="38100" dist="38100" dir="2700000" algn="tl">
                    <a:srgbClr val="000000"/>
                  </a:outerShdw>
                </a:effectLst>
              </a:rPr>
              <a:t>final judge</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(1 Cor 4:3-4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0247477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calls upon each of us to discern to whom we extend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4:3-4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with me it is a very small thing that I should be judged by you or by a human court. In fact, I do not even judge myself.  4 For I know nothing against myself, yet I am not justified by this; but </a:t>
            </a:r>
            <a:r>
              <a:rPr lang="en-US" altLang="en-US" u="sng" dirty="0">
                <a:effectLst>
                  <a:outerShdw blurRad="38100" dist="38100" dir="2700000" algn="tl">
                    <a:srgbClr val="000000"/>
                  </a:outerShdw>
                </a:effectLst>
              </a:rPr>
              <a:t>He who judges me is the Lord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6714977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calls upon each of us to discern to whom we extend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does </a:t>
            </a:r>
            <a:r>
              <a:rPr lang="en-US" altLang="en-US" i="1" u="sng" dirty="0">
                <a:effectLst>
                  <a:outerShdw blurRad="38100" dist="38100" dir="2700000" algn="tl">
                    <a:srgbClr val="000000"/>
                  </a:outerShdw>
                </a:effectLst>
              </a:rPr>
              <a:t>command each of us</a:t>
            </a:r>
            <a:r>
              <a:rPr lang="en-US" altLang="en-US" dirty="0">
                <a:effectLst>
                  <a:outerShdw blurRad="38100" dist="38100" dir="2700000" algn="tl">
                    <a:srgbClr val="000000"/>
                  </a:outerShdw>
                </a:effectLst>
              </a:rPr>
              <a:t> to make discernment about to who we extend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fellowship! </a:t>
            </a:r>
            <a:r>
              <a:rPr lang="en-US" altLang="en-US" b="1" dirty="0">
                <a:effectLst>
                  <a:outerShdw blurRad="38100" dist="38100" dir="2700000" algn="tl">
                    <a:srgbClr val="000000"/>
                  </a:outerShdw>
                </a:effectLst>
              </a:rPr>
              <a:t>(2 Cor 6:14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473142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calls upon each of us to discern to whom we extend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Corinthians 6:14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Do not be unequally yoked together with unbelievers. For </a:t>
            </a:r>
            <a:r>
              <a:rPr lang="en-US" altLang="en-US" i="1" u="sng" dirty="0">
                <a:effectLst>
                  <a:outerShdw blurRad="38100" dist="38100" dir="2700000" algn="tl">
                    <a:srgbClr val="000000"/>
                  </a:outerShdw>
                </a:effectLst>
              </a:rPr>
              <a:t>what fellowship has righteousness with lawlessness</a:t>
            </a:r>
            <a:r>
              <a:rPr lang="en-US" altLang="en-US" dirty="0">
                <a:effectLst>
                  <a:outerShdw blurRad="38100" dist="38100" dir="2700000" algn="tl">
                    <a:srgbClr val="000000"/>
                  </a:outerShdw>
                </a:effectLst>
              </a:rPr>
              <a:t>? And what communion has light with darkness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6225907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calls upon each of us to discern to whom we extend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Fellowship </a:t>
            </a:r>
            <a:r>
              <a:rPr lang="en-US" altLang="en-US" dirty="0">
                <a:effectLst>
                  <a:outerShdw blurRad="38100" dist="38100" dir="2700000" algn="tl">
                    <a:srgbClr val="000000"/>
                  </a:outerShdw>
                </a:effectLst>
              </a:rPr>
              <a:t>with God will </a:t>
            </a:r>
            <a:r>
              <a:rPr lang="en-US" altLang="en-US" i="1" u="sng" dirty="0">
                <a:effectLst>
                  <a:outerShdw blurRad="38100" dist="38100" dir="2700000" algn="tl">
                    <a:srgbClr val="000000"/>
                  </a:outerShdw>
                </a:effectLst>
              </a:rPr>
              <a:t>always involve holiness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(Lev 20:26; 1 Pt 1:15-16; 2:9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7357958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calls upon each of us to discern to whom we extend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Leviticus </a:t>
            </a:r>
            <a:r>
              <a:rPr lang="en-US" altLang="en-US" b="1" u="sng" dirty="0">
                <a:effectLst>
                  <a:outerShdw blurRad="38100" dist="38100" dir="2700000" algn="tl">
                    <a:srgbClr val="000000"/>
                  </a:outerShdw>
                </a:effectLst>
              </a:rPr>
              <a:t>20:26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a:t>
            </a:r>
            <a:r>
              <a:rPr lang="en-US" altLang="en-US" u="sng" dirty="0">
                <a:effectLst>
                  <a:outerShdw blurRad="38100" dist="38100" dir="2700000" algn="tl">
                    <a:srgbClr val="000000"/>
                  </a:outerShdw>
                </a:effectLst>
              </a:rPr>
              <a:t>you shall be holy to Me</a:t>
            </a:r>
            <a:r>
              <a:rPr lang="en-US" altLang="en-US" dirty="0">
                <a:effectLst>
                  <a:outerShdw blurRad="38100" dist="38100" dir="2700000" algn="tl">
                    <a:srgbClr val="000000"/>
                  </a:outerShdw>
                </a:effectLst>
              </a:rPr>
              <a:t>, for I the LORD am holy, and have separated you from the peoples, </a:t>
            </a:r>
            <a:r>
              <a:rPr lang="en-US" altLang="en-US" u="sng" dirty="0">
                <a:effectLst>
                  <a:outerShdw blurRad="38100" dist="38100" dir="2700000" algn="tl">
                    <a:srgbClr val="000000"/>
                  </a:outerShdw>
                </a:effectLst>
              </a:rPr>
              <a:t>that you should be Mine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299961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can a man have fellowship with God?</a:t>
            </a: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2</a:t>
            </a:r>
            <a:r>
              <a:rPr lang="en-US" altLang="en-US" sz="3000" dirty="0">
                <a:effectLst>
                  <a:outerShdw blurRad="38100" dist="38100" dir="2700000" algn="tl">
                    <a:srgbClr val="000000"/>
                  </a:outerShdw>
                </a:effectLst>
              </a:rPr>
              <a:t>. ..contact, fellowship, intimacy: … the right hand as the sign and pledge of fellowship (in fulfilling the apostolic office), Gal. 2:9 …what in common has light with darkness? 2 Cor. 6:14 </a:t>
            </a:r>
            <a:endParaRPr lang="en-US" altLang="en-US" sz="3000" dirty="0" smtClean="0">
              <a:effectLst>
                <a:outerShdw blurRad="38100" dist="38100" dir="2700000" algn="tl">
                  <a:srgbClr val="000000"/>
                </a:outerShdw>
              </a:effectLst>
            </a:endParaRPr>
          </a:p>
          <a:p>
            <a:r>
              <a:rPr lang="en-US" altLang="en-US" sz="3000" dirty="0" smtClean="0">
                <a:effectLst>
                  <a:outerShdw blurRad="38100" dist="38100" dir="2700000" algn="tl">
                    <a:srgbClr val="000000"/>
                  </a:outerShdw>
                </a:effectLst>
              </a:rPr>
              <a:t>3. … </a:t>
            </a:r>
            <a:r>
              <a:rPr lang="en-US" altLang="en-US" sz="3000" dirty="0">
                <a:effectLst>
                  <a:outerShdw blurRad="38100" dist="38100" dir="2700000" algn="tl">
                    <a:srgbClr val="000000"/>
                  </a:outerShdw>
                </a:effectLst>
              </a:rPr>
              <a:t>used of the intimate bond of fellowship which unites Christians: absolutely, Acts 2:42; …of the fellowship of Christians with God and Christ, … 1 John 1:3, 6</a:t>
            </a:r>
            <a:r>
              <a:rPr lang="en-US" altLang="en-US" sz="3000" dirty="0" smtClean="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139528034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calls upon each of us to discern to whom we extend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Peter 1:15-16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as He who called you is holy, you also be holy </a:t>
            </a:r>
            <a:r>
              <a:rPr lang="en-US" altLang="en-US" u="sng" dirty="0">
                <a:effectLst>
                  <a:outerShdw blurRad="38100" dist="38100" dir="2700000" algn="tl">
                    <a:srgbClr val="000000"/>
                  </a:outerShdw>
                </a:effectLst>
              </a:rPr>
              <a:t>in all your conduct</a:t>
            </a:r>
            <a:r>
              <a:rPr lang="en-US" altLang="en-US" dirty="0">
                <a:effectLst>
                  <a:outerShdw blurRad="38100" dist="38100" dir="2700000" algn="tl">
                    <a:srgbClr val="000000"/>
                  </a:outerShdw>
                </a:effectLst>
              </a:rPr>
              <a:t>,  16 because it is written, </a:t>
            </a:r>
            <a:r>
              <a:rPr lang="en-US" altLang="en-US" u="sng" dirty="0">
                <a:effectLst>
                  <a:outerShdw blurRad="38100" dist="38100" dir="2700000" algn="tl">
                    <a:srgbClr val="000000"/>
                  </a:outerShdw>
                </a:effectLst>
              </a:rPr>
              <a:t>"Be holy, for I am holy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3833817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calls upon each of us to discern to whom we extend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Peter 2:9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you are a chosen generation, a royal priesthood, </a:t>
            </a:r>
            <a:r>
              <a:rPr lang="en-US" altLang="en-US" u="sng" dirty="0">
                <a:effectLst>
                  <a:outerShdw blurRad="38100" dist="38100" dir="2700000" algn="tl">
                    <a:srgbClr val="000000"/>
                  </a:outerShdw>
                </a:effectLst>
              </a:rPr>
              <a:t>a holy nation</a:t>
            </a:r>
            <a:r>
              <a:rPr lang="en-US" altLang="en-US" dirty="0">
                <a:effectLst>
                  <a:outerShdw blurRad="38100" dist="38100" dir="2700000" algn="tl">
                    <a:srgbClr val="000000"/>
                  </a:outerShdw>
                </a:effectLst>
              </a:rPr>
              <a:t>, His own special people, that you may proclaim the praises of Him who called you out of darkness into His marvelous light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3468908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calls upon each of us to discern to whom we extend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 </a:t>
            </a:r>
            <a:r>
              <a:rPr lang="en-US" altLang="en-US" dirty="0">
                <a:effectLst>
                  <a:outerShdw blurRad="38100" dist="38100" dir="2700000" algn="tl">
                    <a:srgbClr val="000000"/>
                  </a:outerShdw>
                </a:effectLst>
              </a:rPr>
              <a:t>first </a:t>
            </a:r>
            <a:r>
              <a:rPr lang="en-US" altLang="en-US" i="1" u="sng" dirty="0">
                <a:effectLst>
                  <a:outerShdw blurRad="38100" dist="38100" dir="2700000" algn="tl">
                    <a:srgbClr val="000000"/>
                  </a:outerShdw>
                </a:effectLst>
              </a:rPr>
              <a:t>must be forgiven</a:t>
            </a:r>
            <a:r>
              <a:rPr lang="en-US" altLang="en-US" dirty="0">
                <a:effectLst>
                  <a:outerShdw blurRad="38100" dist="38100" dir="2700000" algn="tl">
                    <a:srgbClr val="000000"/>
                  </a:outerShdw>
                </a:effectLst>
              </a:rPr>
              <a:t> to have fellowship with God!</a:t>
            </a:r>
          </a:p>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dwells in us </a:t>
            </a:r>
            <a:r>
              <a:rPr lang="en-US" altLang="en-US" i="1" u="sng" dirty="0">
                <a:effectLst>
                  <a:outerShdw blurRad="38100" dist="38100" dir="2700000" algn="tl">
                    <a:srgbClr val="000000"/>
                  </a:outerShdw>
                </a:effectLst>
              </a:rPr>
              <a:t>when we are born again</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(Acts 2:38; 1 Cor 6:19-20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3081305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calls upon each of us to discern to whom we extend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2:38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Peter said to them, "Repent, and let every one of you be baptized in the name of Jesus Christ for </a:t>
            </a:r>
            <a:r>
              <a:rPr lang="en-US" altLang="en-US" u="sng" dirty="0">
                <a:effectLst>
                  <a:outerShdw blurRad="38100" dist="38100" dir="2700000" algn="tl">
                    <a:srgbClr val="000000"/>
                  </a:outerShdw>
                </a:effectLst>
              </a:rPr>
              <a:t>the remission of sins</a:t>
            </a:r>
            <a:r>
              <a:rPr lang="en-US" altLang="en-US" dirty="0">
                <a:effectLst>
                  <a:outerShdw blurRad="38100" dist="38100" dir="2700000" algn="tl">
                    <a:srgbClr val="000000"/>
                  </a:outerShdw>
                </a:effectLst>
              </a:rPr>
              <a:t>; and you shall </a:t>
            </a:r>
            <a:r>
              <a:rPr lang="en-US" altLang="en-US" u="sng" dirty="0">
                <a:effectLst>
                  <a:outerShdw blurRad="38100" dist="38100" dir="2700000" algn="tl">
                    <a:srgbClr val="000000"/>
                  </a:outerShdw>
                </a:effectLst>
              </a:rPr>
              <a:t>receive the gift of the Holy Spirit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7398320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calls upon each of us to discern to whom we extend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6:19-20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Or do you not know that your body is the temple of </a:t>
            </a:r>
            <a:r>
              <a:rPr lang="en-US" altLang="en-US" u="sng" dirty="0">
                <a:effectLst>
                  <a:outerShdw blurRad="38100" dist="38100" dir="2700000" algn="tl">
                    <a:srgbClr val="000000"/>
                  </a:outerShdw>
                </a:effectLst>
              </a:rPr>
              <a:t>the Holy Spirit who is in you</a:t>
            </a:r>
            <a:r>
              <a:rPr lang="en-US" altLang="en-US" dirty="0">
                <a:effectLst>
                  <a:outerShdw blurRad="38100" dist="38100" dir="2700000" algn="tl">
                    <a:srgbClr val="000000"/>
                  </a:outerShdw>
                </a:effectLst>
              </a:rPr>
              <a:t>, whom you have from God, and you are not your own?  20 For you were bought at a price; therefore glorify God in your body and in your spirit, which are God's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7170541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calls upon each of us to discern to whom we extend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Any </a:t>
            </a:r>
            <a:r>
              <a:rPr lang="en-US" altLang="en-US" dirty="0">
                <a:effectLst>
                  <a:outerShdw blurRad="38100" dist="38100" dir="2700000" algn="tl">
                    <a:srgbClr val="000000"/>
                  </a:outerShdw>
                </a:effectLst>
              </a:rPr>
              <a:t>other “fellowship” that </a:t>
            </a:r>
            <a:r>
              <a:rPr lang="en-US" altLang="en-US" i="1" u="sng" dirty="0">
                <a:effectLst>
                  <a:outerShdw blurRad="38100" dist="38100" dir="2700000" algn="tl">
                    <a:srgbClr val="000000"/>
                  </a:outerShdw>
                </a:effectLst>
              </a:rPr>
              <a:t>brings me into a practice of sin</a:t>
            </a:r>
            <a:r>
              <a:rPr lang="en-US" altLang="en-US" dirty="0">
                <a:effectLst>
                  <a:outerShdw blurRad="38100" dist="38100" dir="2700000" algn="tl">
                    <a:srgbClr val="000000"/>
                  </a:outerShdw>
                </a:effectLst>
              </a:rPr>
              <a:t> must be avoided.</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belong to a “fellowship” or “brotherhood” to all that have this life.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(Heb 12:22-24, 28-29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699090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calls upon each of us to discern to whom we extend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12:22-24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you have come to Mount Zion and to the city of the living God, the heavenly Jerusalem, to an innumerable company of angels,  23 to the general assembly and church of the firstborn who are registered in heaven, to God the Judge of all, to the spirits of just men made </a:t>
            </a:r>
            <a:r>
              <a:rPr lang="en-US" altLang="en-US" dirty="0" smtClean="0">
                <a:effectLst>
                  <a:outerShdw blurRad="38100" dist="38100" dir="2700000" algn="tl">
                    <a:srgbClr val="000000"/>
                  </a:outerShdw>
                </a:effectLst>
              </a:rPr>
              <a:t>perfect,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6814048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calls upon each of us to discern to whom we extend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24 </a:t>
            </a:r>
            <a:r>
              <a:rPr lang="en-US" altLang="en-US" dirty="0">
                <a:effectLst>
                  <a:outerShdw blurRad="38100" dist="38100" dir="2700000" algn="tl">
                    <a:srgbClr val="000000"/>
                  </a:outerShdw>
                </a:effectLst>
              </a:rPr>
              <a:t>to Jesus the Mediator of the new covenant, and to the blood of sprinkling that speaks better things than that of Abel</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108479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calls upon each of us to discern to whom we extend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may </a:t>
            </a:r>
            <a:r>
              <a:rPr lang="en-US" altLang="en-US" i="1" u="sng" dirty="0">
                <a:effectLst>
                  <a:outerShdw blurRad="38100" dist="38100" dir="2700000" algn="tl">
                    <a:srgbClr val="000000"/>
                  </a:outerShdw>
                </a:effectLst>
              </a:rPr>
              <a:t>have never met these people</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may </a:t>
            </a:r>
            <a:r>
              <a:rPr lang="en-US" altLang="en-US" i="1" u="sng" dirty="0">
                <a:effectLst>
                  <a:outerShdw blurRad="38100" dist="38100" dir="2700000" algn="tl">
                    <a:srgbClr val="000000"/>
                  </a:outerShdw>
                </a:effectLst>
              </a:rPr>
              <a:t>have never done anything</a:t>
            </a:r>
            <a:r>
              <a:rPr lang="en-US" altLang="en-US" dirty="0">
                <a:effectLst>
                  <a:outerShdw blurRad="38100" dist="38100" dir="2700000" algn="tl">
                    <a:srgbClr val="000000"/>
                  </a:outerShdw>
                </a:effectLst>
              </a:rPr>
              <a:t> with these people! Still we do have the life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of God in common.	</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also have fellowship in </a:t>
            </a:r>
            <a:r>
              <a:rPr lang="en-US" altLang="en-US" i="1" u="sng" dirty="0">
                <a:effectLst>
                  <a:outerShdw blurRad="38100" dist="38100" dir="2700000" algn="tl">
                    <a:srgbClr val="000000"/>
                  </a:outerShdw>
                </a:effectLst>
              </a:rPr>
              <a:t>things done together in a local body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7089792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calls upon each of us to discern to whom we extend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i="1" u="sng" dirty="0">
                <a:effectLst>
                  <a:outerShdw blurRad="38100" dist="38100" dir="2700000" algn="tl">
                    <a:srgbClr val="000000"/>
                  </a:outerShdw>
                </a:effectLst>
              </a:rPr>
              <a:t>Lord’s Supper</a:t>
            </a:r>
            <a:r>
              <a:rPr lang="en-US" altLang="en-US" dirty="0">
                <a:effectLst>
                  <a:outerShdw blurRad="38100" dist="38100" dir="2700000" algn="tl">
                    <a:srgbClr val="000000"/>
                  </a:outerShdw>
                </a:effectLst>
              </a:rPr>
              <a:t> is a fellowship (communion). </a:t>
            </a:r>
            <a:r>
              <a:rPr lang="en-US" altLang="en-US" b="1" dirty="0">
                <a:effectLst>
                  <a:outerShdw blurRad="38100" dist="38100" dir="2700000" algn="tl">
                    <a:srgbClr val="000000"/>
                  </a:outerShdw>
                </a:effectLst>
              </a:rPr>
              <a:t>(1 Cor 10:16-17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1251012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can a man have fellowship with God?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root idea is that of “</a:t>
            </a:r>
            <a:r>
              <a:rPr lang="en-US" altLang="en-US" i="1" u="sng" dirty="0">
                <a:effectLst>
                  <a:outerShdw blurRad="38100" dist="38100" dir="2700000" algn="tl">
                    <a:srgbClr val="000000"/>
                  </a:outerShdw>
                </a:effectLst>
              </a:rPr>
              <a:t>sharing</a:t>
            </a:r>
            <a:r>
              <a:rPr lang="en-US" altLang="en-US" dirty="0">
                <a:effectLst>
                  <a:outerShdw blurRad="38100" dist="38100" dir="2700000" algn="tl">
                    <a:srgbClr val="000000"/>
                  </a:outerShdw>
                </a:effectLst>
              </a:rPr>
              <a:t>.” This sharing is in spiritual things!</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have to be taught both </a:t>
            </a:r>
            <a:r>
              <a:rPr lang="en-US" altLang="en-US" i="1" u="sng" dirty="0">
                <a:effectLst>
                  <a:outerShdw blurRad="38100" dist="38100" dir="2700000" algn="tl">
                    <a:srgbClr val="000000"/>
                  </a:outerShdw>
                </a:effectLst>
              </a:rPr>
              <a:t>what to “share” and how to “share” it</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(Acts 2:42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4775477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calls upon each of us to discern to whom we extend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10:16-17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 cup of blessing which we bless, is it not the </a:t>
            </a:r>
            <a:r>
              <a:rPr lang="en-US" altLang="en-US" u="sng" dirty="0">
                <a:effectLst>
                  <a:outerShdw blurRad="38100" dist="38100" dir="2700000" algn="tl">
                    <a:srgbClr val="000000"/>
                  </a:outerShdw>
                </a:effectLst>
              </a:rPr>
              <a:t>communion of the blood of Christ</a:t>
            </a:r>
            <a:r>
              <a:rPr lang="en-US" altLang="en-US" dirty="0">
                <a:effectLst>
                  <a:outerShdw blurRad="38100" dist="38100" dir="2700000" algn="tl">
                    <a:srgbClr val="000000"/>
                  </a:outerShdw>
                </a:effectLst>
              </a:rPr>
              <a:t>? The bread which we break, is it not the </a:t>
            </a:r>
            <a:r>
              <a:rPr lang="en-US" altLang="en-US" u="sng" dirty="0">
                <a:effectLst>
                  <a:outerShdw blurRad="38100" dist="38100" dir="2700000" algn="tl">
                    <a:srgbClr val="000000"/>
                  </a:outerShdw>
                </a:effectLst>
              </a:rPr>
              <a:t>communion of the body of Christ</a:t>
            </a:r>
            <a:r>
              <a:rPr lang="en-US" altLang="en-US" dirty="0">
                <a:effectLst>
                  <a:outerShdw blurRad="38100" dist="38100" dir="2700000" algn="tl">
                    <a:srgbClr val="000000"/>
                  </a:outerShdw>
                </a:effectLst>
              </a:rPr>
              <a:t>?  17 For we, though many, are one bread and one body; for we all partake of that one bread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7347660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calls upon each of us to discern to whom we extend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i="1" u="sng" dirty="0">
                <a:effectLst>
                  <a:outerShdw blurRad="38100" dist="38100" dir="2700000" algn="tl">
                    <a:srgbClr val="000000"/>
                  </a:outerShdw>
                </a:effectLst>
              </a:rPr>
              <a:t>contribution</a:t>
            </a:r>
            <a:r>
              <a:rPr lang="en-US" altLang="en-US" dirty="0">
                <a:effectLst>
                  <a:outerShdw blurRad="38100" dist="38100" dir="2700000" algn="tl">
                    <a:srgbClr val="000000"/>
                  </a:outerShdw>
                </a:effectLst>
              </a:rPr>
              <a:t> is also a way of having “fellowship.” </a:t>
            </a:r>
            <a:r>
              <a:rPr lang="en-US" altLang="en-US" b="1" dirty="0">
                <a:effectLst>
                  <a:outerShdw blurRad="38100" dist="38100" dir="2700000" algn="tl">
                    <a:srgbClr val="000000"/>
                  </a:outerShdw>
                </a:effectLst>
              </a:rPr>
              <a:t>(Phil 4:15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1303524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calls upon each of us to discern to whom we extend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Philippians </a:t>
            </a:r>
            <a:r>
              <a:rPr lang="en-US" altLang="en-US" b="1" u="sng" dirty="0">
                <a:effectLst>
                  <a:outerShdw blurRad="38100" dist="38100" dir="2700000" algn="tl">
                    <a:srgbClr val="000000"/>
                  </a:outerShdw>
                </a:effectLst>
              </a:rPr>
              <a:t>4:15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Now you Philippians know also that in the beginning of the gospel, when I departed from Macedonia, </a:t>
            </a:r>
            <a:r>
              <a:rPr lang="en-US" altLang="en-US" u="sng" dirty="0">
                <a:effectLst>
                  <a:outerShdw blurRad="38100" dist="38100" dir="2700000" algn="tl">
                    <a:srgbClr val="000000"/>
                  </a:outerShdw>
                </a:effectLst>
              </a:rPr>
              <a:t>no church shared</a:t>
            </a:r>
            <a:r>
              <a:rPr lang="en-US" altLang="en-US" dirty="0">
                <a:effectLst>
                  <a:outerShdw blurRad="38100" dist="38100" dir="2700000" algn="tl">
                    <a:srgbClr val="000000"/>
                  </a:outerShdw>
                </a:effectLst>
              </a:rPr>
              <a:t> with me concerning giving and receiving but you only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4695829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calls upon each of us to discern to whom we extend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Our </a:t>
            </a:r>
            <a:r>
              <a:rPr lang="en-US" altLang="en-US" dirty="0">
                <a:effectLst>
                  <a:outerShdw blurRad="38100" dist="38100" dir="2700000" algn="tl">
                    <a:srgbClr val="000000"/>
                  </a:outerShdw>
                </a:effectLst>
              </a:rPr>
              <a:t>care and concern for each other is a product of this “fellowship.”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Cor 12:23-27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758053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calls upon each of us to discern to whom we extend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12:23-27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those members of the body which we think to be less honorable, on these we bestow greater honor; and our unpresentable parts have greater modesty,  24 but our presentable parts have no need. But God composed the body, having given greater honor to that part which lacks it,  </a:t>
            </a:r>
          </a:p>
        </p:txBody>
      </p:sp>
    </p:spTree>
    <p:extLst>
      <p:ext uri="{BB962C8B-B14F-4D97-AF65-F5344CB8AC3E}">
        <p14:creationId xmlns:p14="http://schemas.microsoft.com/office/powerpoint/2010/main" val="388230149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calls upon each of us to discern to whom we extend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25 </a:t>
            </a:r>
            <a:r>
              <a:rPr lang="en-US" altLang="en-US" dirty="0">
                <a:effectLst>
                  <a:outerShdw blurRad="38100" dist="38100" dir="2700000" algn="tl">
                    <a:srgbClr val="000000"/>
                  </a:outerShdw>
                </a:effectLst>
              </a:rPr>
              <a:t>that there should be no schism in the body, but that the members should have the same care for one another.  26 And if one member suffers, all the members suffer with it; or if one member is honored, all the members rejoice with it.  27 Now you are the body of Christ, and members individually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8412676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calls upon each of us to discern to whom we extend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Do </a:t>
            </a:r>
            <a:r>
              <a:rPr lang="en-US" altLang="en-US" dirty="0">
                <a:effectLst>
                  <a:outerShdw blurRad="38100" dist="38100" dir="2700000" algn="tl">
                    <a:srgbClr val="000000"/>
                  </a:outerShdw>
                </a:effectLst>
              </a:rPr>
              <a:t>we really value our brethren </a:t>
            </a:r>
            <a:r>
              <a:rPr lang="en-US" altLang="en-US" i="1" u="sng" dirty="0">
                <a:effectLst>
                  <a:outerShdw blurRad="38100" dist="38100" dir="2700000" algn="tl">
                    <a:srgbClr val="000000"/>
                  </a:outerShdw>
                </a:effectLst>
              </a:rPr>
              <a:t>on the basis of the blood of Christ</a:t>
            </a:r>
            <a:r>
              <a:rPr lang="en-US" altLang="en-US" dirty="0">
                <a:effectLst>
                  <a:outerShdw blurRad="38100" dist="38100" dir="2700000" algn="tl">
                    <a:srgbClr val="000000"/>
                  </a:outerShdw>
                </a:effectLst>
              </a:rPr>
              <a:t> that made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our forgiveness possible?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Pt 1:22; Rom 14:8, 15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156466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calls upon each of us to discern to whom we extend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Peter 1:22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Since you have purified your souls in obeying the truth through the Spirit </a:t>
            </a:r>
            <a:r>
              <a:rPr lang="en-US" altLang="en-US" u="sng" dirty="0">
                <a:effectLst>
                  <a:outerShdw blurRad="38100" dist="38100" dir="2700000" algn="tl">
                    <a:srgbClr val="000000"/>
                  </a:outerShdw>
                </a:effectLst>
              </a:rPr>
              <a:t>in sincere love of the brethren</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love one another fervently with a pure heart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9107813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calls upon each of us to discern to whom we extend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14:8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if we live, we live to the Lord; and if we die, we die to the Lord. Therefore, whether we live or die, </a:t>
            </a:r>
            <a:r>
              <a:rPr lang="en-US" altLang="en-US" u="sng" dirty="0">
                <a:effectLst>
                  <a:outerShdw blurRad="38100" dist="38100" dir="2700000" algn="tl">
                    <a:srgbClr val="000000"/>
                  </a:outerShdw>
                </a:effectLst>
              </a:rPr>
              <a:t>we are the Lord's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0691115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calls upon each of us to discern to whom we extend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14:15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Yet if your brother is grieved because of your food, you are no longer walking in love. Do not destroy with your food </a:t>
            </a:r>
            <a:r>
              <a:rPr lang="en-US" altLang="en-US" u="sng" dirty="0">
                <a:effectLst>
                  <a:outerShdw blurRad="38100" dist="38100" dir="2700000" algn="tl">
                    <a:srgbClr val="000000"/>
                  </a:outerShdw>
                </a:effectLst>
              </a:rPr>
              <a:t>the one for whom Christ died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0380198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can a man have fellowship with God?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2:42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they continued steadfastly in the apostles' doctrine and </a:t>
            </a:r>
            <a:r>
              <a:rPr lang="en-US" altLang="en-US" u="sng" dirty="0">
                <a:effectLst>
                  <a:outerShdw blurRad="38100" dist="38100" dir="2700000" algn="tl">
                    <a:srgbClr val="000000"/>
                  </a:outerShdw>
                </a:effectLst>
              </a:rPr>
              <a:t>fellowship</a:t>
            </a:r>
            <a:r>
              <a:rPr lang="en-US" altLang="en-US" dirty="0">
                <a:effectLst>
                  <a:outerShdw blurRad="38100" dist="38100" dir="2700000" algn="tl">
                    <a:srgbClr val="000000"/>
                  </a:outerShdw>
                </a:effectLst>
              </a:rPr>
              <a:t>, in the breaking of bread, and in prayers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9687448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calls upon each of us to discern to whom we extend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are in trouble when the blood of Christ is secondary in our relationships!</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9556711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“blood of Christ” will keep us in the proper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Fellowship </a:t>
            </a:r>
            <a:r>
              <a:rPr lang="en-US" altLang="en-US" i="1" u="sng" dirty="0">
                <a:effectLst>
                  <a:outerShdw blurRad="38100" dist="38100" dir="2700000" algn="tl">
                    <a:srgbClr val="000000"/>
                  </a:outerShdw>
                </a:effectLst>
              </a:rPr>
              <a:t>begins and ends at the cross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(1 Jn 1:7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07698187"/>
      </p:ext>
    </p:extLst>
  </p:cSld>
  <p:clrMapOvr>
    <a:masterClrMapping/>
  </p:clrMapOvr>
  <p:transition>
    <p:pull dir="rd"/>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“blood of Christ” will keep us in the proper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John 1:7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if we walk in the light as He is in the light, we have fellowship with one another, and </a:t>
            </a:r>
            <a:r>
              <a:rPr lang="en-US" altLang="en-US" u="sng" dirty="0">
                <a:effectLst>
                  <a:outerShdw blurRad="38100" dist="38100" dir="2700000" algn="tl">
                    <a:srgbClr val="000000"/>
                  </a:outerShdw>
                </a:effectLst>
              </a:rPr>
              <a:t>the blood of Jesus Christ</a:t>
            </a:r>
            <a:r>
              <a:rPr lang="en-US" altLang="en-US" dirty="0">
                <a:effectLst>
                  <a:outerShdw blurRad="38100" dist="38100" dir="2700000" algn="tl">
                    <a:srgbClr val="000000"/>
                  </a:outerShdw>
                </a:effectLst>
              </a:rPr>
              <a:t> His Son cleanses us from all sin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46725559"/>
      </p:ext>
    </p:extLst>
  </p:cSld>
  <p:clrMapOvr>
    <a:masterClrMapping/>
  </p:clrMapOvr>
  <p:transition>
    <p:pull dir="rd"/>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“blood of Christ” will keep us in the proper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is one forgiven? How does one stay forgiven?</a:t>
            </a:r>
          </a:p>
          <a:p>
            <a:r>
              <a:rPr lang="en-US" altLang="en-US" dirty="0" smtClean="0">
                <a:effectLst>
                  <a:outerShdw blurRad="38100" dist="38100" dir="2700000" algn="tl">
                    <a:srgbClr val="000000"/>
                  </a:outerShdw>
                </a:effectLst>
              </a:rPr>
              <a:t>Repentance </a:t>
            </a:r>
            <a:r>
              <a:rPr lang="en-US" altLang="en-US" dirty="0">
                <a:effectLst>
                  <a:outerShdw blurRad="38100" dist="38100" dir="2700000" algn="tl">
                    <a:srgbClr val="000000"/>
                  </a:outerShdw>
                </a:effectLst>
              </a:rPr>
              <a:t>is the cornerstone of </a:t>
            </a:r>
            <a:r>
              <a:rPr lang="en-US" altLang="en-US" i="1" u="sng" dirty="0">
                <a:effectLst>
                  <a:outerShdw blurRad="38100" dist="38100" dir="2700000" algn="tl">
                    <a:srgbClr val="000000"/>
                  </a:outerShdw>
                </a:effectLst>
              </a:rPr>
              <a:t>all conditional promises of forgiveness</a:t>
            </a:r>
            <a:r>
              <a:rPr lang="en-US" altLang="en-US" dirty="0">
                <a:effectLst>
                  <a:outerShdw blurRad="38100" dist="38100" dir="2700000" algn="tl">
                    <a:srgbClr val="000000"/>
                  </a:outerShdw>
                </a:effectLst>
              </a:rPr>
              <a:t>. </a:t>
            </a:r>
          </a:p>
          <a:p>
            <a:r>
              <a:rPr lang="en-US" altLang="en-US" dirty="0" smtClean="0">
                <a:effectLst>
                  <a:outerShdw blurRad="38100" dist="38100" dir="2700000" algn="tl">
                    <a:srgbClr val="000000"/>
                  </a:outerShdw>
                </a:effectLst>
              </a:rPr>
              <a:t>A </a:t>
            </a:r>
            <a:r>
              <a:rPr lang="en-US" altLang="en-US" dirty="0">
                <a:effectLst>
                  <a:outerShdw blurRad="38100" dist="38100" dir="2700000" algn="tl">
                    <a:srgbClr val="000000"/>
                  </a:outerShdw>
                </a:effectLst>
              </a:rPr>
              <a:t>people aware of their forgiveness will humbly yet </a:t>
            </a:r>
            <a:r>
              <a:rPr lang="en-US" altLang="en-US" i="1" u="sng" dirty="0">
                <a:effectLst>
                  <a:outerShdw blurRad="38100" dist="38100" dir="2700000" algn="tl">
                    <a:srgbClr val="000000"/>
                  </a:outerShdw>
                </a:effectLst>
              </a:rPr>
              <a:t>with fervor pursue </a:t>
            </a:r>
            <a:r>
              <a:rPr lang="en-US" altLang="en-US" i="1" u="sng" dirty="0" smtClean="0">
                <a:effectLst>
                  <a:outerShdw blurRad="38100" dist="38100" dir="2700000" algn="tl">
                    <a:srgbClr val="000000"/>
                  </a:outerShdw>
                </a:effectLst>
              </a:rPr>
              <a:t>holiness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(Heb 12:14-16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77563231"/>
      </p:ext>
    </p:extLst>
  </p:cSld>
  <p:clrMapOvr>
    <a:masterClrMapping/>
  </p:clrMapOvr>
  <p:transition>
    <p:pull dir="rd"/>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“blood of Christ” will keep us in the proper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12:14-16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Pursue peace with all people, and </a:t>
            </a:r>
            <a:r>
              <a:rPr lang="en-US" altLang="en-US" u="sng" dirty="0">
                <a:effectLst>
                  <a:outerShdw blurRad="38100" dist="38100" dir="2700000" algn="tl">
                    <a:srgbClr val="000000"/>
                  </a:outerShdw>
                </a:effectLst>
              </a:rPr>
              <a:t>holiness</a:t>
            </a:r>
            <a:r>
              <a:rPr lang="en-US" altLang="en-US" dirty="0">
                <a:effectLst>
                  <a:outerShdw blurRad="38100" dist="38100" dir="2700000" algn="tl">
                    <a:srgbClr val="000000"/>
                  </a:outerShdw>
                </a:effectLst>
              </a:rPr>
              <a:t>, without </a:t>
            </a:r>
            <a:r>
              <a:rPr lang="en-US" altLang="en-US" u="sng" dirty="0">
                <a:effectLst>
                  <a:outerShdw blurRad="38100" dist="38100" dir="2700000" algn="tl">
                    <a:srgbClr val="000000"/>
                  </a:outerShdw>
                </a:effectLst>
              </a:rPr>
              <a:t>which no one will see the Lord</a:t>
            </a:r>
            <a:r>
              <a:rPr lang="en-US" altLang="en-US" dirty="0">
                <a:effectLst>
                  <a:outerShdw blurRad="38100" dist="38100" dir="2700000" algn="tl">
                    <a:srgbClr val="000000"/>
                  </a:outerShdw>
                </a:effectLst>
              </a:rPr>
              <a:t>:  15 looking carefully lest anyone </a:t>
            </a:r>
            <a:r>
              <a:rPr lang="en-US" altLang="en-US" u="sng" dirty="0">
                <a:effectLst>
                  <a:outerShdw blurRad="38100" dist="38100" dir="2700000" algn="tl">
                    <a:srgbClr val="000000"/>
                  </a:outerShdw>
                </a:effectLst>
              </a:rPr>
              <a:t>fall short of the grace of God</a:t>
            </a:r>
            <a:r>
              <a:rPr lang="en-US" altLang="en-US" dirty="0">
                <a:effectLst>
                  <a:outerShdw blurRad="38100" dist="38100" dir="2700000" algn="tl">
                    <a:srgbClr val="000000"/>
                  </a:outerShdw>
                </a:effectLst>
              </a:rPr>
              <a:t>; lest any root of bitterness springing up cause trouble, and by this many become defiled;  16 </a:t>
            </a:r>
            <a:r>
              <a:rPr lang="en-US" altLang="en-US" u="sng" dirty="0">
                <a:effectLst>
                  <a:outerShdw blurRad="38100" dist="38100" dir="2700000" algn="tl">
                    <a:srgbClr val="000000"/>
                  </a:outerShdw>
                </a:effectLst>
              </a:rPr>
              <a:t>lest there be any fornicator</a:t>
            </a:r>
            <a:r>
              <a:rPr lang="en-US" altLang="en-US" dirty="0">
                <a:effectLst>
                  <a:outerShdw blurRad="38100" dist="38100" dir="2700000" algn="tl">
                    <a:srgbClr val="000000"/>
                  </a:outerShdw>
                </a:effectLst>
              </a:rPr>
              <a:t> or profane person like Esau, who for one morsel of food sold his birthright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74936561"/>
      </p:ext>
    </p:extLst>
  </p:cSld>
  <p:clrMapOvr>
    <a:masterClrMapping/>
  </p:clrMapOvr>
  <p:transition>
    <p:pull dir="rd"/>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“blood of Christ” will keep us in the proper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If </a:t>
            </a:r>
            <a:r>
              <a:rPr lang="en-US" altLang="en-US" dirty="0">
                <a:effectLst>
                  <a:outerShdw blurRad="38100" dist="38100" dir="2700000" algn="tl">
                    <a:srgbClr val="000000"/>
                  </a:outerShdw>
                </a:effectLst>
              </a:rPr>
              <a:t>we lose a humble heart we can start to take God’s place!</a:t>
            </a:r>
          </a:p>
          <a:p>
            <a:r>
              <a:rPr lang="en-US" altLang="en-US" dirty="0" smtClean="0">
                <a:effectLst>
                  <a:outerShdw blurRad="38100" dist="38100" dir="2700000" algn="tl">
                    <a:srgbClr val="000000"/>
                  </a:outerShdw>
                </a:effectLst>
              </a:rPr>
              <a:t>The world seeks by ridicule and exclusion to punish those who seek fellowship with         God! Let us </a:t>
            </a:r>
            <a:r>
              <a:rPr lang="en-US" altLang="en-US" i="1" u="sng" dirty="0" smtClean="0">
                <a:effectLst>
                  <a:outerShdw blurRad="38100" dist="38100" dir="2700000" algn="tl">
                    <a:srgbClr val="000000"/>
                  </a:outerShdw>
                </a:effectLst>
              </a:rPr>
              <a:t>never forget the cross</a:t>
            </a:r>
            <a:r>
              <a:rPr lang="en-US" altLang="en-US" dirty="0" smtClean="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Peter </a:t>
            </a:r>
            <a:r>
              <a:rPr lang="en-US" altLang="en-US" dirty="0">
                <a:effectLst>
                  <a:outerShdw blurRad="38100" dist="38100" dir="2700000" algn="tl">
                    <a:srgbClr val="000000"/>
                  </a:outerShdw>
                </a:effectLst>
              </a:rPr>
              <a:t>knew where the words of eternal life could </a:t>
            </a:r>
            <a:r>
              <a:rPr lang="en-US" altLang="en-US" i="1" u="sng" dirty="0">
                <a:effectLst>
                  <a:outerShdw blurRad="38100" dist="38100" dir="2700000" algn="tl">
                    <a:srgbClr val="000000"/>
                  </a:outerShdw>
                </a:effectLst>
              </a:rPr>
              <a:t>only be found</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(Jn 6:66-68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95191449"/>
      </p:ext>
    </p:extLst>
  </p:cSld>
  <p:clrMapOvr>
    <a:masterClrMapping/>
  </p:clrMapOvr>
  <p:transition>
    <p:pull dir="rd"/>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“blood of Christ” will keep us in the proper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6:66-68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From that time many of His disciples went back and walked with Him no more.  67 Then Jesus said to the twelve, "</a:t>
            </a:r>
            <a:r>
              <a:rPr lang="en-US" altLang="en-US" u="sng" dirty="0">
                <a:effectLst>
                  <a:outerShdw blurRad="38100" dist="38100" dir="2700000" algn="tl">
                    <a:srgbClr val="000000"/>
                  </a:outerShdw>
                </a:effectLst>
              </a:rPr>
              <a:t>Do you also want to go away</a:t>
            </a:r>
            <a:r>
              <a:rPr lang="en-US" altLang="en-US" dirty="0">
                <a:effectLst>
                  <a:outerShdw blurRad="38100" dist="38100" dir="2700000" algn="tl">
                    <a:srgbClr val="000000"/>
                  </a:outerShdw>
                </a:effectLst>
              </a:rPr>
              <a:t>?"  68 But Simon Peter answered Him, "Lord, to whom shall we go? </a:t>
            </a:r>
            <a:r>
              <a:rPr lang="en-US" altLang="en-US" u="sng" dirty="0">
                <a:effectLst>
                  <a:outerShdw blurRad="38100" dist="38100" dir="2700000" algn="tl">
                    <a:srgbClr val="000000"/>
                  </a:outerShdw>
                </a:effectLst>
              </a:rPr>
              <a:t>You have the words of eternal life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77086755"/>
      </p:ext>
    </p:extLst>
  </p:cSld>
  <p:clrMapOvr>
    <a:masterClrMapping/>
  </p:clrMapOvr>
  <p:transition>
    <p:pull dir="rd"/>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“blood of Christ” will keep us in the proper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can we stand, even when brethren may be giving in? </a:t>
            </a:r>
            <a:r>
              <a:rPr lang="en-US" altLang="en-US" b="1" dirty="0">
                <a:effectLst>
                  <a:outerShdw blurRad="38100" dist="38100" dir="2700000" algn="tl">
                    <a:srgbClr val="000000"/>
                  </a:outerShdw>
                </a:effectLst>
              </a:rPr>
              <a:t>(Rev 12:10-11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98000585"/>
      </p:ext>
    </p:extLst>
  </p:cSld>
  <p:clrMapOvr>
    <a:masterClrMapping/>
  </p:clrMapOvr>
  <p:transition>
    <p:pull dir="rd"/>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“blood of Christ” will keep us in the proper fellowship</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Revelation </a:t>
            </a:r>
            <a:r>
              <a:rPr lang="en-US" altLang="en-US" sz="3000" b="1" u="sng" dirty="0">
                <a:effectLst>
                  <a:outerShdw blurRad="38100" dist="38100" dir="2700000" algn="tl">
                    <a:srgbClr val="000000"/>
                  </a:outerShdw>
                </a:effectLst>
              </a:rPr>
              <a:t>12:10-11</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Then I heard a loud voice saying in heaven, "Now salvation, and strength, and the kingdom of our God, and the power of His Christ have come, for the accuser of our brethren, who accused them before our God day and night, has been cast down.  11 "And they overcame him </a:t>
            </a:r>
            <a:r>
              <a:rPr lang="en-US" altLang="en-US" sz="3000" u="sng" dirty="0">
                <a:effectLst>
                  <a:outerShdw blurRad="38100" dist="38100" dir="2700000" algn="tl">
                    <a:srgbClr val="000000"/>
                  </a:outerShdw>
                </a:effectLst>
              </a:rPr>
              <a:t>by the blood of the Lamb</a:t>
            </a:r>
            <a:r>
              <a:rPr lang="en-US" altLang="en-US" sz="3000" dirty="0">
                <a:effectLst>
                  <a:outerShdw blurRad="38100" dist="38100" dir="2700000" algn="tl">
                    <a:srgbClr val="000000"/>
                  </a:outerShdw>
                </a:effectLst>
              </a:rPr>
              <a:t> and </a:t>
            </a:r>
            <a:r>
              <a:rPr lang="en-US" altLang="en-US" sz="3000" u="sng" dirty="0">
                <a:effectLst>
                  <a:outerShdw blurRad="38100" dist="38100" dir="2700000" algn="tl">
                    <a:srgbClr val="000000"/>
                  </a:outerShdw>
                </a:effectLst>
              </a:rPr>
              <a:t>by the word of their testimony</a:t>
            </a:r>
            <a:r>
              <a:rPr lang="en-US" altLang="en-US" sz="3000" dirty="0">
                <a:effectLst>
                  <a:outerShdw blurRad="38100" dist="38100" dir="2700000" algn="tl">
                    <a:srgbClr val="000000"/>
                  </a:outerShdw>
                </a:effectLst>
              </a:rPr>
              <a:t>, and </a:t>
            </a:r>
            <a:r>
              <a:rPr lang="en-US" altLang="en-US" sz="3000" u="sng" dirty="0">
                <a:effectLst>
                  <a:outerShdw blurRad="38100" dist="38100" dir="2700000" algn="tl">
                    <a:srgbClr val="000000"/>
                  </a:outerShdw>
                </a:effectLst>
              </a:rPr>
              <a:t>they did not love their lives to the death</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80101672"/>
      </p:ext>
    </p:extLst>
  </p:cSld>
  <p:clrMapOvr>
    <a:masterClrMapping/>
  </p:clrMapOvr>
  <p:transition>
    <p:pull dir="rd"/>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“blood of Christ” will keep us in the proper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does one become a Christian? Where do you draw your circle </a:t>
            </a:r>
            <a:r>
              <a:rPr lang="en-US" altLang="en-US" dirty="0" smtClean="0">
                <a:effectLst>
                  <a:outerShdw blurRad="38100" dist="38100" dir="2700000" algn="tl">
                    <a:srgbClr val="000000"/>
                  </a:outerShdw>
                </a:effectLst>
              </a:rPr>
              <a:t>(fellowship</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apostles did not determine the “circle” – </a:t>
            </a:r>
            <a:r>
              <a:rPr lang="en-US" altLang="en-US" i="1" u="sng" dirty="0">
                <a:effectLst>
                  <a:outerShdw blurRad="38100" dist="38100" dir="2700000" algn="tl">
                    <a:srgbClr val="000000"/>
                  </a:outerShdw>
                </a:effectLst>
              </a:rPr>
              <a:t>it was delivered to them</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(Gal 1:8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9974770"/>
      </p:ext>
    </p:extLst>
  </p:cSld>
  <p:clrMapOvr>
    <a:masterClrMapping/>
  </p:clrMapOvr>
  <p:transition>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can a man have fellowship with God?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does a local church under the apostle’s doctrine </a:t>
            </a:r>
            <a:r>
              <a:rPr lang="en-US" altLang="en-US" i="1" u="sng" dirty="0">
                <a:effectLst>
                  <a:outerShdw blurRad="38100" dist="38100" dir="2700000" algn="tl">
                    <a:srgbClr val="000000"/>
                  </a:outerShdw>
                </a:effectLst>
              </a:rPr>
              <a:t>teach and practice</a:t>
            </a:r>
            <a:r>
              <a:rPr lang="en-US" altLang="en-US" dirty="0">
                <a:effectLst>
                  <a:outerShdw blurRad="38100" dist="38100" dir="2700000" algn="tl">
                    <a:srgbClr val="000000"/>
                  </a:outerShdw>
                </a:effectLst>
              </a:rPr>
              <a:t> this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“fellowship?” </a:t>
            </a:r>
          </a:p>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we </a:t>
            </a:r>
            <a:r>
              <a:rPr lang="en-US" altLang="en-US" i="1" u="sng" dirty="0">
                <a:effectLst>
                  <a:outerShdw blurRad="38100" dist="38100" dir="2700000" algn="tl">
                    <a:srgbClr val="000000"/>
                  </a:outerShdw>
                </a:effectLst>
              </a:rPr>
              <a:t>properly define “fellowship”</a:t>
            </a:r>
            <a:r>
              <a:rPr lang="en-US" altLang="en-US" dirty="0">
                <a:effectLst>
                  <a:outerShdw blurRad="38100" dist="38100" dir="2700000" algn="tl">
                    <a:srgbClr val="000000"/>
                  </a:outerShdw>
                </a:effectLst>
              </a:rPr>
              <a:t> then we will find a path in which we walk!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(1 Jn 1:6-7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1992077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“blood of Christ” will keep us in the proper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Gal </a:t>
            </a:r>
            <a:r>
              <a:rPr lang="en-US" altLang="en-US" b="1" u="sng" dirty="0">
                <a:effectLst>
                  <a:outerShdw blurRad="38100" dist="38100" dir="2700000" algn="tl">
                    <a:srgbClr val="000000"/>
                  </a:outerShdw>
                </a:effectLst>
              </a:rPr>
              <a:t>1:8</a:t>
            </a:r>
            <a:r>
              <a:rPr lang="en-US" altLang="en-US" dirty="0">
                <a:effectLst>
                  <a:outerShdw blurRad="38100" dist="38100" dir="2700000" algn="tl">
                    <a:srgbClr val="000000"/>
                  </a:outerShdw>
                </a:effectLst>
              </a:rPr>
              <a:t> - </a:t>
            </a:r>
            <a:r>
              <a:rPr lang="en-US" altLang="en-US" dirty="0" smtClean="0">
                <a:effectLst>
                  <a:outerShdw blurRad="38100" dist="38100" dir="2700000" algn="tl">
                    <a:srgbClr val="000000"/>
                  </a:outerShdw>
                </a:effectLst>
              </a:rPr>
              <a:t>But </a:t>
            </a:r>
            <a:r>
              <a:rPr lang="en-US" altLang="en-US" dirty="0">
                <a:effectLst>
                  <a:outerShdw blurRad="38100" dist="38100" dir="2700000" algn="tl">
                    <a:srgbClr val="000000"/>
                  </a:outerShdw>
                </a:effectLst>
              </a:rPr>
              <a:t>even if we, or an angel from heaven, preach any other gospel to you than </a:t>
            </a:r>
            <a:r>
              <a:rPr lang="en-US" altLang="en-US" u="sng" dirty="0">
                <a:effectLst>
                  <a:outerShdw blurRad="38100" dist="38100" dir="2700000" algn="tl">
                    <a:srgbClr val="000000"/>
                  </a:outerShdw>
                </a:effectLst>
              </a:rPr>
              <a:t>what we have preached</a:t>
            </a:r>
            <a:r>
              <a:rPr lang="en-US" altLang="en-US" dirty="0">
                <a:effectLst>
                  <a:outerShdw blurRad="38100" dist="38100" dir="2700000" algn="tl">
                    <a:srgbClr val="000000"/>
                  </a:outerShdw>
                </a:effectLst>
              </a:rPr>
              <a:t> to you, let him be accursed.  </a:t>
            </a:r>
          </a:p>
        </p:txBody>
      </p:sp>
    </p:spTree>
    <p:extLst>
      <p:ext uri="{BB962C8B-B14F-4D97-AF65-F5344CB8AC3E}">
        <p14:creationId xmlns:p14="http://schemas.microsoft.com/office/powerpoint/2010/main" val="4066681696"/>
      </p:ext>
    </p:extLst>
  </p:cSld>
  <p:clrMapOvr>
    <a:masterClrMapping/>
  </p:clrMapOvr>
  <p:transition>
    <p:pull dir="rd"/>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“blood of Christ” will keep us in the proper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Let’s </a:t>
            </a:r>
            <a:r>
              <a:rPr lang="en-US" altLang="en-US" dirty="0">
                <a:effectLst>
                  <a:outerShdw blurRad="38100" dist="38100" dir="2700000" algn="tl">
                    <a:srgbClr val="000000"/>
                  </a:outerShdw>
                </a:effectLst>
              </a:rPr>
              <a:t>give the conditional promises of God to all men without </a:t>
            </a:r>
            <a:r>
              <a:rPr lang="en-US" altLang="en-US" i="1" u="sng" dirty="0">
                <a:effectLst>
                  <a:outerShdw blurRad="38100" dist="38100" dir="2700000" algn="tl">
                    <a:srgbClr val="000000"/>
                  </a:outerShdw>
                </a:effectLst>
              </a:rPr>
              <a:t>any change whatsoever</a:t>
            </a:r>
            <a:r>
              <a:rPr lang="en-US" altLang="en-US" dirty="0">
                <a:effectLst>
                  <a:outerShdw blurRad="38100" dist="38100" dir="2700000" algn="tl">
                    <a:srgbClr val="000000"/>
                  </a:outerShdw>
                </a:effectLst>
              </a:rPr>
              <a:t>. </a:t>
            </a:r>
          </a:p>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are </a:t>
            </a:r>
            <a:r>
              <a:rPr lang="en-US" altLang="en-US" i="1" u="sng" dirty="0">
                <a:effectLst>
                  <a:outerShdw blurRad="38100" dist="38100" dir="2700000" algn="tl">
                    <a:srgbClr val="000000"/>
                  </a:outerShdw>
                </a:effectLst>
              </a:rPr>
              <a:t>truths to be believed</a:t>
            </a:r>
            <a:r>
              <a:rPr lang="en-US" altLang="en-US" dirty="0">
                <a:effectLst>
                  <a:outerShdw blurRad="38100" dist="38100" dir="2700000" algn="tl">
                    <a:srgbClr val="000000"/>
                  </a:outerShdw>
                </a:effectLst>
              </a:rPr>
              <a:t> and </a:t>
            </a:r>
            <a:r>
              <a:rPr lang="en-US" altLang="en-US" i="1" u="sng" dirty="0">
                <a:effectLst>
                  <a:outerShdw blurRad="38100" dist="38100" dir="2700000" algn="tl">
                    <a:srgbClr val="000000"/>
                  </a:outerShdw>
                </a:effectLst>
              </a:rPr>
              <a:t>promises to be obeyed</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Rom 10:16; 2 Thess 1:8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60267280"/>
      </p:ext>
    </p:extLst>
  </p:cSld>
  <p:clrMapOvr>
    <a:masterClrMapping/>
  </p:clrMapOvr>
  <p:transition>
    <p:pull dir="rd"/>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“blood of Christ” will keep us in the proper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10:16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they have not all </a:t>
            </a:r>
            <a:r>
              <a:rPr lang="en-US" altLang="en-US" u="sng" dirty="0">
                <a:effectLst>
                  <a:outerShdw blurRad="38100" dist="38100" dir="2700000" algn="tl">
                    <a:srgbClr val="000000"/>
                  </a:outerShdw>
                </a:effectLst>
              </a:rPr>
              <a:t>obeyed the gospel</a:t>
            </a:r>
            <a:r>
              <a:rPr lang="en-US" altLang="en-US" dirty="0">
                <a:effectLst>
                  <a:outerShdw blurRad="38100" dist="38100" dir="2700000" algn="tl">
                    <a:srgbClr val="000000"/>
                  </a:outerShdw>
                </a:effectLst>
              </a:rPr>
              <a:t>. For Isaiah says, "Lord, who has believed our report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41172603"/>
      </p:ext>
    </p:extLst>
  </p:cSld>
  <p:clrMapOvr>
    <a:masterClrMapping/>
  </p:clrMapOvr>
  <p:transition>
    <p:pull dir="rd"/>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“blood of Christ” will keep us in the proper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Thessalonians 1:8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in flaming fire taking vengeance on those who do not know God, and on those </a:t>
            </a:r>
            <a:r>
              <a:rPr lang="en-US" altLang="en-US" u="sng" dirty="0">
                <a:effectLst>
                  <a:outerShdw blurRad="38100" dist="38100" dir="2700000" algn="tl">
                    <a:srgbClr val="000000"/>
                  </a:outerShdw>
                </a:effectLst>
              </a:rPr>
              <a:t>who do not obey the gospel</a:t>
            </a:r>
            <a:r>
              <a:rPr lang="en-US" altLang="en-US" dirty="0">
                <a:effectLst>
                  <a:outerShdw blurRad="38100" dist="38100" dir="2700000" algn="tl">
                    <a:srgbClr val="000000"/>
                  </a:outerShdw>
                </a:effectLst>
              </a:rPr>
              <a:t> of our Lord Jesus Christ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06500576"/>
      </p:ext>
    </p:extLst>
  </p:cSld>
  <p:clrMapOvr>
    <a:masterClrMapping/>
  </p:clrMapOvr>
  <p:transition>
    <p:pull dir="rd"/>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“blood of Christ” will keep us in the proper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if men drew a different circle?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Acts 15:1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49053157"/>
      </p:ext>
    </p:extLst>
  </p:cSld>
  <p:clrMapOvr>
    <a:masterClrMapping/>
  </p:clrMapOvr>
  <p:transition>
    <p:pull dir="rd"/>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“blood of Christ” will keep us in the proper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15:1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certain men came down from Judea and taught the brethren, "Unless you are circumcised according to the custom of Moses, you cannot be saved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90883460"/>
      </p:ext>
    </p:extLst>
  </p:cSld>
  <p:clrMapOvr>
    <a:masterClrMapping/>
  </p:clrMapOvr>
  <p:transition>
    <p:pull dir="rd"/>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“blood of Christ” will keep us in the proper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 </a:t>
            </a:r>
            <a:r>
              <a:rPr lang="en-US" altLang="en-US" dirty="0">
                <a:effectLst>
                  <a:outerShdw blurRad="38100" dist="38100" dir="2700000" algn="tl">
                    <a:srgbClr val="000000"/>
                  </a:outerShdw>
                </a:effectLst>
              </a:rPr>
              <a:t>different circle </a:t>
            </a:r>
            <a:r>
              <a:rPr lang="en-US" altLang="en-US" i="1" u="sng" dirty="0">
                <a:effectLst>
                  <a:outerShdw blurRad="38100" dist="38100" dir="2700000" algn="tl">
                    <a:srgbClr val="000000"/>
                  </a:outerShdw>
                </a:effectLst>
              </a:rPr>
              <a:t>represents a different gospel</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(Gal 1:6-9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08167515"/>
      </p:ext>
    </p:extLst>
  </p:cSld>
  <p:clrMapOvr>
    <a:masterClrMapping/>
  </p:clrMapOvr>
  <p:transition>
    <p:pull dir="rd"/>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“blood of Christ” will keep us in the proper fellowship</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Galatians </a:t>
            </a:r>
            <a:r>
              <a:rPr lang="en-US" altLang="en-US" sz="3000" b="1" u="sng" dirty="0">
                <a:effectLst>
                  <a:outerShdw blurRad="38100" dist="38100" dir="2700000" algn="tl">
                    <a:srgbClr val="000000"/>
                  </a:outerShdw>
                </a:effectLst>
              </a:rPr>
              <a:t>1:6-9</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I marvel that you are turning away so soon from Him who called you in the grace of Christ, </a:t>
            </a:r>
            <a:r>
              <a:rPr lang="en-US" altLang="en-US" sz="3000" u="sng" dirty="0">
                <a:effectLst>
                  <a:outerShdw blurRad="38100" dist="38100" dir="2700000" algn="tl">
                    <a:srgbClr val="000000"/>
                  </a:outerShdw>
                </a:effectLst>
              </a:rPr>
              <a:t>to a different gospel</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…But </a:t>
            </a:r>
            <a:r>
              <a:rPr lang="en-US" altLang="en-US" sz="3000" dirty="0">
                <a:effectLst>
                  <a:outerShdw blurRad="38100" dist="38100" dir="2700000" algn="tl">
                    <a:srgbClr val="000000"/>
                  </a:outerShdw>
                </a:effectLst>
              </a:rPr>
              <a:t>even if we, or an angel from heaven, preach any other gospel to you than what we have preached to you, let him be accursed.  9 As we have said before, so now I say again, if anyone preaches </a:t>
            </a:r>
            <a:r>
              <a:rPr lang="en-US" altLang="en-US" sz="3000" u="sng" dirty="0">
                <a:effectLst>
                  <a:outerShdw blurRad="38100" dist="38100" dir="2700000" algn="tl">
                    <a:srgbClr val="000000"/>
                  </a:outerShdw>
                </a:effectLst>
              </a:rPr>
              <a:t>any other gospel</a:t>
            </a:r>
            <a:r>
              <a:rPr lang="en-US" altLang="en-US" sz="3000" dirty="0">
                <a:effectLst>
                  <a:outerShdw blurRad="38100" dist="38100" dir="2700000" algn="tl">
                    <a:srgbClr val="000000"/>
                  </a:outerShdw>
                </a:effectLst>
              </a:rPr>
              <a:t> to you than what you have received, let him be accursed</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62066393"/>
      </p:ext>
    </p:extLst>
  </p:cSld>
  <p:clrMapOvr>
    <a:masterClrMapping/>
  </p:clrMapOvr>
  <p:transition>
    <p:pull dir="rd"/>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“blood of Christ” will keep us in the proper fellowship</a:t>
            </a:r>
          </a:p>
        </p:txBody>
      </p:sp>
      <p:sp>
        <p:nvSpPr>
          <p:cNvPr id="7171" name="Rectangle 3"/>
          <p:cNvSpPr>
            <a:spLocks noGrp="1" noChangeArrowheads="1"/>
          </p:cNvSpPr>
          <p:nvPr>
            <p:ph type="body" idx="1"/>
          </p:nvPr>
        </p:nvSpPr>
        <p:spPr/>
        <p:txBody>
          <a:bodyPr/>
          <a:lstStyle/>
          <a:p>
            <a:r>
              <a:rPr lang="en-US" altLang="en-US" i="1" u="sng" dirty="0" smtClean="0">
                <a:effectLst>
                  <a:outerShdw blurRad="38100" dist="38100" dir="2700000" algn="tl">
                    <a:srgbClr val="000000"/>
                  </a:outerShdw>
                </a:effectLst>
              </a:rPr>
              <a:t>Both </a:t>
            </a:r>
            <a:r>
              <a:rPr lang="en-US" altLang="en-US" i="1" u="sng" dirty="0">
                <a:effectLst>
                  <a:outerShdw blurRad="38100" dist="38100" dir="2700000" algn="tl">
                    <a:srgbClr val="000000"/>
                  </a:outerShdw>
                </a:effectLst>
              </a:rPr>
              <a:t>are not equal</a:t>
            </a:r>
            <a:r>
              <a:rPr lang="en-US" altLang="en-US" dirty="0">
                <a:effectLst>
                  <a:outerShdw blurRad="38100" dist="38100" dir="2700000" algn="tl">
                    <a:srgbClr val="000000"/>
                  </a:outerShdw>
                </a:effectLst>
              </a:rPr>
              <a:t>. Only one must be accepted. What if it’s the wrong one?</a:t>
            </a:r>
          </a:p>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are </a:t>
            </a:r>
            <a:r>
              <a:rPr lang="en-US" altLang="en-US" i="1" u="sng" dirty="0">
                <a:effectLst>
                  <a:outerShdw blurRad="38100" dist="38100" dir="2700000" algn="tl">
                    <a:srgbClr val="000000"/>
                  </a:outerShdw>
                </a:effectLst>
              </a:rPr>
              <a:t>huge differences</a:t>
            </a:r>
            <a:r>
              <a:rPr lang="en-US" altLang="en-US" dirty="0">
                <a:effectLst>
                  <a:outerShdw blurRad="38100" dist="38100" dir="2700000" algn="tl">
                    <a:srgbClr val="000000"/>
                  </a:outerShdw>
                </a:effectLst>
              </a:rPr>
              <a:t> in churches on almost every aspect of how one is saved.</a:t>
            </a:r>
          </a:p>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if we extended fellowship to those who believe we are saved at the point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of faith </a:t>
            </a:r>
            <a:r>
              <a:rPr lang="en-US" altLang="en-US" i="1" u="sng" dirty="0">
                <a:effectLst>
                  <a:outerShdw blurRad="38100" dist="38100" dir="2700000" algn="tl">
                    <a:srgbClr val="000000"/>
                  </a:outerShdw>
                </a:effectLst>
              </a:rPr>
              <a:t>without confession or baptism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80655031"/>
      </p:ext>
    </p:extLst>
  </p:cSld>
  <p:clrMapOvr>
    <a:masterClrMapping/>
  </p:clrMapOvr>
  <p:transition>
    <p:pull dir="rd"/>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“blood of Christ” will keep us in the proper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Let </a:t>
            </a:r>
            <a:r>
              <a:rPr lang="en-US" altLang="en-US" dirty="0">
                <a:effectLst>
                  <a:outerShdw blurRad="38100" dist="38100" dir="2700000" algn="tl">
                    <a:srgbClr val="000000"/>
                  </a:outerShdw>
                </a:effectLst>
              </a:rPr>
              <a:t>us with humility and zeal walk in the light through the blood of Christ. </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13805341"/>
      </p:ext>
    </p:extLst>
  </p:cSld>
  <p:clrMapOvr>
    <a:masterClrMapping/>
  </p:clrMapOvr>
  <p:transition>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can a man have fellowship with God?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John 1:6-7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If we say that we have </a:t>
            </a:r>
            <a:r>
              <a:rPr lang="en-US" altLang="en-US" u="sng" dirty="0">
                <a:effectLst>
                  <a:outerShdw blurRad="38100" dist="38100" dir="2700000" algn="tl">
                    <a:srgbClr val="000000"/>
                  </a:outerShdw>
                </a:effectLst>
              </a:rPr>
              <a:t>fellowship with Him</a:t>
            </a:r>
            <a:r>
              <a:rPr lang="en-US" altLang="en-US" dirty="0">
                <a:effectLst>
                  <a:outerShdw blurRad="38100" dist="38100" dir="2700000" algn="tl">
                    <a:srgbClr val="000000"/>
                  </a:outerShdw>
                </a:effectLst>
              </a:rPr>
              <a:t>, and walk in darkness, we lie and do not practice the truth.  7 But if we </a:t>
            </a:r>
            <a:r>
              <a:rPr lang="en-US" altLang="en-US" u="sng" dirty="0">
                <a:effectLst>
                  <a:outerShdw blurRad="38100" dist="38100" dir="2700000" algn="tl">
                    <a:srgbClr val="000000"/>
                  </a:outerShdw>
                </a:effectLst>
              </a:rPr>
              <a:t>walk in the light as He is in the light</a:t>
            </a:r>
            <a:r>
              <a:rPr lang="en-US" altLang="en-US" dirty="0">
                <a:effectLst>
                  <a:outerShdw blurRad="38100" dist="38100" dir="2700000" algn="tl">
                    <a:srgbClr val="000000"/>
                  </a:outerShdw>
                </a:effectLst>
              </a:rPr>
              <a:t>, we have </a:t>
            </a:r>
            <a:r>
              <a:rPr lang="en-US" altLang="en-US" u="sng" dirty="0">
                <a:effectLst>
                  <a:outerShdw blurRad="38100" dist="38100" dir="2700000" algn="tl">
                    <a:srgbClr val="000000"/>
                  </a:outerShdw>
                </a:effectLst>
              </a:rPr>
              <a:t>fellowship with one another</a:t>
            </a:r>
            <a:r>
              <a:rPr lang="en-US" altLang="en-US" dirty="0">
                <a:effectLst>
                  <a:outerShdw blurRad="38100" dist="38100" dir="2700000" algn="tl">
                    <a:srgbClr val="000000"/>
                  </a:outerShdw>
                </a:effectLst>
              </a:rPr>
              <a:t>, and the blood of Jesus Christ His Son cleanses us from all sin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9181972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can a man have fellowship with God?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are </a:t>
            </a:r>
            <a:r>
              <a:rPr lang="en-US" altLang="en-US" i="1" u="sng" dirty="0">
                <a:effectLst>
                  <a:outerShdw blurRad="38100" dist="38100" dir="2700000" algn="tl">
                    <a:srgbClr val="000000"/>
                  </a:outerShdw>
                </a:effectLst>
              </a:rPr>
              <a:t>two kinds</a:t>
            </a:r>
            <a:r>
              <a:rPr lang="en-US" altLang="en-US" dirty="0">
                <a:effectLst>
                  <a:outerShdw blurRad="38100" dist="38100" dir="2700000" algn="tl">
                    <a:srgbClr val="000000"/>
                  </a:outerShdw>
                </a:effectLst>
              </a:rPr>
              <a:t> of “fellowship” that are </a:t>
            </a:r>
            <a:r>
              <a:rPr lang="en-US" altLang="en-US" i="1" u="sng" dirty="0">
                <a:effectLst>
                  <a:outerShdw blurRad="38100" dist="38100" dir="2700000" algn="tl">
                    <a:srgbClr val="000000"/>
                  </a:outerShdw>
                </a:effectLst>
              </a:rPr>
              <a:t>mutually exclusive</a:t>
            </a:r>
            <a:r>
              <a:rPr lang="en-US" altLang="en-US" dirty="0">
                <a:effectLst>
                  <a:outerShdw blurRad="38100" dist="38100" dir="2700000" algn="tl">
                    <a:srgbClr val="000000"/>
                  </a:outerShdw>
                </a:effectLst>
              </a:rPr>
              <a:t>! </a:t>
            </a:r>
          </a:p>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is </a:t>
            </a:r>
            <a:r>
              <a:rPr lang="en-US" altLang="en-US" i="1" u="sng" dirty="0">
                <a:effectLst>
                  <a:outerShdw blurRad="38100" dist="38100" dir="2700000" algn="tl">
                    <a:srgbClr val="000000"/>
                  </a:outerShdw>
                </a:effectLst>
              </a:rPr>
              <a:t>great discernment and courage</a:t>
            </a:r>
            <a:r>
              <a:rPr lang="en-US" altLang="en-US" dirty="0">
                <a:effectLst>
                  <a:outerShdw blurRad="38100" dist="38100" dir="2700000" algn="tl">
                    <a:srgbClr val="000000"/>
                  </a:outerShdw>
                </a:effectLst>
              </a:rPr>
              <a:t> needed to stay in God’s fellowship!</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8633583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8485</TotalTime>
  <Words>4057</Words>
  <Application>Microsoft Office PowerPoint</Application>
  <PresentationFormat>On-screen Show (4:3)</PresentationFormat>
  <Paragraphs>255</Paragraphs>
  <Slides>79</Slides>
  <Notes>79</Notes>
  <HiddenSlides>0</HiddenSlides>
  <MMClips>0</MMClips>
  <ScaleCrop>false</ScaleCrop>
  <HeadingPairs>
    <vt:vector size="4" baseType="variant">
      <vt:variant>
        <vt:lpstr>Theme</vt:lpstr>
      </vt:variant>
      <vt:variant>
        <vt:i4>1</vt:i4>
      </vt:variant>
      <vt:variant>
        <vt:lpstr>Slide Titles</vt:lpstr>
      </vt:variant>
      <vt:variant>
        <vt:i4>79</vt:i4>
      </vt:variant>
    </vt:vector>
  </HeadingPairs>
  <TitlesOfParts>
    <vt:vector size="80" baseType="lpstr">
      <vt:lpstr>Default Design</vt:lpstr>
      <vt:lpstr> The Foundations of Fellowship (Part 1)  The Blood of Christ and Fellowship</vt:lpstr>
      <vt:lpstr>How can a man have fellowship with God?</vt:lpstr>
      <vt:lpstr>How can a man have fellowship with God?</vt:lpstr>
      <vt:lpstr>How can a man have fellowship with God?</vt:lpstr>
      <vt:lpstr>How can a man have fellowship with God?</vt:lpstr>
      <vt:lpstr>How can a man have fellowship with God?</vt:lpstr>
      <vt:lpstr>How can a man have fellowship with God?</vt:lpstr>
      <vt:lpstr>How can a man have fellowship with God?</vt:lpstr>
      <vt:lpstr>How can a man have fellowship with God?</vt:lpstr>
      <vt:lpstr>Fellowship with God is the foundation of all other fellowship</vt:lpstr>
      <vt:lpstr>Fellowship with God is the foundation of all other fellowship</vt:lpstr>
      <vt:lpstr>Fellowship with God is the foundation of all other fellowship</vt:lpstr>
      <vt:lpstr>Fellowship with God is the foundation of all other fellowship</vt:lpstr>
      <vt:lpstr>Fellowship with God is the foundation of all other fellowship</vt:lpstr>
      <vt:lpstr>Fellowship with God is the foundation of all other fellowship</vt:lpstr>
      <vt:lpstr>Fellowship with God is the foundation of all other fellowship</vt:lpstr>
      <vt:lpstr>Fellowship with God is the foundation of all other fellowship</vt:lpstr>
      <vt:lpstr>Fellowship with God is the foundation of all other fellowship</vt:lpstr>
      <vt:lpstr>Fellowship with God is the foundation of all other fellowship</vt:lpstr>
      <vt:lpstr>Fellowship with God is the foundation of all other fellowship</vt:lpstr>
      <vt:lpstr>Fellowship with God is the foundation of all other fellowship</vt:lpstr>
      <vt:lpstr>Fellowship with God is the foundation of all other fellowship</vt:lpstr>
      <vt:lpstr>Fellowship with God is the foundation of all other fellowship</vt:lpstr>
      <vt:lpstr>Fellowship with God is the foundation of all other fellowship</vt:lpstr>
      <vt:lpstr>Fellowship with God is the foundation of all other fellowship</vt:lpstr>
      <vt:lpstr>Fellowship with God is the foundation of all other fellowship</vt:lpstr>
      <vt:lpstr>Fellowship with God is the foundation of all other fellowship</vt:lpstr>
      <vt:lpstr>Fellowship with God is the foundation of all other fellowship</vt:lpstr>
      <vt:lpstr>Fellowship with God is the foundation of all other fellowship</vt:lpstr>
      <vt:lpstr>God calls upon each of us to discern to whom we extend fellowship</vt:lpstr>
      <vt:lpstr>God calls upon each of us to discern to whom we extend fellowship</vt:lpstr>
      <vt:lpstr>God calls upon each of us to discern to whom we extend fellowship</vt:lpstr>
      <vt:lpstr>God calls upon each of us to discern to whom we extend fellowship</vt:lpstr>
      <vt:lpstr>God calls upon each of us to discern to whom we extend fellowship</vt:lpstr>
      <vt:lpstr>God calls upon each of us to discern to whom we extend fellowship</vt:lpstr>
      <vt:lpstr>God calls upon each of us to discern to whom we extend fellowship</vt:lpstr>
      <vt:lpstr>God calls upon each of us to discern to whom we extend fellowship</vt:lpstr>
      <vt:lpstr>God calls upon each of us to discern to whom we extend fellowship</vt:lpstr>
      <vt:lpstr>God calls upon each of us to discern to whom we extend fellowship</vt:lpstr>
      <vt:lpstr>God calls upon each of us to discern to whom we extend fellowship</vt:lpstr>
      <vt:lpstr>God calls upon each of us to discern to whom we extend fellowship</vt:lpstr>
      <vt:lpstr>God calls upon each of us to discern to whom we extend fellowship</vt:lpstr>
      <vt:lpstr>God calls upon each of us to discern to whom we extend fellowship</vt:lpstr>
      <vt:lpstr>God calls upon each of us to discern to whom we extend fellowship</vt:lpstr>
      <vt:lpstr>God calls upon each of us to discern to whom we extend fellowship</vt:lpstr>
      <vt:lpstr>God calls upon each of us to discern to whom we extend fellowship</vt:lpstr>
      <vt:lpstr>God calls upon each of us to discern to whom we extend fellowship</vt:lpstr>
      <vt:lpstr>God calls upon each of us to discern to whom we extend fellowship</vt:lpstr>
      <vt:lpstr>God calls upon each of us to discern to whom we extend fellowship</vt:lpstr>
      <vt:lpstr>God calls upon each of us to discern to whom we extend fellowship</vt:lpstr>
      <vt:lpstr>God calls upon each of us to discern to whom we extend fellowship</vt:lpstr>
      <vt:lpstr>God calls upon each of us to discern to whom we extend fellowship</vt:lpstr>
      <vt:lpstr>God calls upon each of us to discern to whom we extend fellowship</vt:lpstr>
      <vt:lpstr>God calls upon each of us to discern to whom we extend fellowship</vt:lpstr>
      <vt:lpstr>God calls upon each of us to discern to whom we extend fellowship</vt:lpstr>
      <vt:lpstr>God calls upon each of us to discern to whom we extend fellowship</vt:lpstr>
      <vt:lpstr>God calls upon each of us to discern to whom we extend fellowship</vt:lpstr>
      <vt:lpstr>God calls upon each of us to discern to whom we extend fellowship</vt:lpstr>
      <vt:lpstr>God calls upon each of us to discern to whom we extend fellowship</vt:lpstr>
      <vt:lpstr>God calls upon each of us to discern to whom we extend fellowship</vt:lpstr>
      <vt:lpstr>The “blood of Christ” will keep us in the proper fellowship</vt:lpstr>
      <vt:lpstr>The “blood of Christ” will keep us in the proper fellowship</vt:lpstr>
      <vt:lpstr>The “blood of Christ” will keep us in the proper fellowship</vt:lpstr>
      <vt:lpstr>The “blood of Christ” will keep us in the proper fellowship</vt:lpstr>
      <vt:lpstr>The “blood of Christ” will keep us in the proper fellowship</vt:lpstr>
      <vt:lpstr>The “blood of Christ” will keep us in the proper fellowship</vt:lpstr>
      <vt:lpstr>The “blood of Christ” will keep us in the proper fellowship</vt:lpstr>
      <vt:lpstr>The “blood of Christ” will keep us in the proper fellowship</vt:lpstr>
      <vt:lpstr>The “blood of Christ” will keep us in the proper fellowship</vt:lpstr>
      <vt:lpstr>The “blood of Christ” will keep us in the proper fellowship</vt:lpstr>
      <vt:lpstr>The “blood of Christ” will keep us in the proper fellowship</vt:lpstr>
      <vt:lpstr>The “blood of Christ” will keep us in the proper fellowship</vt:lpstr>
      <vt:lpstr>The “blood of Christ” will keep us in the proper fellowship</vt:lpstr>
      <vt:lpstr>The “blood of Christ” will keep us in the proper fellowship</vt:lpstr>
      <vt:lpstr>The “blood of Christ” will keep us in the proper fellowship</vt:lpstr>
      <vt:lpstr>The “blood of Christ” will keep us in the proper fellowship</vt:lpstr>
      <vt:lpstr>The “blood of Christ” will keep us in the proper fellowship</vt:lpstr>
      <vt:lpstr>The “blood of Christ” will keep us in the proper fellowship</vt:lpstr>
      <vt:lpstr>The “blood of Christ” will keep us in the proper fellowship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Larry Rouse</dc:creator>
  <cp:lastModifiedBy>Larry</cp:lastModifiedBy>
  <cp:revision>267</cp:revision>
  <dcterms:created xsi:type="dcterms:W3CDTF">2011-01-22T21:17:58Z</dcterms:created>
  <dcterms:modified xsi:type="dcterms:W3CDTF">2018-03-18T14:31:19Z</dcterms:modified>
</cp:coreProperties>
</file>