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sldIdLst>
    <p:sldId id="300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</p:spPr>
        <p:txBody>
          <a:bodyPr/>
          <a:lstStyle>
            <a:lvl1pPr>
              <a:def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</p:spPr>
        <p:txBody>
          <a:bodyPr/>
          <a:lstStyle>
            <a:lvl1pPr marL="406400" indent="-406400">
              <a:def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812800" indent="-406400">
              <a:def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219200" indent="-406400">
              <a:def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25600" indent="-406400">
              <a:def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32000" indent="-406400">
              <a:def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  <a:lvl2pPr>
              <a:defRPr sz="3800">
                <a:solidFill>
                  <a:srgbClr val="FFFFFF"/>
                </a:solidFill>
              </a:defRPr>
            </a:lvl2pPr>
            <a:lvl3pPr>
              <a:defRPr sz="3800">
                <a:solidFill>
                  <a:srgbClr val="FFFFFF"/>
                </a:solidFill>
              </a:defRPr>
            </a:lvl3pPr>
            <a:lvl4pPr>
              <a:defRPr sz="3800">
                <a:solidFill>
                  <a:srgbClr val="FFFFFF"/>
                </a:solidFill>
              </a:defRPr>
            </a:lvl4pPr>
            <a:lvl5pPr>
              <a:defRPr sz="3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975359" y="866986"/>
            <a:ext cx="1105408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58092" y="8886613"/>
            <a:ext cx="371349" cy="387038"/>
          </a:xfrm>
          <a:prstGeom prst="rect">
            <a:avLst/>
          </a:prstGeom>
        </p:spPr>
        <p:txBody>
          <a:bodyPr lIns="65023" tIns="65023" rIns="65023" bIns="65023"/>
          <a:lstStyle>
            <a:lvl1pPr algn="r" defTabSz="130048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HROUGH"/>
          <p:cNvSpPr txBox="1">
            <a:spLocks noGrp="1"/>
          </p:cNvSpPr>
          <p:nvPr>
            <p:ph type="title"/>
          </p:nvPr>
        </p:nvSpPr>
        <p:spPr>
          <a:xfrm>
            <a:off x="239844" y="3543934"/>
            <a:ext cx="12525112" cy="1967851"/>
          </a:xfrm>
          <a:prstGeom prst="rect">
            <a:avLst/>
          </a:prstGeom>
        </p:spPr>
        <p:txBody>
          <a:bodyPr anchor="t"/>
          <a:lstStyle>
            <a:lvl1pPr>
              <a:defRPr sz="9400" b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THROUGH</a:t>
            </a:r>
          </a:p>
        </p:txBody>
      </p:sp>
      <p:sp>
        <p:nvSpPr>
          <p:cNvPr id="494" name="HYMNS"/>
          <p:cNvSpPr txBox="1"/>
          <p:nvPr/>
        </p:nvSpPr>
        <p:spPr>
          <a:xfrm>
            <a:off x="239844" y="4308569"/>
            <a:ext cx="12525112" cy="3672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18800" b="1">
                <a:solidFill>
                  <a:srgbClr val="0B5D1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HYMNS</a:t>
            </a:r>
          </a:p>
        </p:txBody>
      </p:sp>
      <p:sp>
        <p:nvSpPr>
          <p:cNvPr id="495" name="Unless otherwise indicated, all Scripture quotations are from The ESV® Bible (The Holy Bible, English Standard Version®), copyright © 2001 by Crossway, a publishing ministry of Good News Publishers. Used by permission. All rights reserved."/>
          <p:cNvSpPr txBox="1"/>
          <p:nvPr/>
        </p:nvSpPr>
        <p:spPr>
          <a:xfrm>
            <a:off x="235396" y="9007013"/>
            <a:ext cx="1253400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Unless otherwise indicated, all Scripture quotations are from The ESV® Bible (The Holy Bible, English Standard Version®), copyright © 2001 by Crossway, a publishing ministry of Good News Publishers. Used by permission. All rights reserved.</a:t>
            </a:r>
          </a:p>
        </p:txBody>
      </p:sp>
      <p:sp>
        <p:nvSpPr>
          <p:cNvPr id="496" name="PART 1"/>
          <p:cNvSpPr txBox="1"/>
          <p:nvPr/>
        </p:nvSpPr>
        <p:spPr>
          <a:xfrm>
            <a:off x="239844" y="6700900"/>
            <a:ext cx="12525112" cy="1967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7600" b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PART 1</a:t>
            </a:r>
          </a:p>
        </p:txBody>
      </p:sp>
      <p:sp>
        <p:nvSpPr>
          <p:cNvPr id="497" name="TEACHING"/>
          <p:cNvSpPr txBox="1"/>
          <p:nvPr/>
        </p:nvSpPr>
        <p:spPr>
          <a:xfrm>
            <a:off x="239844" y="1908141"/>
            <a:ext cx="12525112" cy="2285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13600" b="1">
                <a:solidFill>
                  <a:srgbClr val="0B5D1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TEACHING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Rectangle"/>
          <p:cNvSpPr/>
          <p:nvPr/>
        </p:nvSpPr>
        <p:spPr>
          <a:xfrm>
            <a:off x="-26366" y="131201"/>
            <a:ext cx="13057532" cy="1270001"/>
          </a:xfrm>
          <a:prstGeom prst="rect">
            <a:avLst/>
          </a:prstGeom>
          <a:solidFill>
            <a:srgbClr val="0B5D1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5" name="159 - WHEN MY LOVE TO CHRIST GROWS WEAK"/>
          <p:cNvSpPr txBox="1"/>
          <p:nvPr/>
        </p:nvSpPr>
        <p:spPr>
          <a:xfrm>
            <a:off x="480209" y="286997"/>
            <a:ext cx="12044382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397256">
              <a:defRPr sz="476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159 - WHEN MY LOVE TO CHRIST GROWS WEAK</a:t>
            </a:r>
          </a:p>
        </p:txBody>
      </p:sp>
      <p:sp>
        <p:nvSpPr>
          <p:cNvPr id="596" name="When my love for man grows weak,…"/>
          <p:cNvSpPr txBox="1"/>
          <p:nvPr/>
        </p:nvSpPr>
        <p:spPr>
          <a:xfrm>
            <a:off x="480209" y="1836848"/>
            <a:ext cx="12373765" cy="7527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When my love for man grows weak,</a:t>
            </a:r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When for stronger faith I seek,</a:t>
            </a:r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Hill of Calvary! I go</a:t>
            </a:r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To thy scenes of fear and woe.</a:t>
            </a:r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There behold His agony</a:t>
            </a:r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Suffered on the bitter tree;</a:t>
            </a:r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See His anguish, see His faith—</a:t>
            </a:r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Love triumphant still in death.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Rectangle"/>
          <p:cNvSpPr/>
          <p:nvPr/>
        </p:nvSpPr>
        <p:spPr>
          <a:xfrm>
            <a:off x="-26366" y="131201"/>
            <a:ext cx="13057532" cy="1270001"/>
          </a:xfrm>
          <a:prstGeom prst="rect">
            <a:avLst/>
          </a:prstGeom>
          <a:solidFill>
            <a:srgbClr val="0B5D1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9" name="159 - WHEN MY LOVE TO CHRIST GROWS WEAK"/>
          <p:cNvSpPr txBox="1"/>
          <p:nvPr/>
        </p:nvSpPr>
        <p:spPr>
          <a:xfrm>
            <a:off x="480209" y="286997"/>
            <a:ext cx="12044382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397256">
              <a:defRPr sz="476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159 - WHEN MY LOVE TO CHRIST GROWS WEAK</a:t>
            </a:r>
          </a:p>
        </p:txBody>
      </p:sp>
      <p:sp>
        <p:nvSpPr>
          <p:cNvPr id="600" name="Then to life I turn again,…"/>
          <p:cNvSpPr txBox="1"/>
          <p:nvPr/>
        </p:nvSpPr>
        <p:spPr>
          <a:xfrm>
            <a:off x="480209" y="1836848"/>
            <a:ext cx="12373765" cy="7527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Then to life I turn again,</a:t>
            </a:r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Learning all the worth of pain;</a:t>
            </a:r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Learning all the might that lies</a:t>
            </a:r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 a full self-sacrifice.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3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04" name="When My Love to Christ Grows Weak (ppt)001.png" descr="When My Love to Christ Grows Weak (ppt)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7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08" name="When My Love to Christ Grows Weak (ppt)002.png" descr="When My Love to Christ Grows Weak (ppt)0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1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12" name="When My Love to Christ Grows Weak (ppt)003.png" descr="When My Love to Christ Grows Weak (ppt)0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5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16" name="When My Love to Christ Grows Weak (ppt)004.png" descr="When My Love to Christ Grows Weak (ppt)0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9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20" name="When My Love to Christ Grows Weak (ppt)005.png" descr="When My Love to Christ Grows Weak (ppt)0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3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24" name="When My Love to Christ Grows Weak (ppt)006.png" descr="When My Love to Christ Grows Weak (ppt)0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7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28" name="When My Love to Christ Grows Weak (ppt)007.png" descr="When My Love to Christ Grows Weak (ppt)0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1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32" name="When My Love to Christ Grows Weak (ppt)008.png" descr="When My Love to Christ Grows Weak (ppt)0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Rectangle"/>
          <p:cNvSpPr/>
          <p:nvPr/>
        </p:nvSpPr>
        <p:spPr>
          <a:xfrm>
            <a:off x="-26366" y="131201"/>
            <a:ext cx="13057532" cy="1270001"/>
          </a:xfrm>
          <a:prstGeom prst="rect">
            <a:avLst/>
          </a:prstGeom>
          <a:solidFill>
            <a:srgbClr val="0B5D1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0" name="STARTING IN UNITY"/>
          <p:cNvSpPr txBox="1"/>
          <p:nvPr/>
        </p:nvSpPr>
        <p:spPr>
          <a:xfrm>
            <a:off x="480209" y="159997"/>
            <a:ext cx="12044382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7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STARTING IN UNITY</a:t>
            </a:r>
          </a:p>
        </p:txBody>
      </p:sp>
      <p:sp>
        <p:nvSpPr>
          <p:cNvPr id="501" name="What part do I sing?…"/>
          <p:cNvSpPr txBox="1"/>
          <p:nvPr/>
        </p:nvSpPr>
        <p:spPr>
          <a:xfrm>
            <a:off x="480209" y="1709848"/>
            <a:ext cx="12373765" cy="7781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456847" indent="-456847" algn="l">
              <a:lnSpc>
                <a:spcPct val="130000"/>
              </a:lnSpc>
              <a:buSzPct val="75000"/>
              <a:buChar char="•"/>
              <a:defRPr sz="4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part do I sing?</a:t>
            </a:r>
          </a:p>
          <a:p>
            <a:pPr marL="456847" indent="-456847" algn="l">
              <a:lnSpc>
                <a:spcPct val="130000"/>
              </a:lnSpc>
              <a:buSzPct val="75000"/>
              <a:buChar char="•"/>
              <a:defRPr sz="4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Women: 	</a:t>
            </a:r>
            <a:r>
              <a:rPr b="1"/>
              <a:t>Soprano</a:t>
            </a:r>
            <a:r>
              <a:t> (higher)    (&amp; song leader)</a:t>
            </a:r>
            <a:br/>
            <a:r>
              <a:t>					</a:t>
            </a:r>
            <a:r>
              <a:rPr b="1"/>
              <a:t>Alto</a:t>
            </a:r>
            <a:r>
              <a:t> (lower)</a:t>
            </a:r>
          </a:p>
          <a:p>
            <a:pPr marL="456847" indent="-456847" algn="l">
              <a:lnSpc>
                <a:spcPct val="130000"/>
              </a:lnSpc>
              <a:buSzPct val="75000"/>
              <a:buChar char="•"/>
              <a:defRPr sz="4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Men:		</a:t>
            </a:r>
            <a:r>
              <a:rPr b="1"/>
              <a:t>Tenor</a:t>
            </a:r>
            <a:r>
              <a:t> (higher)</a:t>
            </a:r>
            <a:br/>
            <a:r>
              <a:t>					</a:t>
            </a:r>
            <a:r>
              <a:rPr b="1"/>
              <a:t>Bass</a:t>
            </a:r>
            <a:r>
              <a:t> (lower)</a:t>
            </a:r>
          </a:p>
          <a:p>
            <a:pPr marL="456847" indent="-456847" algn="l">
              <a:lnSpc>
                <a:spcPct val="130000"/>
              </a:lnSpc>
              <a:buSzPct val="75000"/>
              <a:buChar char="•"/>
              <a:defRPr sz="4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Holy, Holy, Holy - 2x</a:t>
            </a:r>
          </a:p>
          <a:p>
            <a:pPr marL="1345847" lvl="2" indent="-456847" algn="l">
              <a:lnSpc>
                <a:spcPct val="130000"/>
              </a:lnSpc>
              <a:buSzPct val="75000"/>
              <a:buChar char="•"/>
              <a:defRPr sz="4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Comfortable 1st time - </a:t>
            </a:r>
            <a:r>
              <a:rPr b="1"/>
              <a:t>Soprano</a:t>
            </a:r>
            <a:r>
              <a:t> or </a:t>
            </a:r>
            <a:r>
              <a:rPr b="1"/>
              <a:t>Tenor</a:t>
            </a:r>
          </a:p>
          <a:p>
            <a:pPr marL="1345847" lvl="2" indent="-456847" algn="l">
              <a:lnSpc>
                <a:spcPct val="130000"/>
              </a:lnSpc>
              <a:buSzPct val="75000"/>
              <a:buChar char="•"/>
              <a:defRPr sz="4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Comfortable 2nd time - </a:t>
            </a:r>
            <a:r>
              <a:rPr b="1"/>
              <a:t>Alto</a:t>
            </a:r>
            <a:r>
              <a:t> or </a:t>
            </a:r>
            <a:r>
              <a:rPr b="1"/>
              <a:t>Bass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99"/>
                                        <p:tgtEl>
                                          <p:spTgt spid="5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99"/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99"/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99"/>
                                        <p:tgtEl>
                                          <p:spTgt spid="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99"/>
                                        <p:tgtEl>
                                          <p:spTgt spid="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99"/>
                                        <p:tgtEl>
                                          <p:spTgt spid="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99"/>
                                        <p:tgtEl>
                                          <p:spTgt spid="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" grpId="1" build="p" bldLvl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5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36" name="When My Love to Christ Grows Weak (ppt)009.png" descr="When My Love to Christ Grows Weak (ppt)00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9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40" name="When My Love to Christ Grows Weak (ppt)010.png" descr="When My Love to Christ Grows Weak (ppt)0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Rectangle"/>
          <p:cNvSpPr/>
          <p:nvPr/>
        </p:nvSpPr>
        <p:spPr>
          <a:xfrm>
            <a:off x="-26366" y="131201"/>
            <a:ext cx="13057532" cy="1270001"/>
          </a:xfrm>
          <a:prstGeom prst="rect">
            <a:avLst/>
          </a:prstGeom>
          <a:solidFill>
            <a:srgbClr val="0B5D1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3" name="189 - WHEN I SURVEY THE WONDROUS CROSS"/>
          <p:cNvSpPr txBox="1"/>
          <p:nvPr/>
        </p:nvSpPr>
        <p:spPr>
          <a:xfrm>
            <a:off x="480209" y="286997"/>
            <a:ext cx="12044382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408940">
              <a:defRPr sz="49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189 - WHEN I SURVEY THE WONDROUS CROSS</a:t>
            </a:r>
          </a:p>
        </p:txBody>
      </p:sp>
      <p:sp>
        <p:nvSpPr>
          <p:cNvPr id="644" name="When I survey the wondrous cross…"/>
          <p:cNvSpPr txBox="1"/>
          <p:nvPr/>
        </p:nvSpPr>
        <p:spPr>
          <a:xfrm>
            <a:off x="480209" y="1836848"/>
            <a:ext cx="12373765" cy="7527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When I survey the wondrous cross</a:t>
            </a:r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On which the Prince of Glory died.</a:t>
            </a:r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My richest gain I count but loss</a:t>
            </a:r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And pour contempt on all my pride.</a:t>
            </a:r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Forbid it, Lord, that I should boast,</a:t>
            </a:r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Save in the death of Christ my Lord;</a:t>
            </a:r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All the vain things that charm me most,</a:t>
            </a:r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 sacrifice them to His blood.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Rectangle"/>
          <p:cNvSpPr/>
          <p:nvPr/>
        </p:nvSpPr>
        <p:spPr>
          <a:xfrm>
            <a:off x="-26366" y="131201"/>
            <a:ext cx="13057532" cy="1270001"/>
          </a:xfrm>
          <a:prstGeom prst="rect">
            <a:avLst/>
          </a:prstGeom>
          <a:solidFill>
            <a:srgbClr val="0B5D1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7" name="189 - WHEN I SURVEY THE WONDROUS CROSS"/>
          <p:cNvSpPr txBox="1"/>
          <p:nvPr/>
        </p:nvSpPr>
        <p:spPr>
          <a:xfrm>
            <a:off x="480209" y="286997"/>
            <a:ext cx="12044382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408940">
              <a:defRPr sz="49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189 - WHEN I SURVEY THE WONDROUS CROSS</a:t>
            </a:r>
          </a:p>
        </p:txBody>
      </p:sp>
      <p:sp>
        <p:nvSpPr>
          <p:cNvPr id="648" name="See, from His head, His hands, His feet,…"/>
          <p:cNvSpPr txBox="1"/>
          <p:nvPr/>
        </p:nvSpPr>
        <p:spPr>
          <a:xfrm>
            <a:off x="480209" y="1836848"/>
            <a:ext cx="12373765" cy="7527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See, from His head, His hands, His feet,</a:t>
            </a:r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Sorrow and love flow mingled down;</a:t>
            </a:r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Did e’er such love and sorrow meet,</a:t>
            </a:r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Or thorns compose so rich a crown?</a:t>
            </a:r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Were the whole realm of nature mine,</a:t>
            </a:r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That were a present far too small;</a:t>
            </a:r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Love so amazing, so divine,</a:t>
            </a:r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Demands my soul, my life, my all.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1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52" name="When I Survey the Wondrous Cross - v1 - 001.png" descr="When I Survey the Wondrous Cross - v1 - 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5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56" name="When I Survey the Wondrous Cross - v1 - 002.png" descr="When I Survey the Wondrous Cross - v1 - 0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9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60" name="When I Survey the Wondrous Cross - v2 - 001.png" descr="When I Survey the Wondrous Cross - v2 - 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3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64" name="When I Survey the Wondrous Cross - v2 - 002.png" descr="When I Survey the Wondrous Cross - v2 - 0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7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68" name="When I Survey the Wondrous Cross - v3 - 001.png" descr="When I Survey the Wondrous Cross - v3 - 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1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72" name="When I Survey the Wondrous Cross - v3 - 002.png" descr="When I Survey the Wondrous Cross - v3 - 0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4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05" name="Holy, Holy, Holy (melody only) - 001.png" descr="Holy, Holy, Holy (melody only) - 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5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76" name="When I Survey the Wondrous Cross - v4 - 001.png" descr="When I Survey the Wondrous Cross - v4 - 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9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80" name="When I Survey the Wondrous Cross - v4 - 002.png" descr="When I Survey the Wondrous Cross - v4 - 0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Rectangle"/>
          <p:cNvSpPr/>
          <p:nvPr/>
        </p:nvSpPr>
        <p:spPr>
          <a:xfrm>
            <a:off x="-26366" y="131201"/>
            <a:ext cx="13057532" cy="1270001"/>
          </a:xfrm>
          <a:prstGeom prst="rect">
            <a:avLst/>
          </a:prstGeom>
          <a:solidFill>
            <a:srgbClr val="0B5D1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3" name="JESUS, DRAW ME EVER NEARER"/>
          <p:cNvSpPr txBox="1"/>
          <p:nvPr/>
        </p:nvSpPr>
        <p:spPr>
          <a:xfrm>
            <a:off x="480209" y="159997"/>
            <a:ext cx="12044382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7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JESUS, DRAW ME EVER NEARER</a:t>
            </a:r>
          </a:p>
        </p:txBody>
      </p:sp>
      <p:sp>
        <p:nvSpPr>
          <p:cNvPr id="684" name="Jesus, draw me ever nearer…"/>
          <p:cNvSpPr txBox="1"/>
          <p:nvPr/>
        </p:nvSpPr>
        <p:spPr>
          <a:xfrm>
            <a:off x="480209" y="1836848"/>
            <a:ext cx="12373765" cy="7527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Jesus, draw me ever nearer</a:t>
            </a:r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As I labor through the storm.</a:t>
            </a:r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You have called me to this passage,</a:t>
            </a:r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And I’ll follow, though I’m worn.</a:t>
            </a:r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Jesus, guide me through the tempest;</a:t>
            </a:r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Keep my spirit staid and sure.</a:t>
            </a:r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When the midnight meets the morning,</a:t>
            </a:r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Let me love You even more.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Rectangle"/>
          <p:cNvSpPr/>
          <p:nvPr/>
        </p:nvSpPr>
        <p:spPr>
          <a:xfrm>
            <a:off x="-26366" y="131201"/>
            <a:ext cx="13057532" cy="1270001"/>
          </a:xfrm>
          <a:prstGeom prst="rect">
            <a:avLst/>
          </a:prstGeom>
          <a:solidFill>
            <a:srgbClr val="0B5D1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7" name="JESUS, DRAW ME EVER NEARER"/>
          <p:cNvSpPr txBox="1"/>
          <p:nvPr/>
        </p:nvSpPr>
        <p:spPr>
          <a:xfrm>
            <a:off x="480209" y="159997"/>
            <a:ext cx="12044382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7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JESUS, DRAW ME EVER NEARER</a:t>
            </a:r>
          </a:p>
        </p:txBody>
      </p:sp>
      <p:sp>
        <p:nvSpPr>
          <p:cNvPr id="688" name="Let the treasures of the trial…"/>
          <p:cNvSpPr txBox="1"/>
          <p:nvPr/>
        </p:nvSpPr>
        <p:spPr>
          <a:xfrm>
            <a:off x="480209" y="1836848"/>
            <a:ext cx="12373765" cy="7527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554990">
              <a:defRPr sz="475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Let the treasures of the trial</a:t>
            </a:r>
          </a:p>
          <a:p>
            <a:pPr algn="l" defTabSz="554990">
              <a:defRPr sz="475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Form within me as I go.</a:t>
            </a:r>
          </a:p>
          <a:p>
            <a:pPr algn="l" defTabSz="554990">
              <a:defRPr sz="475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At the end of this long passage,</a:t>
            </a:r>
          </a:p>
          <a:p>
            <a:pPr algn="l" defTabSz="554990">
              <a:defRPr sz="475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Let me leave them at Your throne.</a:t>
            </a:r>
          </a:p>
          <a:p>
            <a:pPr algn="l" defTabSz="554990">
              <a:defRPr sz="475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l" defTabSz="554990">
              <a:defRPr sz="475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CHORUS:</a:t>
            </a:r>
          </a:p>
          <a:p>
            <a:pPr algn="l" defTabSz="554990">
              <a:defRPr sz="475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May this journey bring a blessing;</a:t>
            </a:r>
          </a:p>
          <a:p>
            <a:pPr algn="l" defTabSz="554990">
              <a:defRPr sz="475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May I rise on wings of faith.</a:t>
            </a:r>
          </a:p>
          <a:p>
            <a:pPr algn="l" defTabSz="554990">
              <a:defRPr sz="475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At the end of my heart’s testing,</a:t>
            </a:r>
          </a:p>
          <a:p>
            <a:pPr algn="l" defTabSz="554990">
              <a:defRPr sz="475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With Your likeness let me wake.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1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92" name="Jesus, Draw Me Ever Nearer (ppt) v1001.png" descr="Jesus, Draw Me Ever Nearer (ppt) v1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5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96" name="Jesus, Draw Me Ever Nearer (ppt) v1002.png" descr="Jesus, Draw Me Ever Nearer (ppt) v10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9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700" name="Jesus, Draw Me Ever Nearer (ppt) Chorus 001.png" descr="Jesus, Draw Me Ever Nearer (ppt) Chorus 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3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704" name="Jesus, Draw Me Ever Nearer (ppt) Chorus 002.png" descr="Jesus, Draw Me Ever Nearer (ppt) Chorus 0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7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708" name="Jesus, Draw Me Ever Nearer (ppt) v2001.png" descr="Jesus, Draw Me Ever Nearer (ppt) v2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11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712" name="Jesus, Draw Me Ever Nearer (ppt) v2002.png" descr="Jesus, Draw Me Ever Nearer (ppt) v20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8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09" name="Holy, Holy, Holy (melody only) - 002.png" descr="Holy, Holy, Holy (melody only) - 0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15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716" name="Jesus, Draw Me Ever Nearer (ppt) Chorus 001.png" descr="Jesus, Draw Me Ever Nearer (ppt) Chorus 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19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720" name="Jesus, Draw Me Ever Nearer (ppt) Chorus 002.png" descr="Jesus, Draw Me Ever Nearer (ppt) Chorus 0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23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724" name="Jesus, Draw Me Ever Nearer (ppt) v3001.png" descr="Jesus, Draw Me Ever Nearer (ppt) v3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27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728" name="Jesus, Draw Me Ever Nearer (ppt) v3002.png" descr="Jesus, Draw Me Ever Nearer (ppt) v30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31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732" name="Jesus, Draw Me Ever Nearer (ppt) Chorus 001.png" descr="Jesus, Draw Me Ever Nearer (ppt) Chorus 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35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736" name="Jesus, Draw Me Ever Nearer (ppt) Chorus 002.png" descr="Jesus, Draw Me Ever Nearer (ppt) Chorus 0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Rectangle"/>
          <p:cNvSpPr/>
          <p:nvPr/>
        </p:nvSpPr>
        <p:spPr>
          <a:xfrm>
            <a:off x="-26366" y="131201"/>
            <a:ext cx="13057532" cy="1270001"/>
          </a:xfrm>
          <a:prstGeom prst="rect">
            <a:avLst/>
          </a:prstGeom>
          <a:solidFill>
            <a:srgbClr val="0B5D1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2" name="STARTING IN UNITY"/>
          <p:cNvSpPr txBox="1"/>
          <p:nvPr/>
        </p:nvSpPr>
        <p:spPr>
          <a:xfrm>
            <a:off x="480209" y="159997"/>
            <a:ext cx="12044382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7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STARTING IN UNITY</a:t>
            </a:r>
          </a:p>
        </p:txBody>
      </p:sp>
      <p:sp>
        <p:nvSpPr>
          <p:cNvPr id="513" name="Everyone can start together on their note…"/>
          <p:cNvSpPr txBox="1"/>
          <p:nvPr/>
        </p:nvSpPr>
        <p:spPr>
          <a:xfrm>
            <a:off x="480209" y="1709848"/>
            <a:ext cx="12373765" cy="4136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456847" indent="-456847" algn="l">
              <a:lnSpc>
                <a:spcPct val="130000"/>
              </a:lnSpc>
              <a:buSzPct val="75000"/>
              <a:buChar char="•"/>
              <a:defRPr sz="4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Everyone can start together on their note</a:t>
            </a:r>
          </a:p>
          <a:p>
            <a:pPr marL="456847" indent="-456847" algn="l">
              <a:lnSpc>
                <a:spcPct val="130000"/>
              </a:lnSpc>
              <a:buSzPct val="75000"/>
              <a:buChar char="•"/>
              <a:defRPr sz="4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Learn 3 shapes: DO, MI, and SOL</a:t>
            </a:r>
            <a:br/>
            <a:endParaRPr/>
          </a:p>
          <a:p>
            <a:pPr marL="456847" indent="-456847" algn="l">
              <a:lnSpc>
                <a:spcPct val="130000"/>
              </a:lnSpc>
              <a:buSzPct val="75000"/>
              <a:buChar char="•"/>
              <a:defRPr sz="4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Find your starting note:</a:t>
            </a:r>
          </a:p>
        </p:txBody>
      </p:sp>
      <p:sp>
        <p:nvSpPr>
          <p:cNvPr id="514" name="Triangle"/>
          <p:cNvSpPr/>
          <p:nvPr/>
        </p:nvSpPr>
        <p:spPr>
          <a:xfrm>
            <a:off x="4874380" y="3527027"/>
            <a:ext cx="934643" cy="611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5" name="Shape"/>
          <p:cNvSpPr/>
          <p:nvPr/>
        </p:nvSpPr>
        <p:spPr>
          <a:xfrm>
            <a:off x="5916495" y="3473358"/>
            <a:ext cx="916993" cy="718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6" name="Oval"/>
          <p:cNvSpPr/>
          <p:nvPr/>
        </p:nvSpPr>
        <p:spPr>
          <a:xfrm>
            <a:off x="8148169" y="3512749"/>
            <a:ext cx="878750" cy="63968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7" name="Triangle"/>
          <p:cNvSpPr/>
          <p:nvPr/>
        </p:nvSpPr>
        <p:spPr>
          <a:xfrm>
            <a:off x="470389" y="6995408"/>
            <a:ext cx="934643" cy="611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8" name="Shape"/>
          <p:cNvSpPr/>
          <p:nvPr/>
        </p:nvSpPr>
        <p:spPr>
          <a:xfrm>
            <a:off x="2666742" y="6243759"/>
            <a:ext cx="916993" cy="718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9" name="Oval"/>
          <p:cNvSpPr/>
          <p:nvPr/>
        </p:nvSpPr>
        <p:spPr>
          <a:xfrm>
            <a:off x="3733123" y="5695377"/>
            <a:ext cx="878751" cy="63968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0" name="Oval"/>
          <p:cNvSpPr/>
          <p:nvPr/>
        </p:nvSpPr>
        <p:spPr>
          <a:xfrm>
            <a:off x="4889837" y="5695377"/>
            <a:ext cx="878751" cy="63968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1" name="Triangle"/>
          <p:cNvSpPr/>
          <p:nvPr/>
        </p:nvSpPr>
        <p:spPr>
          <a:xfrm>
            <a:off x="1590830" y="6995408"/>
            <a:ext cx="934644" cy="611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2" name="Triangle"/>
          <p:cNvSpPr/>
          <p:nvPr/>
        </p:nvSpPr>
        <p:spPr>
          <a:xfrm>
            <a:off x="6332957" y="6995408"/>
            <a:ext cx="934643" cy="611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3" name="Triangle"/>
          <p:cNvSpPr/>
          <p:nvPr/>
        </p:nvSpPr>
        <p:spPr>
          <a:xfrm>
            <a:off x="7358350" y="6995408"/>
            <a:ext cx="934643" cy="611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4" name="Triangle"/>
          <p:cNvSpPr/>
          <p:nvPr/>
        </p:nvSpPr>
        <p:spPr>
          <a:xfrm>
            <a:off x="8368583" y="6995408"/>
            <a:ext cx="934644" cy="611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5" name="Oval"/>
          <p:cNvSpPr/>
          <p:nvPr/>
        </p:nvSpPr>
        <p:spPr>
          <a:xfrm>
            <a:off x="9544129" y="7954629"/>
            <a:ext cx="878750" cy="63968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6" name="Shape"/>
          <p:cNvSpPr/>
          <p:nvPr/>
        </p:nvSpPr>
        <p:spPr>
          <a:xfrm>
            <a:off x="10528201" y="8649954"/>
            <a:ext cx="916993" cy="718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7" name="Oval"/>
          <p:cNvSpPr/>
          <p:nvPr/>
        </p:nvSpPr>
        <p:spPr>
          <a:xfrm>
            <a:off x="11509494" y="7954629"/>
            <a:ext cx="878750" cy="63968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8" name="I   have de - ci - ded"/>
          <p:cNvSpPr txBox="1"/>
          <p:nvPr/>
        </p:nvSpPr>
        <p:spPr>
          <a:xfrm>
            <a:off x="769060" y="7621160"/>
            <a:ext cx="5141141" cy="96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30000"/>
              </a:lnSpc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   have de - ci - ded</a:t>
            </a:r>
          </a:p>
        </p:txBody>
      </p:sp>
      <p:sp>
        <p:nvSpPr>
          <p:cNvPr id="529" name="Line"/>
          <p:cNvSpPr/>
          <p:nvPr/>
        </p:nvSpPr>
        <p:spPr>
          <a:xfrm flipV="1">
            <a:off x="6121399" y="5876542"/>
            <a:ext cx="1" cy="354683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30" name="We are bound… for…"/>
          <p:cNvSpPr txBox="1"/>
          <p:nvPr/>
        </p:nvSpPr>
        <p:spPr>
          <a:xfrm>
            <a:off x="6332957" y="6122292"/>
            <a:ext cx="5914078" cy="961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30000"/>
              </a:lnSpc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We are bound… for…</a:t>
            </a:r>
          </a:p>
        </p:txBody>
      </p:sp>
      <p:sp>
        <p:nvSpPr>
          <p:cNvPr id="531" name="Line"/>
          <p:cNvSpPr/>
          <p:nvPr/>
        </p:nvSpPr>
        <p:spPr>
          <a:xfrm flipV="1">
            <a:off x="3125238" y="7047361"/>
            <a:ext cx="1" cy="61112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32" name="Line"/>
          <p:cNvSpPr/>
          <p:nvPr/>
        </p:nvSpPr>
        <p:spPr>
          <a:xfrm flipV="1">
            <a:off x="4172498" y="6409312"/>
            <a:ext cx="1" cy="124917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33" name="Line"/>
          <p:cNvSpPr/>
          <p:nvPr/>
        </p:nvSpPr>
        <p:spPr>
          <a:xfrm flipV="1">
            <a:off x="5329212" y="6409312"/>
            <a:ext cx="1" cy="124917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34" name="Line"/>
          <p:cNvSpPr/>
          <p:nvPr/>
        </p:nvSpPr>
        <p:spPr>
          <a:xfrm flipV="1">
            <a:off x="9983503" y="6926061"/>
            <a:ext cx="1" cy="96139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35" name="Line"/>
          <p:cNvSpPr/>
          <p:nvPr/>
        </p:nvSpPr>
        <p:spPr>
          <a:xfrm flipV="1">
            <a:off x="11948868" y="6940009"/>
            <a:ext cx="1" cy="93350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36" name="Line"/>
          <p:cNvSpPr/>
          <p:nvPr/>
        </p:nvSpPr>
        <p:spPr>
          <a:xfrm flipV="1">
            <a:off x="10966186" y="6957308"/>
            <a:ext cx="1" cy="155097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37" name="(to follow Jesus)"/>
          <p:cNvSpPr txBox="1"/>
          <p:nvPr/>
        </p:nvSpPr>
        <p:spPr>
          <a:xfrm>
            <a:off x="769060" y="8376087"/>
            <a:ext cx="5141141" cy="96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130000"/>
              </a:lnSpc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(to follow Jesus)</a:t>
            </a:r>
          </a:p>
        </p:txBody>
      </p:sp>
      <p:sp>
        <p:nvSpPr>
          <p:cNvPr id="538" name="(Dare to Stand Like Joshua)"/>
          <p:cNvSpPr txBox="1"/>
          <p:nvPr/>
        </p:nvSpPr>
        <p:spPr>
          <a:xfrm>
            <a:off x="6474212" y="5534520"/>
            <a:ext cx="5914078" cy="96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484886">
              <a:lnSpc>
                <a:spcPct val="130000"/>
              </a:lnSpc>
              <a:defRPr sz="415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(Dare to Stand Like Joshua)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99"/>
                                        <p:tgtEl>
                                          <p:spTgt spid="5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99"/>
                                        <p:tgtEl>
                                          <p:spTgt spid="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99"/>
                                        <p:tgtEl>
                                          <p:spTgt spid="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99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99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99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99"/>
                                        <p:tgtEl>
                                          <p:spTgt spid="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99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99"/>
                                        <p:tgtEl>
                                          <p:spTgt spid="5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6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99"/>
                                        <p:tgtEl>
                                          <p:spTgt spid="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99"/>
                                        <p:tgtEl>
                                          <p:spTgt spid="5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7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99"/>
                                        <p:tgtEl>
                                          <p:spTgt spid="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99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99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99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9"/>
                            </p:stCondLst>
                            <p:childTnLst>
                              <p:par>
                                <p:cTn id="73" presetID="9" presetClass="entr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99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99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9"/>
                            </p:stCondLst>
                            <p:childTnLst>
                              <p:par>
                                <p:cTn id="82" presetID="9" presetClass="entr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199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199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9"/>
                            </p:stCondLst>
                            <p:childTnLst>
                              <p:par>
                                <p:cTn id="91" presetID="9" presetClass="entr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99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5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199"/>
                                        <p:tgtEl>
                                          <p:spTgt spid="5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16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199"/>
                                        <p:tgtEl>
                                          <p:spTgt spid="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5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199"/>
                                        <p:tgtEl>
                                          <p:spTgt spid="5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17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199"/>
                                        <p:tgtEl>
                                          <p:spTgt spid="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3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199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199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199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199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99"/>
                            </p:stCondLst>
                            <p:childTnLst>
                              <p:par>
                                <p:cTn id="131" presetID="9" presetClass="entr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2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199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199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99"/>
                            </p:stCondLst>
                            <p:childTnLst>
                              <p:par>
                                <p:cTn id="140" presetID="9" presetClass="entr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199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fill="hold" grpId="2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199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99"/>
                            </p:stCondLst>
                            <p:childTnLst>
                              <p:par>
                                <p:cTn id="149" presetID="9" presetClass="entr" fill="hold" grpId="2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199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" grpId="1" build="p" bldLvl="5" animBg="1" advAuto="0"/>
      <p:bldP spid="514" grpId="2" animBg="1" advAuto="0"/>
      <p:bldP spid="515" grpId="3" animBg="1" advAuto="0"/>
      <p:bldP spid="516" grpId="4" animBg="1" advAuto="0"/>
      <p:bldP spid="517" grpId="8" animBg="1" advAuto="0"/>
      <p:bldP spid="518" grpId="10" animBg="1" advAuto="0"/>
      <p:bldP spid="519" grpId="12" animBg="1" advAuto="0"/>
      <p:bldP spid="520" grpId="14" animBg="1" advAuto="0"/>
      <p:bldP spid="521" grpId="9" animBg="1" advAuto="0"/>
      <p:bldP spid="522" grpId="18" animBg="1" advAuto="0"/>
      <p:bldP spid="523" grpId="19" animBg="1" advAuto="0"/>
      <p:bldP spid="524" grpId="20" animBg="1" advAuto="0"/>
      <p:bldP spid="525" grpId="21" animBg="1" advAuto="0"/>
      <p:bldP spid="526" grpId="23" animBg="1" advAuto="0"/>
      <p:bldP spid="527" grpId="25" animBg="1" advAuto="0"/>
      <p:bldP spid="528" grpId="6" build="p" bldLvl="5" animBg="1" advAuto="0"/>
      <p:bldP spid="529" grpId="5" animBg="1" advAuto="0"/>
      <p:bldP spid="530" grpId="17" build="p" bldLvl="5" animBg="1" advAuto="0"/>
      <p:bldP spid="531" grpId="11" animBg="1" advAuto="0"/>
      <p:bldP spid="532" grpId="13" animBg="1" advAuto="0"/>
      <p:bldP spid="533" grpId="15" animBg="1" advAuto="0"/>
      <p:bldP spid="534" grpId="22" animBg="1" advAuto="0"/>
      <p:bldP spid="535" grpId="26" animBg="1" advAuto="0"/>
      <p:bldP spid="536" grpId="24" animBg="1" advAuto="0"/>
      <p:bldP spid="537" grpId="7" build="p" bldLvl="5" animBg="1" advAuto="0"/>
      <p:bldP spid="538" grpId="16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1.…"/>
          <p:cNvSpPr txBox="1"/>
          <p:nvPr/>
        </p:nvSpPr>
        <p:spPr>
          <a:xfrm>
            <a:off x="952782" y="2551288"/>
            <a:ext cx="7689972" cy="2524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Trying to walk in the steps of the Savior,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Trying to follow our Savior and King;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Shaping our lives by His blessed example,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Happy, how happy, the songs that we bring.</a:t>
            </a:r>
          </a:p>
        </p:txBody>
      </p:sp>
      <p:pic>
        <p:nvPicPr>
          <p:cNvPr id="541" name="SteppingInTheLight001.png" descr="SteppingInTheLight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12700">
            <a:miter lim="400000"/>
          </a:ln>
        </p:spPr>
      </p:pic>
      <p:sp>
        <p:nvSpPr>
          <p:cNvPr id="542" name="1 – Stepping in the Light"/>
          <p:cNvSpPr txBox="1">
            <a:spLocks noGrp="1"/>
          </p:cNvSpPr>
          <p:nvPr>
            <p:ph type="title" idx="4294967295"/>
          </p:nvPr>
        </p:nvSpPr>
        <p:spPr>
          <a:xfrm>
            <a:off x="108373" y="216746"/>
            <a:ext cx="11054081" cy="433494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715264">
              <a:defRPr sz="209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 – Stepping in the Light</a:t>
            </a:r>
          </a:p>
        </p:txBody>
      </p:sp>
      <p:sp>
        <p:nvSpPr>
          <p:cNvPr id="543" name="Words: Eliza E. Hewitt…"/>
          <p:cNvSpPr txBox="1"/>
          <p:nvPr/>
        </p:nvSpPr>
        <p:spPr>
          <a:xfrm>
            <a:off x="108373" y="8909191"/>
            <a:ext cx="2884832" cy="653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130048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Words: Eliza E. Hewitt</a:t>
            </a:r>
          </a:p>
          <a:p>
            <a:pPr algn="l" defTabSz="130048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Music: William J. Kirkpatrick</a:t>
            </a:r>
          </a:p>
        </p:txBody>
      </p:sp>
      <p:sp>
        <p:nvSpPr>
          <p:cNvPr id="544" name="© 2004 The Paperless Hymnal™"/>
          <p:cNvSpPr txBox="1"/>
          <p:nvPr/>
        </p:nvSpPr>
        <p:spPr>
          <a:xfrm>
            <a:off x="9378808" y="9320106"/>
            <a:ext cx="3177392" cy="38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© 2004 The Paperless Hymnal™</a:t>
            </a:r>
          </a:p>
        </p:txBody>
      </p:sp>
      <p:sp>
        <p:nvSpPr>
          <p:cNvPr id="545" name="Soprano (&amp; Leader)"/>
          <p:cNvSpPr txBox="1"/>
          <p:nvPr/>
        </p:nvSpPr>
        <p:spPr>
          <a:xfrm>
            <a:off x="186949" y="584199"/>
            <a:ext cx="301700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Soprano (&amp; Leader)</a:t>
            </a:r>
          </a:p>
        </p:txBody>
      </p:sp>
      <p:sp>
        <p:nvSpPr>
          <p:cNvPr id="546" name="Line"/>
          <p:cNvSpPr/>
          <p:nvPr/>
        </p:nvSpPr>
        <p:spPr>
          <a:xfrm>
            <a:off x="2892695" y="1116655"/>
            <a:ext cx="297121" cy="606387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47" name="Line"/>
          <p:cNvSpPr/>
          <p:nvPr/>
        </p:nvSpPr>
        <p:spPr>
          <a:xfrm>
            <a:off x="3179823" y="981627"/>
            <a:ext cx="776595" cy="775273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48" name="Line"/>
          <p:cNvSpPr/>
          <p:nvPr/>
        </p:nvSpPr>
        <p:spPr>
          <a:xfrm>
            <a:off x="3219480" y="846600"/>
            <a:ext cx="1485173" cy="831965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49" name="Alto"/>
          <p:cNvSpPr txBox="1"/>
          <p:nvPr/>
        </p:nvSpPr>
        <p:spPr>
          <a:xfrm>
            <a:off x="1954433" y="2160930"/>
            <a:ext cx="72591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Alto</a:t>
            </a:r>
          </a:p>
        </p:txBody>
      </p:sp>
      <p:sp>
        <p:nvSpPr>
          <p:cNvPr id="550" name="Line"/>
          <p:cNvSpPr/>
          <p:nvPr/>
        </p:nvSpPr>
        <p:spPr>
          <a:xfrm flipV="1">
            <a:off x="2670325" y="2061826"/>
            <a:ext cx="422846" cy="251289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51" name="Line"/>
          <p:cNvSpPr/>
          <p:nvPr/>
        </p:nvSpPr>
        <p:spPr>
          <a:xfrm flipV="1">
            <a:off x="2724539" y="2084823"/>
            <a:ext cx="1185388" cy="31162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52" name="Line"/>
          <p:cNvSpPr/>
          <p:nvPr/>
        </p:nvSpPr>
        <p:spPr>
          <a:xfrm flipV="1">
            <a:off x="2764197" y="1999096"/>
            <a:ext cx="2016961" cy="480677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53" name="Tenor"/>
          <p:cNvSpPr txBox="1"/>
          <p:nvPr/>
        </p:nvSpPr>
        <p:spPr>
          <a:xfrm>
            <a:off x="1731268" y="2637300"/>
            <a:ext cx="96042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Tenor</a:t>
            </a:r>
          </a:p>
        </p:txBody>
      </p:sp>
      <p:sp>
        <p:nvSpPr>
          <p:cNvPr id="554" name="Line"/>
          <p:cNvSpPr/>
          <p:nvPr/>
        </p:nvSpPr>
        <p:spPr>
          <a:xfrm>
            <a:off x="2682835" y="3087117"/>
            <a:ext cx="408061" cy="348682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55" name="Line"/>
          <p:cNvSpPr/>
          <p:nvPr/>
        </p:nvSpPr>
        <p:spPr>
          <a:xfrm>
            <a:off x="2758032" y="3034883"/>
            <a:ext cx="1139669" cy="394173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56" name="Line"/>
          <p:cNvSpPr/>
          <p:nvPr/>
        </p:nvSpPr>
        <p:spPr>
          <a:xfrm>
            <a:off x="2783132" y="2932779"/>
            <a:ext cx="1926208" cy="412597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57" name="Bass"/>
          <p:cNvSpPr txBox="1"/>
          <p:nvPr/>
        </p:nvSpPr>
        <p:spPr>
          <a:xfrm>
            <a:off x="1821904" y="4365580"/>
            <a:ext cx="77914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Bass</a:t>
            </a:r>
          </a:p>
        </p:txBody>
      </p:sp>
      <p:sp>
        <p:nvSpPr>
          <p:cNvPr id="558" name="Line"/>
          <p:cNvSpPr/>
          <p:nvPr/>
        </p:nvSpPr>
        <p:spPr>
          <a:xfrm flipV="1">
            <a:off x="2608082" y="4107633"/>
            <a:ext cx="462253" cy="39959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59" name="Line"/>
          <p:cNvSpPr/>
          <p:nvPr/>
        </p:nvSpPr>
        <p:spPr>
          <a:xfrm flipV="1">
            <a:off x="2662297" y="4079452"/>
            <a:ext cx="1185388" cy="511099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60" name="Line"/>
          <p:cNvSpPr/>
          <p:nvPr/>
        </p:nvSpPr>
        <p:spPr>
          <a:xfrm flipV="1">
            <a:off x="2701954" y="4098696"/>
            <a:ext cx="1926265" cy="575184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99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99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99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99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99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99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99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99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99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99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99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99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99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99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99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99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1" animBg="1" advAuto="0"/>
      <p:bldP spid="546" grpId="2" animBg="1" advAuto="0"/>
      <p:bldP spid="547" grpId="3" animBg="1" advAuto="0"/>
      <p:bldP spid="548" grpId="4" animBg="1" advAuto="0"/>
      <p:bldP spid="549" grpId="5" animBg="1" advAuto="0"/>
      <p:bldP spid="550" grpId="6" animBg="1" advAuto="0"/>
      <p:bldP spid="551" grpId="7" animBg="1" advAuto="0"/>
      <p:bldP spid="552" grpId="8" animBg="1" advAuto="0"/>
      <p:bldP spid="553" grpId="9" animBg="1" advAuto="0"/>
      <p:bldP spid="554" grpId="10" animBg="1" advAuto="0"/>
      <p:bldP spid="555" grpId="11" animBg="1" advAuto="0"/>
      <p:bldP spid="556" grpId="12" animBg="1" advAuto="0"/>
      <p:bldP spid="557" grpId="13" animBg="1" advAuto="0"/>
      <p:bldP spid="558" grpId="14" animBg="1" advAuto="0"/>
      <p:bldP spid="559" grpId="15" animBg="1" advAuto="0"/>
      <p:bldP spid="560" grpId="16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1.…"/>
          <p:cNvSpPr txBox="1"/>
          <p:nvPr/>
        </p:nvSpPr>
        <p:spPr>
          <a:xfrm>
            <a:off x="952782" y="2551288"/>
            <a:ext cx="7689972" cy="2524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Trying to walk in the steps of the Savior,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Trying to follow our Savior and King;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Shaping our lives by His blessed example,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Happy, how happy, the songs that we bring.</a:t>
            </a:r>
          </a:p>
        </p:txBody>
      </p:sp>
      <p:pic>
        <p:nvPicPr>
          <p:cNvPr id="563" name="SteppingInTheLight001.png" descr="SteppingInTheLight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564" name="1 – Stepping in the Light"/>
          <p:cNvSpPr txBox="1">
            <a:spLocks noGrp="1"/>
          </p:cNvSpPr>
          <p:nvPr>
            <p:ph type="title" idx="4294967295"/>
          </p:nvPr>
        </p:nvSpPr>
        <p:spPr>
          <a:xfrm>
            <a:off x="108373" y="216746"/>
            <a:ext cx="11054081" cy="433494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715264">
              <a:defRPr sz="209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 – Stepping in the Light</a:t>
            </a:r>
          </a:p>
        </p:txBody>
      </p:sp>
      <p:sp>
        <p:nvSpPr>
          <p:cNvPr id="565" name="Words: Eliza E. Hewitt…"/>
          <p:cNvSpPr txBox="1"/>
          <p:nvPr/>
        </p:nvSpPr>
        <p:spPr>
          <a:xfrm>
            <a:off x="108373" y="8909191"/>
            <a:ext cx="2884832" cy="653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130048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Words: Eliza E. Hewitt</a:t>
            </a:r>
          </a:p>
          <a:p>
            <a:pPr algn="l" defTabSz="130048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Music: William J. Kirkpatrick</a:t>
            </a:r>
          </a:p>
        </p:txBody>
      </p:sp>
      <p:sp>
        <p:nvSpPr>
          <p:cNvPr id="566" name="© 2004 The Paperless Hymnal™"/>
          <p:cNvSpPr txBox="1"/>
          <p:nvPr/>
        </p:nvSpPr>
        <p:spPr>
          <a:xfrm>
            <a:off x="9378808" y="9320107"/>
            <a:ext cx="3177392" cy="38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© 2004 The Paperless Hymnal™</a:t>
            </a:r>
          </a:p>
        </p:txBody>
      </p:sp>
      <p:sp>
        <p:nvSpPr>
          <p:cNvPr id="567" name="Soprano (&amp; Leader)"/>
          <p:cNvSpPr txBox="1"/>
          <p:nvPr/>
        </p:nvSpPr>
        <p:spPr>
          <a:xfrm>
            <a:off x="186949" y="584200"/>
            <a:ext cx="301700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Soprano (&amp; Leader)</a:t>
            </a:r>
          </a:p>
        </p:txBody>
      </p:sp>
      <p:sp>
        <p:nvSpPr>
          <p:cNvPr id="568" name="Alto"/>
          <p:cNvSpPr txBox="1"/>
          <p:nvPr/>
        </p:nvSpPr>
        <p:spPr>
          <a:xfrm>
            <a:off x="1954433" y="2160930"/>
            <a:ext cx="72591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Alto</a:t>
            </a:r>
          </a:p>
        </p:txBody>
      </p:sp>
      <p:sp>
        <p:nvSpPr>
          <p:cNvPr id="569" name="Tenor"/>
          <p:cNvSpPr txBox="1"/>
          <p:nvPr/>
        </p:nvSpPr>
        <p:spPr>
          <a:xfrm>
            <a:off x="1731268" y="2637300"/>
            <a:ext cx="96042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Tenor</a:t>
            </a:r>
          </a:p>
        </p:txBody>
      </p:sp>
      <p:sp>
        <p:nvSpPr>
          <p:cNvPr id="570" name="Bass"/>
          <p:cNvSpPr txBox="1"/>
          <p:nvPr/>
        </p:nvSpPr>
        <p:spPr>
          <a:xfrm>
            <a:off x="1821904" y="4365580"/>
            <a:ext cx="77914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Bass</a:t>
            </a:r>
          </a:p>
        </p:txBody>
      </p:sp>
      <p:sp>
        <p:nvSpPr>
          <p:cNvPr id="571" name="SOL"/>
          <p:cNvSpPr txBox="1"/>
          <p:nvPr/>
        </p:nvSpPr>
        <p:spPr>
          <a:xfrm>
            <a:off x="2822251" y="962684"/>
            <a:ext cx="68221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SOL</a:t>
            </a:r>
          </a:p>
        </p:txBody>
      </p:sp>
      <p:sp>
        <p:nvSpPr>
          <p:cNvPr id="572" name="MI"/>
          <p:cNvSpPr txBox="1"/>
          <p:nvPr/>
        </p:nvSpPr>
        <p:spPr>
          <a:xfrm>
            <a:off x="2902367" y="2050452"/>
            <a:ext cx="52198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MI</a:t>
            </a:r>
          </a:p>
        </p:txBody>
      </p:sp>
      <p:sp>
        <p:nvSpPr>
          <p:cNvPr id="573" name="DO"/>
          <p:cNvSpPr txBox="1"/>
          <p:nvPr/>
        </p:nvSpPr>
        <p:spPr>
          <a:xfrm>
            <a:off x="2870986" y="2876193"/>
            <a:ext cx="58474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DO</a:t>
            </a:r>
          </a:p>
        </p:txBody>
      </p:sp>
      <p:sp>
        <p:nvSpPr>
          <p:cNvPr id="574" name="DO"/>
          <p:cNvSpPr txBox="1"/>
          <p:nvPr/>
        </p:nvSpPr>
        <p:spPr>
          <a:xfrm>
            <a:off x="2870986" y="4167760"/>
            <a:ext cx="58474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99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99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99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99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" grpId="1" animBg="1" advAuto="0"/>
      <p:bldP spid="572" grpId="2" animBg="1" advAuto="0"/>
      <p:bldP spid="573" grpId="3" animBg="1" advAuto="0"/>
      <p:bldP spid="574" grpId="4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1.…"/>
          <p:cNvSpPr txBox="1"/>
          <p:nvPr/>
        </p:nvSpPr>
        <p:spPr>
          <a:xfrm>
            <a:off x="2036515" y="2009422"/>
            <a:ext cx="5970784" cy="3489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Come, we that love the Lord,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And let our joys be known;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Join in a song with sweet accord,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Join in a song with sweet accord,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And thus surround the throne,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And thus surround the throne.</a:t>
            </a:r>
          </a:p>
        </p:txBody>
      </p:sp>
      <p:pic>
        <p:nvPicPr>
          <p:cNvPr id="577" name="WereMarchingToZion1.png" descr="WereMarchingToZi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99" y="-1"/>
            <a:ext cx="13004802" cy="9753602"/>
          </a:xfrm>
          <a:prstGeom prst="rect">
            <a:avLst/>
          </a:prstGeom>
          <a:ln w="12700">
            <a:miter lim="400000"/>
          </a:ln>
        </p:spPr>
      </p:pic>
      <p:sp>
        <p:nvSpPr>
          <p:cNvPr id="578" name="1 - We’re Marching to Zion"/>
          <p:cNvSpPr txBox="1">
            <a:spLocks noGrp="1"/>
          </p:cNvSpPr>
          <p:nvPr>
            <p:ph type="title"/>
          </p:nvPr>
        </p:nvSpPr>
        <p:spPr>
          <a:xfrm>
            <a:off x="216746" y="216746"/>
            <a:ext cx="11054081" cy="541868"/>
          </a:xfrm>
          <a:prstGeom prst="rect">
            <a:avLst/>
          </a:prstGeom>
        </p:spPr>
        <p:txBody>
          <a:bodyPr/>
          <a:lstStyle>
            <a:lvl1pPr algn="l" defTabSz="1001369">
              <a:defRPr sz="2925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1 - We’re Marching to Zion</a:t>
            </a:r>
          </a:p>
        </p:txBody>
      </p:sp>
      <p:sp>
        <p:nvSpPr>
          <p:cNvPr id="579" name="Words by: Isaac Watts…"/>
          <p:cNvSpPr txBox="1"/>
          <p:nvPr/>
        </p:nvSpPr>
        <p:spPr>
          <a:xfrm>
            <a:off x="410915" y="8866293"/>
            <a:ext cx="2913147" cy="778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1300480"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Words by: Isaac Watts</a:t>
            </a:r>
          </a:p>
          <a:p>
            <a:pPr algn="l" defTabSz="1300480"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Music by: Robert Lowry</a:t>
            </a:r>
          </a:p>
        </p:txBody>
      </p:sp>
      <p:sp>
        <p:nvSpPr>
          <p:cNvPr id="580" name="© 2001 The Paperless Hymnal™"/>
          <p:cNvSpPr txBox="1"/>
          <p:nvPr/>
        </p:nvSpPr>
        <p:spPr>
          <a:xfrm>
            <a:off x="9378808" y="9320106"/>
            <a:ext cx="3177392" cy="38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© 2001 The Paperless Hymnal™</a:t>
            </a:r>
          </a:p>
        </p:txBody>
      </p:sp>
      <p:sp>
        <p:nvSpPr>
          <p:cNvPr id="581" name="Soprano"/>
          <p:cNvSpPr txBox="1"/>
          <p:nvPr/>
        </p:nvSpPr>
        <p:spPr>
          <a:xfrm>
            <a:off x="1013319" y="482300"/>
            <a:ext cx="135623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Soprano</a:t>
            </a:r>
          </a:p>
        </p:txBody>
      </p:sp>
      <p:sp>
        <p:nvSpPr>
          <p:cNvPr id="582" name="Alto"/>
          <p:cNvSpPr txBox="1"/>
          <p:nvPr/>
        </p:nvSpPr>
        <p:spPr>
          <a:xfrm>
            <a:off x="1328478" y="1680546"/>
            <a:ext cx="72591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Alto</a:t>
            </a:r>
          </a:p>
        </p:txBody>
      </p:sp>
      <p:sp>
        <p:nvSpPr>
          <p:cNvPr id="583" name="Tenor"/>
          <p:cNvSpPr txBox="1"/>
          <p:nvPr/>
        </p:nvSpPr>
        <p:spPr>
          <a:xfrm>
            <a:off x="1211226" y="2423940"/>
            <a:ext cx="96042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Tenor</a:t>
            </a:r>
          </a:p>
        </p:txBody>
      </p:sp>
      <p:sp>
        <p:nvSpPr>
          <p:cNvPr id="584" name="Bass"/>
          <p:cNvSpPr txBox="1"/>
          <p:nvPr/>
        </p:nvSpPr>
        <p:spPr>
          <a:xfrm>
            <a:off x="1301863" y="3652283"/>
            <a:ext cx="77914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Bass</a:t>
            </a:r>
          </a:p>
        </p:txBody>
      </p:sp>
      <p:sp>
        <p:nvSpPr>
          <p:cNvPr id="585" name="DO"/>
          <p:cNvSpPr txBox="1"/>
          <p:nvPr/>
        </p:nvSpPr>
        <p:spPr>
          <a:xfrm>
            <a:off x="2434273" y="482300"/>
            <a:ext cx="58474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DO</a:t>
            </a:r>
          </a:p>
        </p:txBody>
      </p:sp>
      <p:sp>
        <p:nvSpPr>
          <p:cNvPr id="586" name="SOL"/>
          <p:cNvSpPr txBox="1"/>
          <p:nvPr/>
        </p:nvSpPr>
        <p:spPr>
          <a:xfrm>
            <a:off x="2206839" y="1680546"/>
            <a:ext cx="68221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SOL</a:t>
            </a:r>
          </a:p>
        </p:txBody>
      </p:sp>
      <p:sp>
        <p:nvSpPr>
          <p:cNvPr id="587" name="MI"/>
          <p:cNvSpPr txBox="1"/>
          <p:nvPr/>
        </p:nvSpPr>
        <p:spPr>
          <a:xfrm>
            <a:off x="2286955" y="2423940"/>
            <a:ext cx="52198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MI</a:t>
            </a:r>
          </a:p>
        </p:txBody>
      </p:sp>
      <p:sp>
        <p:nvSpPr>
          <p:cNvPr id="588" name="DO"/>
          <p:cNvSpPr txBox="1"/>
          <p:nvPr/>
        </p:nvSpPr>
        <p:spPr>
          <a:xfrm>
            <a:off x="2255574" y="3652283"/>
            <a:ext cx="58474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99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99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99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99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" grpId="1" animBg="1" advAuto="0"/>
      <p:bldP spid="586" grpId="2" animBg="1" advAuto="0"/>
      <p:bldP spid="587" grpId="3" animBg="1" advAuto="0"/>
      <p:bldP spid="588" grpId="4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Rectangle"/>
          <p:cNvSpPr/>
          <p:nvPr/>
        </p:nvSpPr>
        <p:spPr>
          <a:xfrm>
            <a:off x="-26366" y="131201"/>
            <a:ext cx="13057532" cy="1270001"/>
          </a:xfrm>
          <a:prstGeom prst="rect">
            <a:avLst/>
          </a:prstGeom>
          <a:solidFill>
            <a:srgbClr val="0B5D1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1" name="159 - WHEN MY LOVE TO CHRIST GROWS WEAK"/>
          <p:cNvSpPr txBox="1"/>
          <p:nvPr/>
        </p:nvSpPr>
        <p:spPr>
          <a:xfrm>
            <a:off x="480209" y="286997"/>
            <a:ext cx="12044382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397256">
              <a:defRPr sz="476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159 - WHEN MY LOVE TO CHRIST GROWS WEAK</a:t>
            </a:r>
          </a:p>
        </p:txBody>
      </p:sp>
      <p:sp>
        <p:nvSpPr>
          <p:cNvPr id="592" name="When my love to Christ grows weak,…"/>
          <p:cNvSpPr txBox="1"/>
          <p:nvPr/>
        </p:nvSpPr>
        <p:spPr>
          <a:xfrm>
            <a:off x="480209" y="1836848"/>
            <a:ext cx="12373765" cy="7527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When my love to Christ grows weak,</a:t>
            </a:r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When for deeper faith I seek,</a:t>
            </a:r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Then in thought I go to thee,</a:t>
            </a:r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Garden of Gethsemane!</a:t>
            </a:r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There I walk amid the shades</a:t>
            </a:r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While the lingering twilight fades,</a:t>
            </a:r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See that suffering, friendless One</a:t>
            </a:r>
          </a:p>
          <a:p>
            <a:pPr algn="l">
              <a:defRPr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Weeping, praying there alone.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759</Words>
  <Application>Microsoft Office PowerPoint</Application>
  <PresentationFormat>Custom</PresentationFormat>
  <Paragraphs>135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Helvetica</vt:lpstr>
      <vt:lpstr>Helvetica Light</vt:lpstr>
      <vt:lpstr>Helvetica Neue</vt:lpstr>
      <vt:lpstr>Helvetica Neue Medium</vt:lpstr>
      <vt:lpstr>Times New Roman</vt:lpstr>
      <vt:lpstr>White</vt:lpstr>
      <vt:lpstr>THROUGH</vt:lpstr>
      <vt:lpstr>PowerPoint Presentation</vt:lpstr>
      <vt:lpstr>PowerPoint Presentation</vt:lpstr>
      <vt:lpstr>PowerPoint Presentation</vt:lpstr>
      <vt:lpstr>PowerPoint Presentation</vt:lpstr>
      <vt:lpstr>1 – Stepping in the Light</vt:lpstr>
      <vt:lpstr>1 – Stepping in the Light</vt:lpstr>
      <vt:lpstr>1 - We’re Marching to Zion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THROUGH</dc:title>
  <cp:lastModifiedBy>Recording</cp:lastModifiedBy>
  <cp:revision>1</cp:revision>
  <dcterms:modified xsi:type="dcterms:W3CDTF">2018-09-19T01:04:30Z</dcterms:modified>
</cp:coreProperties>
</file>