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1136" r:id="rId3"/>
    <p:sldId id="1235" r:id="rId4"/>
    <p:sldId id="1236" r:id="rId5"/>
    <p:sldId id="1237" r:id="rId6"/>
    <p:sldId id="1137" r:id="rId7"/>
    <p:sldId id="1227" r:id="rId8"/>
    <p:sldId id="1228" r:id="rId9"/>
    <p:sldId id="1229" r:id="rId10"/>
    <p:sldId id="1230" r:id="rId11"/>
    <p:sldId id="1231" r:id="rId12"/>
    <p:sldId id="1232" r:id="rId13"/>
    <p:sldId id="1233" r:id="rId14"/>
    <p:sldId id="1234" r:id="rId15"/>
    <p:sldId id="1143" r:id="rId16"/>
    <p:sldId id="1213" r:id="rId17"/>
    <p:sldId id="1214" r:id="rId18"/>
    <p:sldId id="1215" r:id="rId19"/>
    <p:sldId id="1216" r:id="rId20"/>
    <p:sldId id="1217" r:id="rId21"/>
    <p:sldId id="1218" r:id="rId22"/>
    <p:sldId id="1219" r:id="rId23"/>
    <p:sldId id="1220" r:id="rId24"/>
    <p:sldId id="1221" r:id="rId25"/>
    <p:sldId id="1222" r:id="rId26"/>
    <p:sldId id="1223" r:id="rId27"/>
    <p:sldId id="1224" r:id="rId28"/>
    <p:sldId id="1225" r:id="rId29"/>
    <p:sldId id="1226" r:id="rId30"/>
    <p:sldId id="1157" r:id="rId31"/>
    <p:sldId id="1185" r:id="rId32"/>
    <p:sldId id="1186" r:id="rId33"/>
    <p:sldId id="1187" r:id="rId34"/>
    <p:sldId id="1188" r:id="rId35"/>
    <p:sldId id="1189" r:id="rId36"/>
    <p:sldId id="1190" r:id="rId37"/>
    <p:sldId id="1191" r:id="rId38"/>
    <p:sldId id="1192" r:id="rId39"/>
    <p:sldId id="1193" r:id="rId40"/>
    <p:sldId id="1194" r:id="rId41"/>
    <p:sldId id="1195" r:id="rId42"/>
    <p:sldId id="1196" r:id="rId43"/>
    <p:sldId id="1197" r:id="rId44"/>
    <p:sldId id="1198" r:id="rId45"/>
    <p:sldId id="1199" r:id="rId46"/>
    <p:sldId id="1200" r:id="rId47"/>
    <p:sldId id="1201" r:id="rId48"/>
    <p:sldId id="1202" r:id="rId49"/>
    <p:sldId id="1203" r:id="rId50"/>
    <p:sldId id="1204" r:id="rId51"/>
    <p:sldId id="1205" r:id="rId52"/>
    <p:sldId id="1206" r:id="rId53"/>
    <p:sldId id="1207" r:id="rId54"/>
    <p:sldId id="1208" r:id="rId55"/>
    <p:sldId id="1209" r:id="rId56"/>
    <p:sldId id="1210" r:id="rId57"/>
    <p:sldId id="1211" r:id="rId58"/>
    <p:sldId id="1212" r:id="rId59"/>
    <p:sldId id="1175" r:id="rId60"/>
    <p:sldId id="1176" r:id="rId61"/>
    <p:sldId id="1177" r:id="rId62"/>
    <p:sldId id="1178" r:id="rId63"/>
    <p:sldId id="1179" r:id="rId64"/>
    <p:sldId id="1180" r:id="rId65"/>
    <p:sldId id="1181" r:id="rId66"/>
    <p:sldId id="1182" r:id="rId67"/>
    <p:sldId id="1183" r:id="rId68"/>
    <p:sldId id="1184" r:id="rId6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66"/>
    <a:srgbClr val="003300"/>
    <a:srgbClr val="A50021"/>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729" autoAdjust="0"/>
  </p:normalViewPr>
  <p:slideViewPr>
    <p:cSldViewPr>
      <p:cViewPr varScale="1">
        <p:scale>
          <a:sx n="73" d="100"/>
          <a:sy n="73" d="100"/>
        </p:scale>
        <p:origin x="5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6859214-A65D-4405-8543-548B013771B6}" type="slidenum">
              <a:rPr lang="en-US" altLang="en-US"/>
              <a:pPr/>
              <a:t>‹#›</a:t>
            </a:fld>
            <a:endParaRPr lang="en-US" altLang="en-US"/>
          </a:p>
        </p:txBody>
      </p:sp>
    </p:spTree>
    <p:extLst>
      <p:ext uri="{BB962C8B-B14F-4D97-AF65-F5344CB8AC3E}">
        <p14:creationId xmlns:p14="http://schemas.microsoft.com/office/powerpoint/2010/main" val="33556119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a:t>
            </a:fld>
            <a:endParaRPr lang="en-US" altLang="en-US"/>
          </a:p>
        </p:txBody>
      </p:sp>
    </p:spTree>
    <p:extLst>
      <p:ext uri="{BB962C8B-B14F-4D97-AF65-F5344CB8AC3E}">
        <p14:creationId xmlns:p14="http://schemas.microsoft.com/office/powerpoint/2010/main" val="3600589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325A27F-58FD-45CF-B2C6-0AF2C4F3C799}" type="slidenum">
              <a:rPr lang="en-US" altLang="en-US"/>
              <a:pPr/>
              <a:t>‹#›</a:t>
            </a:fld>
            <a:endParaRPr lang="en-US" altLang="en-US"/>
          </a:p>
        </p:txBody>
      </p:sp>
    </p:spTree>
    <p:extLst>
      <p:ext uri="{BB962C8B-B14F-4D97-AF65-F5344CB8AC3E}">
        <p14:creationId xmlns:p14="http://schemas.microsoft.com/office/powerpoint/2010/main" val="44112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69A854-F1FF-4879-9497-F08B76FF8F1B}" type="slidenum">
              <a:rPr lang="en-US" altLang="en-US"/>
              <a:pPr/>
              <a:t>‹#›</a:t>
            </a:fld>
            <a:endParaRPr lang="en-US" altLang="en-US"/>
          </a:p>
        </p:txBody>
      </p:sp>
    </p:spTree>
    <p:extLst>
      <p:ext uri="{BB962C8B-B14F-4D97-AF65-F5344CB8AC3E}">
        <p14:creationId xmlns:p14="http://schemas.microsoft.com/office/powerpoint/2010/main" val="267187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95782B-0124-4CBC-95D3-038F34972E38}" type="slidenum">
              <a:rPr lang="en-US" altLang="en-US"/>
              <a:pPr/>
              <a:t>‹#›</a:t>
            </a:fld>
            <a:endParaRPr lang="en-US" altLang="en-US"/>
          </a:p>
        </p:txBody>
      </p:sp>
    </p:spTree>
    <p:extLst>
      <p:ext uri="{BB962C8B-B14F-4D97-AF65-F5344CB8AC3E}">
        <p14:creationId xmlns:p14="http://schemas.microsoft.com/office/powerpoint/2010/main" val="347336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155452F-3638-4ED0-81F7-C54F822FC426}" type="slidenum">
              <a:rPr lang="en-US" altLang="en-US"/>
              <a:pPr/>
              <a:t>‹#›</a:t>
            </a:fld>
            <a:endParaRPr lang="en-US" altLang="en-US"/>
          </a:p>
        </p:txBody>
      </p:sp>
    </p:spTree>
    <p:extLst>
      <p:ext uri="{BB962C8B-B14F-4D97-AF65-F5344CB8AC3E}">
        <p14:creationId xmlns:p14="http://schemas.microsoft.com/office/powerpoint/2010/main" val="328112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26EBC1B-39D6-433E-9FB3-E6341B34E763}" type="slidenum">
              <a:rPr lang="en-US" altLang="en-US"/>
              <a:pPr/>
              <a:t>‹#›</a:t>
            </a:fld>
            <a:endParaRPr lang="en-US" altLang="en-US"/>
          </a:p>
        </p:txBody>
      </p:sp>
    </p:spTree>
    <p:extLst>
      <p:ext uri="{BB962C8B-B14F-4D97-AF65-F5344CB8AC3E}">
        <p14:creationId xmlns:p14="http://schemas.microsoft.com/office/powerpoint/2010/main" val="79439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F98BF17-E398-40AD-AAF1-A7678C3B0761}" type="slidenum">
              <a:rPr lang="en-US" altLang="en-US"/>
              <a:pPr/>
              <a:t>‹#›</a:t>
            </a:fld>
            <a:endParaRPr lang="en-US" altLang="en-US"/>
          </a:p>
        </p:txBody>
      </p:sp>
    </p:spTree>
    <p:extLst>
      <p:ext uri="{BB962C8B-B14F-4D97-AF65-F5344CB8AC3E}">
        <p14:creationId xmlns:p14="http://schemas.microsoft.com/office/powerpoint/2010/main" val="1865648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3F5C319-9029-40FD-9668-561721DE9795}" type="slidenum">
              <a:rPr lang="en-US" altLang="en-US"/>
              <a:pPr/>
              <a:t>‹#›</a:t>
            </a:fld>
            <a:endParaRPr lang="en-US" altLang="en-US"/>
          </a:p>
        </p:txBody>
      </p:sp>
    </p:spTree>
    <p:extLst>
      <p:ext uri="{BB962C8B-B14F-4D97-AF65-F5344CB8AC3E}">
        <p14:creationId xmlns:p14="http://schemas.microsoft.com/office/powerpoint/2010/main" val="71903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0BCEAAF-592C-4759-81D9-F796ACA2E17A}" type="slidenum">
              <a:rPr lang="en-US" altLang="en-US"/>
              <a:pPr/>
              <a:t>‹#›</a:t>
            </a:fld>
            <a:endParaRPr lang="en-US" altLang="en-US"/>
          </a:p>
        </p:txBody>
      </p:sp>
    </p:spTree>
    <p:extLst>
      <p:ext uri="{BB962C8B-B14F-4D97-AF65-F5344CB8AC3E}">
        <p14:creationId xmlns:p14="http://schemas.microsoft.com/office/powerpoint/2010/main" val="411454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45AF501-8977-4C3D-94A7-5AA5C1F98329}" type="slidenum">
              <a:rPr lang="en-US" altLang="en-US"/>
              <a:pPr/>
              <a:t>‹#›</a:t>
            </a:fld>
            <a:endParaRPr lang="en-US" altLang="en-US"/>
          </a:p>
        </p:txBody>
      </p:sp>
    </p:spTree>
    <p:extLst>
      <p:ext uri="{BB962C8B-B14F-4D97-AF65-F5344CB8AC3E}">
        <p14:creationId xmlns:p14="http://schemas.microsoft.com/office/powerpoint/2010/main" val="315102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BD82F4-1F91-48FF-996C-C92DFCB1AF12}" type="slidenum">
              <a:rPr lang="en-US" altLang="en-US"/>
              <a:pPr/>
              <a:t>‹#›</a:t>
            </a:fld>
            <a:endParaRPr lang="en-US" altLang="en-US"/>
          </a:p>
        </p:txBody>
      </p:sp>
    </p:spTree>
    <p:extLst>
      <p:ext uri="{BB962C8B-B14F-4D97-AF65-F5344CB8AC3E}">
        <p14:creationId xmlns:p14="http://schemas.microsoft.com/office/powerpoint/2010/main" val="31108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32A44C-3009-4424-859C-6CC8A50C4FB5}" type="slidenum">
              <a:rPr lang="en-US" altLang="en-US"/>
              <a:pPr/>
              <a:t>‹#›</a:t>
            </a:fld>
            <a:endParaRPr lang="en-US" altLang="en-US"/>
          </a:p>
        </p:txBody>
      </p:sp>
    </p:spTree>
    <p:extLst>
      <p:ext uri="{BB962C8B-B14F-4D97-AF65-F5344CB8AC3E}">
        <p14:creationId xmlns:p14="http://schemas.microsoft.com/office/powerpoint/2010/main" val="319884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4997D71-29BC-4B5A-A33B-1FD1BF4D45B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000" b="1" i="1" u="sng" dirty="0">
                <a:effectLst>
                  <a:outerShdw blurRad="38100" dist="38100" dir="2700000" algn="tl">
                    <a:srgbClr val="000000"/>
                  </a:outerShdw>
                </a:effectLst>
              </a:rPr>
              <a:t>Does Jesus Care?</a:t>
            </a:r>
            <a:endParaRPr lang="en-US" altLang="en-US" sz="4000"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10:5 (NKJV)</a:t>
            </a:r>
            <a:r>
              <a:rPr lang="en-US" altLang="en-US" dirty="0">
                <a:effectLst>
                  <a:outerShdw blurRad="38100" dist="38100" dir="2700000" algn="tl">
                    <a:srgbClr val="000000"/>
                  </a:outerShdw>
                </a:effectLst>
              </a:rPr>
              <a:t> - Therefore, when He came into the world, He said: “Sacrifice and offering You did not desire, But a body You have prepared for Me.</a:t>
            </a:r>
          </a:p>
        </p:txBody>
      </p:sp>
    </p:spTree>
    <p:extLst>
      <p:ext uri="{BB962C8B-B14F-4D97-AF65-F5344CB8AC3E}">
        <p14:creationId xmlns:p14="http://schemas.microsoft.com/office/powerpoint/2010/main" val="71593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40:6-8 (NKJV)</a:t>
            </a:r>
            <a:r>
              <a:rPr lang="en-US" altLang="en-US" dirty="0">
                <a:effectLst>
                  <a:outerShdw blurRad="38100" dist="38100" dir="2700000" algn="tl">
                    <a:srgbClr val="000000"/>
                  </a:outerShdw>
                </a:effectLst>
              </a:rPr>
              <a:t> - Sacrifice and offering You did not desire; My ears You have opened. Burnt offering and sin offering You did not require. 7 Then I said, “Behold, I come; In the scroll of the book it is written of me. 8	I delight to do Your will, O my God, And Your law is within my heart.”</a:t>
            </a:r>
          </a:p>
        </p:txBody>
      </p:sp>
    </p:spTree>
    <p:extLst>
      <p:ext uri="{BB962C8B-B14F-4D97-AF65-F5344CB8AC3E}">
        <p14:creationId xmlns:p14="http://schemas.microsoft.com/office/powerpoint/2010/main" val="192094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is now divine but also human!</a:t>
            </a:r>
          </a:p>
          <a:p>
            <a:r>
              <a:rPr lang="en-US" altLang="en-US" dirty="0">
                <a:effectLst>
                  <a:outerShdw blurRad="38100" dist="38100" dir="2700000" algn="tl">
                    <a:srgbClr val="000000"/>
                  </a:outerShdw>
                </a:effectLst>
              </a:rPr>
              <a:t>The loss and exposure on the part of God becoming man cannot be overstated.          </a:t>
            </a:r>
            <a:r>
              <a:rPr lang="en-US" altLang="en-US" b="1" dirty="0">
                <a:effectLst>
                  <a:outerShdw blurRad="38100" dist="38100" dir="2700000" algn="tl">
                    <a:srgbClr val="000000"/>
                  </a:outerShdw>
                </a:effectLst>
              </a:rPr>
              <a:t>(Phil 2:5-8)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8723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Philippians 2:5-8 (NKJV)</a:t>
            </a:r>
            <a:r>
              <a:rPr lang="en-US" altLang="en-US" sz="3000" dirty="0">
                <a:effectLst>
                  <a:outerShdw blurRad="38100" dist="38100" dir="2700000" algn="tl">
                    <a:srgbClr val="000000"/>
                  </a:outerShdw>
                </a:effectLst>
              </a:rPr>
              <a:t>  - Let this mind be in you which was also in Christ Jesus, 6who, being in the form of God, did not consider it robbery to be equal with God, 7but made Himself of no reputation, taking the form of a bondservant, and coming in the likeness of men. 8 And being found in appearance as a man, He humbled Himself and became obedient to the point of death, even the death of the cross.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702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did not hold onto His position. (v. 6)</a:t>
            </a:r>
          </a:p>
          <a:p>
            <a:r>
              <a:rPr lang="en-US" altLang="en-US" dirty="0">
                <a:effectLst>
                  <a:outerShdw blurRad="38100" dist="38100" dir="2700000" algn="tl">
                    <a:srgbClr val="000000"/>
                  </a:outerShdw>
                </a:effectLst>
              </a:rPr>
              <a:t>Jesus for the first time in eternity could now be hungry, tired, thirsty, and even suffer physical death. He is exposed to the great adversary Satan!</a:t>
            </a:r>
          </a:p>
          <a:p>
            <a:r>
              <a:rPr lang="en-US" altLang="en-US" dirty="0">
                <a:effectLst>
                  <a:outerShdw blurRad="38100" dist="38100" dir="2700000" algn="tl">
                    <a:srgbClr val="000000"/>
                  </a:outerShdw>
                </a:effectLst>
              </a:rPr>
              <a:t>Jesus is mindful of me and has come to help!</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938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7619">
                                            <p:txEl>
                                              <p:pRg st="2" end="2"/>
                                            </p:txEl>
                                          </p:spTgt>
                                        </p:tgtEl>
                                        <p:attrNameLst>
                                          <p:attrName>style.visibility</p:attrName>
                                        </p:attrNameLst>
                                      </p:cBhvr>
                                      <p:to>
                                        <p:strVal val="visible"/>
                                      </p:to>
                                    </p:set>
                                    <p:animEffect transition="in" filter="fade">
                                      <p:cBhvr>
                                        <p:cTn id="21" dur="1000"/>
                                        <p:tgtEl>
                                          <p:spTgt spid="367619">
                                            <p:txEl>
                                              <p:pRg st="2" end="2"/>
                                            </p:txEl>
                                          </p:spTgt>
                                        </p:tgtEl>
                                      </p:cBhvr>
                                    </p:animEffect>
                                    <p:anim calcmode="lin" valueType="num">
                                      <p:cBhvr>
                                        <p:cTn id="22" dur="1000" fill="hold"/>
                                        <p:tgtEl>
                                          <p:spTgt spid="367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76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endured temptation in its full force. </a:t>
            </a:r>
            <a:r>
              <a:rPr lang="en-US" altLang="en-US" b="1" dirty="0">
                <a:effectLst>
                  <a:outerShdw blurRad="38100" dist="38100" dir="2700000" algn="tl">
                    <a:srgbClr val="000000"/>
                  </a:outerShdw>
                </a:effectLst>
              </a:rPr>
              <a:t>(Mt 4:1-2)</a:t>
            </a:r>
          </a:p>
        </p:txBody>
      </p:sp>
    </p:spTree>
    <p:extLst>
      <p:ext uri="{BB962C8B-B14F-4D97-AF65-F5344CB8AC3E}">
        <p14:creationId xmlns:p14="http://schemas.microsoft.com/office/powerpoint/2010/main" val="1719217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4:1-2 (NKJV)</a:t>
            </a:r>
            <a:r>
              <a:rPr lang="en-US" altLang="en-US" dirty="0">
                <a:effectLst>
                  <a:outerShdw blurRad="38100" dist="38100" dir="2700000" algn="tl">
                    <a:srgbClr val="000000"/>
                  </a:outerShdw>
                </a:effectLst>
              </a:rPr>
              <a:t> - Then Jesus was led up by the Spirit into the wilderness to be tempted by the devil. 2And when He had fasted forty days and forty nights, afterward He was hungry.</a:t>
            </a:r>
          </a:p>
        </p:txBody>
      </p:sp>
    </p:spTree>
    <p:extLst>
      <p:ext uri="{BB962C8B-B14F-4D97-AF65-F5344CB8AC3E}">
        <p14:creationId xmlns:p14="http://schemas.microsoft.com/office/powerpoint/2010/main" val="3252306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need to know that Jesus fully experience the agony and suffering that     life could bring. He was not sheltered. </a:t>
            </a:r>
            <a:r>
              <a:rPr lang="en-US" altLang="en-US" b="1" dirty="0">
                <a:effectLst>
                  <a:outerShdw blurRad="38100" dist="38100" dir="2700000" algn="tl">
                    <a:srgbClr val="000000"/>
                  </a:outerShdw>
                </a:effectLst>
              </a:rPr>
              <a:t>(Heb 5:7-9)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32893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Hebrews 5:7-9 (NKJV)</a:t>
            </a:r>
            <a:r>
              <a:rPr lang="en-US" altLang="en-US" sz="3000" dirty="0">
                <a:effectLst>
                  <a:outerShdw blurRad="38100" dist="38100" dir="2700000" algn="tl">
                    <a:srgbClr val="000000"/>
                  </a:outerShdw>
                </a:effectLst>
              </a:rPr>
              <a:t> - who, in the days of His flesh, when He had offered up prayers and supplications, with vehement cries and tears to Him who was able to save Him from death, and was heard because of His godly fear, 8 though He was a Son, yet He learned obedience by the things which He suffered. 9 And having been perfected, He became the author of eternal salvation to all who obey 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2326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never did sin. What if he did? We would have no sacrifice for our sins.</a:t>
            </a:r>
          </a:p>
          <a:p>
            <a:r>
              <a:rPr lang="en-US" altLang="en-US" dirty="0">
                <a:effectLst>
                  <a:outerShdw blurRad="38100" dist="38100" dir="2700000" algn="tl">
                    <a:srgbClr val="000000"/>
                  </a:outerShdw>
                </a:effectLst>
              </a:rPr>
              <a:t>Satan tempted Jesus like he tempts us. Satan appealed to the flesh and to the     mind. </a:t>
            </a:r>
            <a:r>
              <a:rPr lang="en-US" altLang="en-US" b="1" dirty="0">
                <a:effectLst>
                  <a:outerShdw blurRad="38100" dist="38100" dir="2700000" algn="tl">
                    <a:srgbClr val="000000"/>
                  </a:outerShdw>
                </a:effectLst>
              </a:rPr>
              <a:t>(Mt 4:3, 6, 8-10)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337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Does Jesus care about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may in painful and emotional times ask this question.</a:t>
            </a:r>
          </a:p>
          <a:p>
            <a:r>
              <a:rPr lang="en-US" altLang="en-US" dirty="0">
                <a:effectLst>
                  <a:outerShdw blurRad="38100" dist="38100" dir="2700000" algn="tl">
                    <a:srgbClr val="000000"/>
                  </a:outerShdw>
                </a:effectLst>
              </a:rPr>
              <a:t>When one is isolated from others and wishes to have someone to share the burden of his pain this question is asked. </a:t>
            </a:r>
          </a:p>
          <a:p>
            <a:r>
              <a:rPr lang="en-US" altLang="en-US" dirty="0">
                <a:effectLst>
                  <a:outerShdw blurRad="38100" dist="38100" dir="2700000" algn="tl">
                    <a:srgbClr val="000000"/>
                  </a:outerShdw>
                </a:effectLst>
              </a:rPr>
              <a:t>Sometimes this question is asked in a bout of self-pity.</a:t>
            </a:r>
          </a:p>
          <a:p>
            <a:r>
              <a:rPr lang="en-US" altLang="en-US" dirty="0">
                <a:effectLst>
                  <a:outerShdw blurRad="38100" dist="38100" dir="2700000" algn="tl">
                    <a:srgbClr val="000000"/>
                  </a:outerShdw>
                </a:effectLst>
              </a:rPr>
              <a:t>Some may have never known God and wishes that God cared for them.</a:t>
            </a:r>
          </a:p>
        </p:txBody>
      </p:sp>
    </p:spTree>
    <p:extLst>
      <p:ext uri="{BB962C8B-B14F-4D97-AF65-F5344CB8AC3E}">
        <p14:creationId xmlns:p14="http://schemas.microsoft.com/office/powerpoint/2010/main" val="356883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7619">
                                            <p:txEl>
                                              <p:pRg st="2" end="2"/>
                                            </p:txEl>
                                          </p:spTgt>
                                        </p:tgtEl>
                                        <p:attrNameLst>
                                          <p:attrName>style.visibility</p:attrName>
                                        </p:attrNameLst>
                                      </p:cBhvr>
                                      <p:to>
                                        <p:strVal val="visible"/>
                                      </p:to>
                                    </p:set>
                                    <p:animEffect transition="in" filter="fade">
                                      <p:cBhvr>
                                        <p:cTn id="21" dur="1000"/>
                                        <p:tgtEl>
                                          <p:spTgt spid="367619">
                                            <p:txEl>
                                              <p:pRg st="2" end="2"/>
                                            </p:txEl>
                                          </p:spTgt>
                                        </p:tgtEl>
                                      </p:cBhvr>
                                    </p:animEffect>
                                    <p:anim calcmode="lin" valueType="num">
                                      <p:cBhvr>
                                        <p:cTn id="22" dur="1000" fill="hold"/>
                                        <p:tgtEl>
                                          <p:spTgt spid="367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76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67619">
                                            <p:txEl>
                                              <p:pRg st="3" end="3"/>
                                            </p:txEl>
                                          </p:spTgt>
                                        </p:tgtEl>
                                        <p:attrNameLst>
                                          <p:attrName>style.visibility</p:attrName>
                                        </p:attrNameLst>
                                      </p:cBhvr>
                                      <p:to>
                                        <p:strVal val="visible"/>
                                      </p:to>
                                    </p:set>
                                    <p:animEffect transition="in" filter="fade">
                                      <p:cBhvr>
                                        <p:cTn id="28" dur="1000"/>
                                        <p:tgtEl>
                                          <p:spTgt spid="367619">
                                            <p:txEl>
                                              <p:pRg st="3" end="3"/>
                                            </p:txEl>
                                          </p:spTgt>
                                        </p:tgtEl>
                                      </p:cBhvr>
                                    </p:animEffect>
                                    <p:anim calcmode="lin" valueType="num">
                                      <p:cBhvr>
                                        <p:cTn id="29" dur="1000" fill="hold"/>
                                        <p:tgtEl>
                                          <p:spTgt spid="3676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676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4:3 (NKJV</a:t>
            </a:r>
            <a:r>
              <a:rPr lang="en-US" altLang="en-US" b="1" dirty="0">
                <a:effectLst>
                  <a:outerShdw blurRad="38100" dist="38100" dir="2700000" algn="tl">
                    <a:srgbClr val="000000"/>
                  </a:outerShdw>
                </a:effectLst>
              </a:rPr>
              <a:t>)</a:t>
            </a:r>
            <a:r>
              <a:rPr lang="en-US" altLang="en-US" dirty="0">
                <a:effectLst>
                  <a:outerShdw blurRad="38100" dist="38100" dir="2700000" algn="tl">
                    <a:srgbClr val="000000"/>
                  </a:outerShdw>
                </a:effectLst>
              </a:rPr>
              <a:t> - Now when the tempter came to Him, he said, “If You are the Son of God, command that these stones become bread.”</a:t>
            </a:r>
          </a:p>
        </p:txBody>
      </p:sp>
    </p:spTree>
    <p:extLst>
      <p:ext uri="{BB962C8B-B14F-4D97-AF65-F5344CB8AC3E}">
        <p14:creationId xmlns:p14="http://schemas.microsoft.com/office/powerpoint/2010/main" val="3336050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4:6 (NKJV)</a:t>
            </a:r>
            <a:r>
              <a:rPr lang="en-US" altLang="en-US" dirty="0">
                <a:effectLst>
                  <a:outerShdw blurRad="38100" dist="38100" dir="2700000" algn="tl">
                    <a:srgbClr val="000000"/>
                  </a:outerShdw>
                </a:effectLst>
              </a:rPr>
              <a:t> - and said to Him, “If You are the Son of God, throw Yourself down. For it is written: ‘He shall give His angels charge over you,’ and, ‘In their hands they shall bear you up, Lest you dash your foot against a stone.’”</a:t>
            </a:r>
          </a:p>
        </p:txBody>
      </p:sp>
    </p:spTree>
    <p:extLst>
      <p:ext uri="{BB962C8B-B14F-4D97-AF65-F5344CB8AC3E}">
        <p14:creationId xmlns:p14="http://schemas.microsoft.com/office/powerpoint/2010/main" val="2781252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Matthew 4:8-10 (NKJV)</a:t>
            </a:r>
            <a:r>
              <a:rPr lang="en-US" altLang="en-US" sz="3000" dirty="0">
                <a:effectLst>
                  <a:outerShdw blurRad="38100" dist="38100" dir="2700000" algn="tl">
                    <a:srgbClr val="000000"/>
                  </a:outerShdw>
                </a:effectLst>
              </a:rPr>
              <a:t> - Again, the devil took Him up on an exceedingly high mountain, and showed Him all the kingdoms of the world and their glory. 9And he said to Him, “All these things I will give You if You will fall down and worship me.” 10 Then Jesus said to him, “Away with you, Satan! For it is written, ‘You shall worship the LORD your God, and Him only you shall serve.’”</a:t>
            </a:r>
          </a:p>
        </p:txBody>
      </p:sp>
    </p:spTree>
    <p:extLst>
      <p:ext uri="{BB962C8B-B14F-4D97-AF65-F5344CB8AC3E}">
        <p14:creationId xmlns:p14="http://schemas.microsoft.com/office/powerpoint/2010/main" val="2267212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cares and understands when we are tempted. </a:t>
            </a:r>
            <a:r>
              <a:rPr lang="en-US" altLang="en-US" b="1" dirty="0">
                <a:effectLst>
                  <a:outerShdw blurRad="38100" dist="38100" dir="2700000" algn="tl">
                    <a:srgbClr val="000000"/>
                  </a:outerShdw>
                </a:effectLst>
              </a:rPr>
              <a:t>(Heb 4:14-16)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899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Hebrews 4:14-16</a:t>
            </a:r>
            <a:r>
              <a:rPr lang="en-US" altLang="en-US" sz="3000" dirty="0">
                <a:effectLst>
                  <a:outerShdw blurRad="38100" dist="38100" dir="2700000" algn="tl">
                    <a:srgbClr val="000000"/>
                  </a:outerShdw>
                </a:effectLst>
              </a:rPr>
              <a:t>  - Seeing then that we have a great High Priest who has passed through the heavens, Jesus the Son of God, let us hold fast our confession.  15 For we do not have a High Priest who cannot sympathize with our weaknesses, but was in all points tempted as we are, yet without sin.  16 Let us therefore come boldly to the throne of grace, that we may obtain mercy and find grace to help in time of need.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19055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honestly see our own shortcomings. What can we do?</a:t>
            </a:r>
          </a:p>
          <a:p>
            <a:r>
              <a:rPr lang="en-US" altLang="en-US" dirty="0">
                <a:effectLst>
                  <a:outerShdw blurRad="38100" dist="38100" dir="2700000" algn="tl">
                    <a:srgbClr val="000000"/>
                  </a:outerShdw>
                </a:effectLst>
              </a:rPr>
              <a:t>God wants us to fight and with wisdom continue this great struggle.</a:t>
            </a:r>
          </a:p>
          <a:p>
            <a:r>
              <a:rPr lang="en-US" altLang="en-US" dirty="0">
                <a:effectLst>
                  <a:outerShdw blurRad="38100" dist="38100" dir="2700000" algn="tl">
                    <a:srgbClr val="000000"/>
                  </a:outerShdw>
                </a:effectLst>
              </a:rPr>
              <a:t>Jesus came to help me win the battle with sin! </a:t>
            </a:r>
            <a:r>
              <a:rPr lang="en-US" altLang="en-US" b="1" dirty="0">
                <a:effectLst>
                  <a:outerShdw blurRad="38100" dist="38100" dir="2700000" algn="tl">
                    <a:srgbClr val="000000"/>
                  </a:outerShdw>
                </a:effectLst>
              </a:rPr>
              <a:t>(Rom 7:23-8:1)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92564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7:23-8:1</a:t>
            </a:r>
            <a:r>
              <a:rPr lang="en-US" altLang="en-US" dirty="0">
                <a:effectLst>
                  <a:outerShdw blurRad="38100" dist="38100" dir="2700000" algn="tl">
                    <a:srgbClr val="000000"/>
                  </a:outerShdw>
                </a:effectLst>
              </a:rPr>
              <a:t> - But I see another law in my members, warring against the law of my mind, and bringing me into captivity to the law of sin which is in my members.  24 O wretched man that I am! Who will deliver me from this body of death?  </a:t>
            </a:r>
          </a:p>
        </p:txBody>
      </p:sp>
    </p:spTree>
    <p:extLst>
      <p:ext uri="{BB962C8B-B14F-4D97-AF65-F5344CB8AC3E}">
        <p14:creationId xmlns:p14="http://schemas.microsoft.com/office/powerpoint/2010/main" val="1550717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25 I thank God -- through Jesus Christ our Lord! So then, with the mind I myself serve the law of God, but with the flesh the law of sin.  There is therefore now no condemnation to those who are in Christ Jesus, who do not walk according to the flesh, but according to the Spirit.  </a:t>
            </a:r>
          </a:p>
        </p:txBody>
      </p:sp>
    </p:spTree>
    <p:extLst>
      <p:ext uri="{BB962C8B-B14F-4D97-AF65-F5344CB8AC3E}">
        <p14:creationId xmlns:p14="http://schemas.microsoft.com/office/powerpoint/2010/main" val="279893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you bring your sin to Jesus He will provide forgiveness. He also will provide the wisdom to fight and become stronger. </a:t>
            </a:r>
            <a:r>
              <a:rPr lang="en-US" altLang="en-US" b="1" dirty="0">
                <a:effectLst>
                  <a:outerShdw blurRad="38100" dist="38100" dir="2700000" algn="tl">
                    <a:srgbClr val="000000"/>
                  </a:outerShdw>
                </a:effectLst>
              </a:rPr>
              <a:t>(1 Cor 10:13)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33911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endured and overcame temptation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10:13</a:t>
            </a:r>
            <a:r>
              <a:rPr lang="en-US" altLang="en-US" dirty="0">
                <a:effectLst>
                  <a:outerShdw blurRad="38100" dist="38100" dir="2700000" algn="tl">
                    <a:srgbClr val="000000"/>
                  </a:outerShdw>
                </a:effectLst>
              </a:rPr>
              <a:t> - No temptation has overtaken you except such as is common to man; but God is faithful, who will not allow you to be tempted beyond what you are able, but with the temptation will also make the way of escape, that you may be able to bear it.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6686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Does Jesus care about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would we know that someone cares for us? </a:t>
            </a:r>
            <a:r>
              <a:rPr lang="en-US" altLang="en-US" b="1" dirty="0">
                <a:effectLst>
                  <a:outerShdw blurRad="38100" dist="38100" dir="2700000" algn="tl">
                    <a:srgbClr val="000000"/>
                  </a:outerShdw>
                </a:effectLst>
              </a:rPr>
              <a:t>(1 Pt 5:7)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237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experienced hunger, thirst and weariness.</a:t>
            </a:r>
          </a:p>
          <a:p>
            <a:r>
              <a:rPr lang="en-US" altLang="en-US" dirty="0">
                <a:effectLst>
                  <a:outerShdw blurRad="38100" dist="38100" dir="2700000" algn="tl">
                    <a:srgbClr val="000000"/>
                  </a:outerShdw>
                </a:effectLst>
              </a:rPr>
              <a:t>He was without food or water for 40 days and nights. </a:t>
            </a:r>
            <a:r>
              <a:rPr lang="en-US" altLang="en-US" b="1" dirty="0">
                <a:effectLst>
                  <a:outerShdw blurRad="38100" dist="38100" dir="2700000" algn="tl">
                    <a:srgbClr val="000000"/>
                  </a:outerShdw>
                </a:effectLst>
              </a:rPr>
              <a:t>(Mt 4:2)</a:t>
            </a:r>
          </a:p>
          <a:p>
            <a:r>
              <a:rPr lang="en-US" altLang="en-US" dirty="0">
                <a:effectLst>
                  <a:outerShdw blurRad="38100" dist="38100" dir="2700000" algn="tl">
                    <a:srgbClr val="000000"/>
                  </a:outerShdw>
                </a:effectLst>
              </a:rPr>
              <a:t>Jesus became wearied. But He always took time to help another. </a:t>
            </a:r>
            <a:r>
              <a:rPr lang="en-US" altLang="en-US" b="1" dirty="0">
                <a:effectLst>
                  <a:outerShdw blurRad="38100" dist="38100" dir="2700000" algn="tl">
                    <a:srgbClr val="000000"/>
                  </a:outerShdw>
                </a:effectLst>
              </a:rPr>
              <a:t>(Jn 4:6)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59915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4:6 (NKJV)</a:t>
            </a:r>
            <a:r>
              <a:rPr lang="en-US" altLang="en-US" dirty="0">
                <a:effectLst>
                  <a:outerShdw blurRad="38100" dist="38100" dir="2700000" algn="tl">
                    <a:srgbClr val="000000"/>
                  </a:outerShdw>
                </a:effectLst>
              </a:rPr>
              <a:t> - Now Jacob’s well was there. Jesus therefore, being wearied from His journey, sat thus by the well. It was about the sixth hour.</a:t>
            </a:r>
          </a:p>
        </p:txBody>
      </p:sp>
    </p:spTree>
    <p:extLst>
      <p:ext uri="{BB962C8B-B14F-4D97-AF65-F5344CB8AC3E}">
        <p14:creationId xmlns:p14="http://schemas.microsoft.com/office/powerpoint/2010/main" val="794152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did not let a busy schedule keep Him from thinking of others!</a:t>
            </a:r>
          </a:p>
          <a:p>
            <a:r>
              <a:rPr lang="en-US" altLang="en-US" dirty="0">
                <a:effectLst>
                  <a:outerShdw blurRad="38100" dist="38100" dir="2700000" algn="tl">
                    <a:srgbClr val="000000"/>
                  </a:outerShdw>
                </a:effectLst>
              </a:rPr>
              <a:t>Men like Esau are quick to discard God’s ways. </a:t>
            </a:r>
            <a:r>
              <a:rPr lang="en-US" altLang="en-US" b="1" dirty="0">
                <a:effectLst>
                  <a:outerShdw blurRad="38100" dist="38100" dir="2700000" algn="tl">
                    <a:srgbClr val="000000"/>
                  </a:outerShdw>
                </a:effectLst>
              </a:rPr>
              <a:t>(Heb 12:16)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69329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12:16 (NKJV)</a:t>
            </a:r>
            <a:r>
              <a:rPr lang="en-US" altLang="en-US" dirty="0">
                <a:effectLst>
                  <a:outerShdw blurRad="38100" dist="38100" dir="2700000" algn="tl">
                    <a:srgbClr val="000000"/>
                  </a:outerShdw>
                </a:effectLst>
              </a:rPr>
              <a:t> - lest there be any fornicator or profane person like Esau, who for one morsel of food sold his birthright.</a:t>
            </a:r>
          </a:p>
        </p:txBody>
      </p:sp>
    </p:spTree>
    <p:extLst>
      <p:ext uri="{BB962C8B-B14F-4D97-AF65-F5344CB8AC3E}">
        <p14:creationId xmlns:p14="http://schemas.microsoft.com/office/powerpoint/2010/main" val="634587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be busy and tired and serve God. Remember Jesus cares.</a:t>
            </a:r>
          </a:p>
          <a:p>
            <a:r>
              <a:rPr lang="en-US" altLang="en-US" dirty="0">
                <a:effectLst>
                  <a:outerShdw blurRad="38100" dist="38100" dir="2700000" algn="tl">
                    <a:srgbClr val="000000"/>
                  </a:outerShdw>
                </a:effectLst>
              </a:rPr>
              <a:t>Jesus experienced loss of wealth and income.</a:t>
            </a:r>
          </a:p>
          <a:p>
            <a:r>
              <a:rPr lang="en-US" altLang="en-US" dirty="0">
                <a:effectLst>
                  <a:outerShdw blurRad="38100" dist="38100" dir="2700000" algn="tl">
                    <a:srgbClr val="000000"/>
                  </a:outerShdw>
                </a:effectLst>
              </a:rPr>
              <a:t>Jesus stepped down from the treasures of heaven. Nothing we lose can compare.              </a:t>
            </a:r>
            <a:r>
              <a:rPr lang="en-US" altLang="en-US" b="1" dirty="0">
                <a:effectLst>
                  <a:outerShdw blurRad="38100" dist="38100" dir="2700000" algn="tl">
                    <a:srgbClr val="000000"/>
                  </a:outerShdw>
                </a:effectLst>
              </a:rPr>
              <a:t>(Jn 17:5)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0250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17:5 (NKJV)</a:t>
            </a:r>
            <a:r>
              <a:rPr lang="en-US" altLang="en-US" dirty="0">
                <a:effectLst>
                  <a:outerShdw blurRad="38100" dist="38100" dir="2700000" algn="tl">
                    <a:srgbClr val="000000"/>
                  </a:outerShdw>
                </a:effectLst>
              </a:rPr>
              <a:t> - And now, O Father, glorify Me together with Yourself, with the glory which I had with You before the world was.</a:t>
            </a:r>
          </a:p>
        </p:txBody>
      </p:sp>
    </p:spTree>
    <p:extLst>
      <p:ext uri="{BB962C8B-B14F-4D97-AF65-F5344CB8AC3E}">
        <p14:creationId xmlns:p14="http://schemas.microsoft.com/office/powerpoint/2010/main" val="4239559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Listen then to our Lord’s call to follow Him. </a:t>
            </a:r>
            <a:r>
              <a:rPr lang="en-US" altLang="en-US" b="1" dirty="0">
                <a:effectLst>
                  <a:outerShdw blurRad="38100" dist="38100" dir="2700000" algn="tl">
                    <a:srgbClr val="000000"/>
                  </a:outerShdw>
                </a:effectLst>
              </a:rPr>
              <a:t>(Lk 9:58)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98646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9:58 (NKJV)</a:t>
            </a:r>
            <a:r>
              <a:rPr lang="en-US" altLang="en-US" dirty="0">
                <a:effectLst>
                  <a:outerShdw blurRad="38100" dist="38100" dir="2700000" algn="tl">
                    <a:srgbClr val="000000"/>
                  </a:outerShdw>
                </a:effectLst>
              </a:rPr>
              <a:t> - And Jesus said to him, “Foxes have holes and birds of the air have nests, but the Son of Man has nowhere to lay His head.”</a:t>
            </a:r>
          </a:p>
        </p:txBody>
      </p:sp>
    </p:spTree>
    <p:extLst>
      <p:ext uri="{BB962C8B-B14F-4D97-AF65-F5344CB8AC3E}">
        <p14:creationId xmlns:p14="http://schemas.microsoft.com/office/powerpoint/2010/main" val="1569834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you grieve over your position in life? Remember Jesus cares. </a:t>
            </a:r>
            <a:r>
              <a:rPr lang="en-US" altLang="en-US" b="1" dirty="0">
                <a:effectLst>
                  <a:outerShdw blurRad="38100" dist="38100" dir="2700000" algn="tl">
                    <a:srgbClr val="000000"/>
                  </a:outerShdw>
                </a:effectLst>
              </a:rPr>
              <a:t>(2 Cor 8:9)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00020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8:9 (NKJV)</a:t>
            </a:r>
            <a:r>
              <a:rPr lang="en-US" altLang="en-US" dirty="0">
                <a:effectLst>
                  <a:outerShdw blurRad="38100" dist="38100" dir="2700000" algn="tl">
                    <a:srgbClr val="000000"/>
                  </a:outerShdw>
                </a:effectLst>
              </a:rPr>
              <a:t> - For you know the grace of our Lord Jesus Christ, that though He was rich, yet for your sakes He became poor, that you through His poverty might become rich.</a:t>
            </a:r>
          </a:p>
        </p:txBody>
      </p:sp>
    </p:spTree>
    <p:extLst>
      <p:ext uri="{BB962C8B-B14F-4D97-AF65-F5344CB8AC3E}">
        <p14:creationId xmlns:p14="http://schemas.microsoft.com/office/powerpoint/2010/main" val="80754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Does Jesus care about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5:7 (NKJV)</a:t>
            </a:r>
            <a:r>
              <a:rPr lang="en-US" altLang="en-US" dirty="0">
                <a:effectLst>
                  <a:outerShdw blurRad="38100" dist="38100" dir="2700000" algn="tl">
                    <a:srgbClr val="000000"/>
                  </a:outerShdw>
                </a:effectLst>
              </a:rPr>
              <a:t> - casting all your care upon Him, for He cares for you.	</a:t>
            </a:r>
          </a:p>
        </p:txBody>
      </p:sp>
    </p:spTree>
    <p:extLst>
      <p:ext uri="{BB962C8B-B14F-4D97-AF65-F5344CB8AC3E}">
        <p14:creationId xmlns:p14="http://schemas.microsoft.com/office/powerpoint/2010/main" val="210349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experienced disappointment in others.</a:t>
            </a:r>
          </a:p>
          <a:p>
            <a:r>
              <a:rPr lang="en-US" altLang="en-US" dirty="0">
                <a:effectLst>
                  <a:outerShdw blurRad="38100" dist="38100" dir="2700000" algn="tl">
                    <a:srgbClr val="000000"/>
                  </a:outerShdw>
                </a:effectLst>
              </a:rPr>
              <a:t>Have you had a dearly important goal to fail or love expressed to another be  rejected or have trusted another and been betrayed?</a:t>
            </a:r>
          </a:p>
          <a:p>
            <a:r>
              <a:rPr lang="en-US" altLang="en-US" dirty="0">
                <a:effectLst>
                  <a:outerShdw blurRad="38100" dist="38100" dir="2700000" algn="tl">
                    <a:srgbClr val="000000"/>
                  </a:outerShdw>
                </a:effectLst>
              </a:rPr>
              <a:t>Jesus was betrayed and crucified by the ones He loved. </a:t>
            </a:r>
            <a:r>
              <a:rPr lang="en-US" altLang="en-US" b="1" dirty="0">
                <a:effectLst>
                  <a:outerShdw blurRad="38100" dist="38100" dir="2700000" algn="tl">
                    <a:srgbClr val="000000"/>
                  </a:outerShdw>
                </a:effectLst>
              </a:rPr>
              <a:t>(Jn 1:10-11)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911552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1:10-11 (NKJV)</a:t>
            </a:r>
            <a:r>
              <a:rPr lang="en-US" altLang="en-US" dirty="0">
                <a:effectLst>
                  <a:outerShdw blurRad="38100" dist="38100" dir="2700000" algn="tl">
                    <a:srgbClr val="000000"/>
                  </a:outerShdw>
                </a:effectLst>
              </a:rPr>
              <a:t> - He was in the world, and the world was made through Him, and the world did not know Him. 11He came to His own, and His own did not receive Him.</a:t>
            </a:r>
          </a:p>
        </p:txBody>
      </p:sp>
    </p:spTree>
    <p:extLst>
      <p:ext uri="{BB962C8B-B14F-4D97-AF65-F5344CB8AC3E}">
        <p14:creationId xmlns:p14="http://schemas.microsoft.com/office/powerpoint/2010/main" val="4286078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was hurt when others rejected the words they desperately needed.</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(Jn 6:64-67)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6548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6:64-67 (NKJV)</a:t>
            </a:r>
            <a:r>
              <a:rPr lang="en-US" altLang="en-US" dirty="0">
                <a:effectLst>
                  <a:outerShdw blurRad="38100" dist="38100" dir="2700000" algn="tl">
                    <a:srgbClr val="000000"/>
                  </a:outerShdw>
                </a:effectLst>
              </a:rPr>
              <a:t> - But there are some of you who do not believe.” For Jesus knew from the beginning who they were who did not believe, and who would betray Him. 65 And He said, “Therefore I have said to you that no one can come to Me unless it has been granted to him by My Father.”</a:t>
            </a:r>
          </a:p>
        </p:txBody>
      </p:sp>
    </p:spTree>
    <p:extLst>
      <p:ext uri="{BB962C8B-B14F-4D97-AF65-F5344CB8AC3E}">
        <p14:creationId xmlns:p14="http://schemas.microsoft.com/office/powerpoint/2010/main" val="1828596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6:64-67 (NKJV)</a:t>
            </a:r>
            <a:r>
              <a:rPr lang="en-US" altLang="en-US" dirty="0">
                <a:effectLst>
                  <a:outerShdw blurRad="38100" dist="38100" dir="2700000" algn="tl">
                    <a:srgbClr val="000000"/>
                  </a:outerShdw>
                </a:effectLst>
              </a:rPr>
              <a:t> - But there are some of you who do not believe.” … 66 From that time many of His disciples went back and walked with Him no more. 67 Then Jesus said to the twelve, “Do you also want to go away?”</a:t>
            </a:r>
          </a:p>
        </p:txBody>
      </p:sp>
    </p:spTree>
    <p:extLst>
      <p:ext uri="{BB962C8B-B14F-4D97-AF65-F5344CB8AC3E}">
        <p14:creationId xmlns:p14="http://schemas.microsoft.com/office/powerpoint/2010/main" val="3571859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experienced enemies without a cause.</a:t>
            </a:r>
          </a:p>
          <a:p>
            <a:r>
              <a:rPr lang="en-US" altLang="en-US" dirty="0">
                <a:effectLst>
                  <a:outerShdw blurRad="38100" dist="38100" dir="2700000" algn="tl">
                    <a:srgbClr val="000000"/>
                  </a:outerShdw>
                </a:effectLst>
              </a:rPr>
              <a:t>Have you ever had someone hate you when you have only done them good?</a:t>
            </a:r>
          </a:p>
          <a:p>
            <a:r>
              <a:rPr lang="en-US" altLang="en-US" dirty="0">
                <a:effectLst>
                  <a:outerShdw blurRad="38100" dist="38100" dir="2700000" algn="tl">
                    <a:srgbClr val="000000"/>
                  </a:outerShdw>
                </a:effectLst>
              </a:rPr>
              <a:t>The religious leaders attacked Jesus at every step. </a:t>
            </a:r>
            <a:r>
              <a:rPr lang="en-US" altLang="en-US" b="1" dirty="0">
                <a:effectLst>
                  <a:outerShdw blurRad="38100" dist="38100" dir="2700000" algn="tl">
                    <a:srgbClr val="000000"/>
                  </a:outerShdw>
                </a:effectLst>
              </a:rPr>
              <a:t>(Jn 15:20, 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105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15:20</a:t>
            </a:r>
            <a:r>
              <a:rPr lang="en-US" altLang="en-US" dirty="0">
                <a:effectLst>
                  <a:outerShdw blurRad="38100" dist="38100" dir="2700000" algn="tl">
                    <a:srgbClr val="000000"/>
                  </a:outerShdw>
                </a:effectLst>
              </a:rPr>
              <a:t> - "Remember the word that I said to you, 'A servant is not greater than his master.' If they persecuted Me, they will also persecute you. If they kept My word, they will keep yours also.</a:t>
            </a:r>
          </a:p>
        </p:txBody>
      </p:sp>
    </p:spTree>
    <p:extLst>
      <p:ext uri="{BB962C8B-B14F-4D97-AF65-F5344CB8AC3E}">
        <p14:creationId xmlns:p14="http://schemas.microsoft.com/office/powerpoint/2010/main" val="12915840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15:25</a:t>
            </a:r>
            <a:r>
              <a:rPr lang="en-US" altLang="en-US" dirty="0">
                <a:effectLst>
                  <a:outerShdw blurRad="38100" dist="38100" dir="2700000" algn="tl">
                    <a:srgbClr val="000000"/>
                  </a:outerShdw>
                </a:effectLst>
              </a:rPr>
              <a:t> - "But this happened that the word might be fulfilled which is written in their law, 'They hated Me without a cause.'</a:t>
            </a:r>
          </a:p>
        </p:txBody>
      </p:sp>
    </p:spTree>
    <p:extLst>
      <p:ext uri="{BB962C8B-B14F-4D97-AF65-F5344CB8AC3E}">
        <p14:creationId xmlns:p14="http://schemas.microsoft.com/office/powerpoint/2010/main" val="2858986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do you treat your enemies? Jesus cares! </a:t>
            </a:r>
            <a:r>
              <a:rPr lang="en-US" altLang="en-US" b="1" dirty="0">
                <a:effectLst>
                  <a:outerShdw blurRad="38100" dist="38100" dir="2700000" algn="tl">
                    <a:srgbClr val="000000"/>
                  </a:outerShdw>
                </a:effectLst>
              </a:rPr>
              <a:t>(1 Pt 2:21-23)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2799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2:21-23 (NKJV)</a:t>
            </a:r>
            <a:r>
              <a:rPr lang="en-US" altLang="en-US" dirty="0">
                <a:effectLst>
                  <a:outerShdw blurRad="38100" dist="38100" dir="2700000" algn="tl">
                    <a:srgbClr val="000000"/>
                  </a:outerShdw>
                </a:effectLst>
              </a:rPr>
              <a:t> - For to this you were called, because Christ also suffered for us, leaving us an example, that you should follow His steps: 22 “Who committed no sin, 	Nor was deceit found in His mouth”; 23 who, when He was reviled, did not revile in return; when He suffered, He did not threaten, but committed Himself to Him who judges righteously;</a:t>
            </a:r>
          </a:p>
        </p:txBody>
      </p:sp>
    </p:spTree>
    <p:extLst>
      <p:ext uri="{BB962C8B-B14F-4D97-AF65-F5344CB8AC3E}">
        <p14:creationId xmlns:p14="http://schemas.microsoft.com/office/powerpoint/2010/main" val="2563650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Does Jesus care about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Words are valuable especially if one is absolutely honest. Our God is honest!</a:t>
            </a:r>
          </a:p>
          <a:p>
            <a:r>
              <a:rPr lang="en-US" altLang="en-US" dirty="0">
                <a:effectLst>
                  <a:outerShdw blurRad="38100" dist="38100" dir="2700000" algn="tl">
                    <a:srgbClr val="000000"/>
                  </a:outerShdw>
                </a:effectLst>
              </a:rPr>
              <a:t>Past actions speak louder than words. When another cares they will be there for                you and will want to help you and also share your pain. </a:t>
            </a:r>
          </a:p>
          <a:p>
            <a:r>
              <a:rPr lang="en-US" altLang="en-US" dirty="0">
                <a:effectLst>
                  <a:outerShdw blurRad="38100" dist="38100" dir="2700000" algn="tl">
                    <a:srgbClr val="000000"/>
                  </a:outerShdw>
                </a:effectLst>
              </a:rPr>
              <a:t>How can I know that Jesus cares?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0033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7619">
                                            <p:txEl>
                                              <p:pRg st="2" end="2"/>
                                            </p:txEl>
                                          </p:spTgt>
                                        </p:tgtEl>
                                        <p:attrNameLst>
                                          <p:attrName>style.visibility</p:attrName>
                                        </p:attrNameLst>
                                      </p:cBhvr>
                                      <p:to>
                                        <p:strVal val="visible"/>
                                      </p:to>
                                    </p:set>
                                    <p:animEffect transition="in" filter="fade">
                                      <p:cBhvr>
                                        <p:cTn id="21" dur="1000"/>
                                        <p:tgtEl>
                                          <p:spTgt spid="367619">
                                            <p:txEl>
                                              <p:pRg st="2" end="2"/>
                                            </p:txEl>
                                          </p:spTgt>
                                        </p:tgtEl>
                                      </p:cBhvr>
                                    </p:animEffect>
                                    <p:anim calcmode="lin" valueType="num">
                                      <p:cBhvr>
                                        <p:cTn id="22" dur="1000" fill="hold"/>
                                        <p:tgtEl>
                                          <p:spTgt spid="367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76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experienced grief over the pain of others.</a:t>
            </a:r>
          </a:p>
          <a:p>
            <a:r>
              <a:rPr lang="en-US" altLang="en-US" dirty="0">
                <a:effectLst>
                  <a:outerShdw blurRad="38100" dist="38100" dir="2700000" algn="tl">
                    <a:srgbClr val="000000"/>
                  </a:outerShdw>
                </a:effectLst>
              </a:rPr>
              <a:t>How many would rather bear the pain than have a loved one experience it?</a:t>
            </a:r>
          </a:p>
          <a:p>
            <a:r>
              <a:rPr lang="en-US" altLang="en-US" dirty="0">
                <a:effectLst>
                  <a:outerShdw blurRad="38100" dist="38100" dir="2700000" algn="tl">
                    <a:srgbClr val="000000"/>
                  </a:outerShdw>
                </a:effectLst>
              </a:rPr>
              <a:t>Jesus grieved not only over Lazarus but over the family. </a:t>
            </a:r>
            <a:r>
              <a:rPr lang="en-US" altLang="en-US" b="1" dirty="0">
                <a:effectLst>
                  <a:outerShdw blurRad="38100" dist="38100" dir="2700000" algn="tl">
                    <a:srgbClr val="000000"/>
                  </a:outerShdw>
                </a:effectLst>
              </a:rPr>
              <a:t>(Jn 11:31-37)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029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11:33-36</a:t>
            </a:r>
            <a:r>
              <a:rPr lang="en-US" altLang="en-US" dirty="0">
                <a:effectLst>
                  <a:outerShdw blurRad="38100" dist="38100" dir="2700000" algn="tl">
                    <a:srgbClr val="000000"/>
                  </a:outerShdw>
                </a:effectLst>
              </a:rPr>
              <a:t> - Therefore, when Jesus saw her weeping, and the Jews who came with her weeping, He groaned in the spirit and was troubled.  34 And He said, "Where have you laid him?" They said to Him, "Lord, come and see."  35 Jesus wept.  36 Then the Jews said, "See how He loved him!"</a:t>
            </a:r>
          </a:p>
        </p:txBody>
      </p:sp>
    </p:spTree>
    <p:extLst>
      <p:ext uri="{BB962C8B-B14F-4D97-AF65-F5344CB8AC3E}">
        <p14:creationId xmlns:p14="http://schemas.microsoft.com/office/powerpoint/2010/main" val="42123971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 comforted them through the promises of God. </a:t>
            </a:r>
            <a:r>
              <a:rPr lang="en-US" altLang="en-US" b="1" dirty="0">
                <a:effectLst>
                  <a:outerShdw blurRad="38100" dist="38100" dir="2700000" algn="tl">
                    <a:srgbClr val="000000"/>
                  </a:outerShdw>
                </a:effectLst>
              </a:rPr>
              <a:t>(Jn 11:25-26)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94804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11:25-26 (NKJV)</a:t>
            </a:r>
            <a:r>
              <a:rPr lang="en-US" altLang="en-US" dirty="0">
                <a:effectLst>
                  <a:outerShdw blurRad="38100" dist="38100" dir="2700000" algn="tl">
                    <a:srgbClr val="000000"/>
                  </a:outerShdw>
                </a:effectLst>
              </a:rPr>
              <a:t> - Jesus said to her, “I am the resurrection and the life. He who believes in Me, though he may die, he shall live. 26 And whoever lives and believes in Me shall never die. Do you believe this?”</a:t>
            </a:r>
          </a:p>
        </p:txBody>
      </p:sp>
    </p:spTree>
    <p:extLst>
      <p:ext uri="{BB962C8B-B14F-4D97-AF65-F5344CB8AC3E}">
        <p14:creationId xmlns:p14="http://schemas.microsoft.com/office/powerpoint/2010/main" val="22355099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our pain we need to know that Jesus cares.</a:t>
            </a:r>
          </a:p>
          <a:p>
            <a:r>
              <a:rPr lang="en-US" altLang="en-US" dirty="0">
                <a:effectLst>
                  <a:outerShdw blurRad="38100" dist="38100" dir="2700000" algn="tl">
                    <a:srgbClr val="000000"/>
                  </a:outerShdw>
                </a:effectLst>
              </a:rPr>
              <a:t>Jesus experienced the betrayal and denial of friends.</a:t>
            </a:r>
          </a:p>
          <a:p>
            <a:r>
              <a:rPr lang="en-US" altLang="en-US" dirty="0">
                <a:effectLst>
                  <a:outerShdw blurRad="38100" dist="38100" dir="2700000" algn="tl">
                    <a:srgbClr val="000000"/>
                  </a:outerShdw>
                </a:effectLst>
              </a:rPr>
              <a:t>Judas. </a:t>
            </a:r>
            <a:r>
              <a:rPr lang="en-US" altLang="en-US" b="1" dirty="0">
                <a:effectLst>
                  <a:outerShdw blurRad="38100" dist="38100" dir="2700000" algn="tl">
                    <a:srgbClr val="000000"/>
                  </a:outerShdw>
                </a:effectLst>
              </a:rPr>
              <a:t>(Lk 22:47-48)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719605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22:47-48 (NKJV)</a:t>
            </a:r>
            <a:r>
              <a:rPr lang="en-US" altLang="en-US" dirty="0">
                <a:effectLst>
                  <a:outerShdw blurRad="38100" dist="38100" dir="2700000" algn="tl">
                    <a:srgbClr val="000000"/>
                  </a:outerShdw>
                </a:effectLst>
              </a:rPr>
              <a:t> - And while He was still speaking, behold, a multitude; and he who was called Judas, one of the twelve, went before them and drew near to Jesus to kiss Him. 48 But Jesus said to him, “Judas, are you betraying the Son of Man with a kiss?”</a:t>
            </a:r>
          </a:p>
        </p:txBody>
      </p:sp>
    </p:spTree>
    <p:extLst>
      <p:ext uri="{BB962C8B-B14F-4D97-AF65-F5344CB8AC3E}">
        <p14:creationId xmlns:p14="http://schemas.microsoft.com/office/powerpoint/2010/main" val="20025363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Peter. </a:t>
            </a:r>
            <a:r>
              <a:rPr lang="en-US" altLang="en-US" b="1" dirty="0">
                <a:effectLst>
                  <a:outerShdw blurRad="38100" dist="38100" dir="2700000" algn="tl">
                    <a:srgbClr val="000000"/>
                  </a:outerShdw>
                </a:effectLst>
              </a:rPr>
              <a:t>(Lk 22:61)</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0047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22:61 (NKJV)</a:t>
            </a:r>
            <a:r>
              <a:rPr lang="en-US" altLang="en-US" dirty="0">
                <a:effectLst>
                  <a:outerShdw blurRad="38100" dist="38100" dir="2700000" algn="tl">
                    <a:srgbClr val="000000"/>
                  </a:outerShdw>
                </a:effectLst>
              </a:rPr>
              <a:t> - And the Lord turned and looked at Peter. Then Peter remembered the word of the Lord, how He had said to him, “Before the rooster crows, you will deny Me three times.”</a:t>
            </a:r>
          </a:p>
        </p:txBody>
      </p:sp>
    </p:spTree>
    <p:extLst>
      <p:ext uri="{BB962C8B-B14F-4D97-AF65-F5344CB8AC3E}">
        <p14:creationId xmlns:p14="http://schemas.microsoft.com/office/powerpoint/2010/main" val="24625703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Jesus endured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are left alone by the sin and betrayal of loved ones. Jesus cares.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81804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cross represents all these pains brought together.</a:t>
            </a:r>
          </a:p>
          <a:p>
            <a:r>
              <a:rPr lang="en-US" altLang="en-US" dirty="0">
                <a:effectLst>
                  <a:outerShdw blurRad="38100" dist="38100" dir="2700000" algn="tl">
                    <a:srgbClr val="000000"/>
                  </a:outerShdw>
                </a:effectLst>
              </a:rPr>
              <a:t>He was tempted to come down from the cross. </a:t>
            </a:r>
            <a:r>
              <a:rPr lang="en-US" altLang="en-US" b="1" dirty="0">
                <a:effectLst>
                  <a:outerShdw blurRad="38100" dist="38100" dir="2700000" algn="tl">
                    <a:srgbClr val="000000"/>
                  </a:outerShdw>
                </a:effectLst>
              </a:rPr>
              <a:t>(Mt 26:53)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065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became Man in the birth of Jesus.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(Jn 1:1-2, 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009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26:53 (NKJV) </a:t>
            </a:r>
            <a:r>
              <a:rPr lang="en-US" altLang="en-US" dirty="0">
                <a:effectLst>
                  <a:outerShdw blurRad="38100" dist="38100" dir="2700000" algn="tl">
                    <a:srgbClr val="000000"/>
                  </a:outerShdw>
                </a:effectLst>
              </a:rPr>
              <a:t> -Or do you think that I cannot now pray to My Father, and He will provide Me with more than twelve legions of angels?</a:t>
            </a:r>
          </a:p>
        </p:txBody>
      </p:sp>
    </p:spTree>
    <p:extLst>
      <p:ext uri="{BB962C8B-B14F-4D97-AF65-F5344CB8AC3E}">
        <p14:creationId xmlns:p14="http://schemas.microsoft.com/office/powerpoint/2010/main" val="39872444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 experienced pain, thirst and weariness.</a:t>
            </a:r>
          </a:p>
          <a:p>
            <a:r>
              <a:rPr lang="en-US" altLang="en-US" dirty="0">
                <a:effectLst>
                  <a:outerShdw blurRad="38100" dist="38100" dir="2700000" algn="tl">
                    <a:srgbClr val="000000"/>
                  </a:outerShdw>
                </a:effectLst>
              </a:rPr>
              <a:t>He suffered the disappointment of betrayal and desertion.</a:t>
            </a:r>
          </a:p>
          <a:p>
            <a:r>
              <a:rPr lang="en-US" altLang="en-US" dirty="0">
                <a:effectLst>
                  <a:outerShdw blurRad="38100" dist="38100" dir="2700000" algn="tl">
                    <a:srgbClr val="000000"/>
                  </a:outerShdw>
                </a:effectLst>
              </a:rPr>
              <a:t>He witnessed His enemies mocking Him at His death.</a:t>
            </a:r>
          </a:p>
          <a:p>
            <a:r>
              <a:rPr lang="en-US" altLang="en-US" dirty="0">
                <a:effectLst>
                  <a:outerShdw blurRad="38100" dist="38100" dir="2700000" algn="tl">
                    <a:srgbClr val="000000"/>
                  </a:outerShdw>
                </a:effectLst>
              </a:rPr>
              <a:t>What did Jesus do? </a:t>
            </a:r>
            <a:r>
              <a:rPr lang="en-US" altLang="en-US" b="1" dirty="0">
                <a:effectLst>
                  <a:outerShdw blurRad="38100" dist="38100" dir="2700000" algn="tl">
                    <a:srgbClr val="000000"/>
                  </a:outerShdw>
                </a:effectLst>
              </a:rPr>
              <a:t>(Lk 23:34)</a:t>
            </a:r>
          </a:p>
        </p:txBody>
      </p:sp>
    </p:spTree>
    <p:extLst>
      <p:ext uri="{BB962C8B-B14F-4D97-AF65-F5344CB8AC3E}">
        <p14:creationId xmlns:p14="http://schemas.microsoft.com/office/powerpoint/2010/main" val="19962663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23:34 (NKJV)</a:t>
            </a:r>
            <a:r>
              <a:rPr lang="en-US" altLang="en-US" dirty="0">
                <a:effectLst>
                  <a:outerShdw blurRad="38100" dist="38100" dir="2700000" algn="tl">
                    <a:srgbClr val="000000"/>
                  </a:outerShdw>
                </a:effectLst>
              </a:rPr>
              <a:t> - Then Jesus said, “Father, forgive them, for they do not know what they do.”</a:t>
            </a:r>
          </a:p>
        </p:txBody>
      </p:sp>
    </p:spTree>
    <p:extLst>
      <p:ext uri="{BB962C8B-B14F-4D97-AF65-F5344CB8AC3E}">
        <p14:creationId xmlns:p14="http://schemas.microsoft.com/office/powerpoint/2010/main" val="868558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Remember the Lord in your trials. He cares. </a:t>
            </a:r>
            <a:r>
              <a:rPr lang="en-US" altLang="en-US" b="1" dirty="0">
                <a:effectLst>
                  <a:outerShdw blurRad="38100" dist="38100" dir="2700000" algn="tl">
                    <a:srgbClr val="000000"/>
                  </a:outerShdw>
                </a:effectLst>
              </a:rPr>
              <a:t>(Heb 12:2-4)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5499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12:2-4 (NKJV)</a:t>
            </a:r>
            <a:r>
              <a:rPr lang="en-US" altLang="en-US" dirty="0">
                <a:effectLst>
                  <a:outerShdw blurRad="38100" dist="38100" dir="2700000" algn="tl">
                    <a:srgbClr val="000000"/>
                  </a:outerShdw>
                </a:effectLst>
              </a:rPr>
              <a:t> - looking unto Jesus, the author and finisher of our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12120203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 For consider Him who endured such hostility from sinners against Himself, lest you become weary and discouraged in your souls. 4 You have not yet resisted to bloodshed, striving against sin.</a:t>
            </a:r>
          </a:p>
        </p:txBody>
      </p:sp>
    </p:spTree>
    <p:extLst>
      <p:ext uri="{BB962C8B-B14F-4D97-AF65-F5344CB8AC3E}">
        <p14:creationId xmlns:p14="http://schemas.microsoft.com/office/powerpoint/2010/main" val="34285968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have a faith in a Savior who understands and cares. </a:t>
            </a:r>
          </a:p>
          <a:p>
            <a:r>
              <a:rPr lang="en-US" altLang="en-US" dirty="0">
                <a:effectLst>
                  <a:outerShdw blurRad="38100" dist="38100" dir="2700000" algn="tl">
                    <a:srgbClr val="000000"/>
                  </a:outerShdw>
                </a:effectLst>
              </a:rPr>
              <a:t>Let us never doubt the One who loves us. You are never alone! </a:t>
            </a:r>
            <a:r>
              <a:rPr lang="en-US" altLang="en-US" b="1" dirty="0">
                <a:effectLst>
                  <a:outerShdw blurRad="38100" dist="38100" dir="2700000" algn="tl">
                    <a:srgbClr val="000000"/>
                  </a:outerShdw>
                </a:effectLst>
              </a:rPr>
              <a:t>(1 Pt 5:7)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43689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5:7 (NKJV)</a:t>
            </a:r>
            <a:r>
              <a:rPr lang="en-US" altLang="en-US" dirty="0">
                <a:effectLst>
                  <a:outerShdw blurRad="38100" dist="38100" dir="2700000" algn="tl">
                    <a:srgbClr val="000000"/>
                  </a:outerShdw>
                </a:effectLst>
              </a:rPr>
              <a:t> - casting all your care upon Him, for He cares for you.	</a:t>
            </a:r>
          </a:p>
        </p:txBody>
      </p:sp>
    </p:spTree>
    <p:extLst>
      <p:ext uri="{BB962C8B-B14F-4D97-AF65-F5344CB8AC3E}">
        <p14:creationId xmlns:p14="http://schemas.microsoft.com/office/powerpoint/2010/main" val="21549286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shows he cares for me by His crucifixion </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Would you trust the one who cares deeply for you? </a:t>
            </a:r>
          </a:p>
        </p:txBody>
      </p:sp>
    </p:spTree>
    <p:extLst>
      <p:ext uri="{BB962C8B-B14F-4D97-AF65-F5344CB8AC3E}">
        <p14:creationId xmlns:p14="http://schemas.microsoft.com/office/powerpoint/2010/main" val="1897921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1:1-2 (NKJV)</a:t>
            </a:r>
            <a:r>
              <a:rPr lang="en-US" altLang="en-US" dirty="0">
                <a:effectLst>
                  <a:outerShdw blurRad="38100" dist="38100" dir="2700000" algn="tl">
                    <a:srgbClr val="000000"/>
                  </a:outerShdw>
                </a:effectLst>
              </a:rPr>
              <a:t> - In the beginning was the Word, and the Word was with God, and the Word was God. 2He was in the beginning with God. </a:t>
            </a:r>
          </a:p>
        </p:txBody>
      </p:sp>
    </p:spTree>
    <p:extLst>
      <p:ext uri="{BB962C8B-B14F-4D97-AF65-F5344CB8AC3E}">
        <p14:creationId xmlns:p14="http://schemas.microsoft.com/office/powerpoint/2010/main" val="219522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1:14 (NKJV)</a:t>
            </a:r>
            <a:r>
              <a:rPr lang="en-US" altLang="en-US" dirty="0">
                <a:effectLst>
                  <a:outerShdw blurRad="38100" dist="38100" dir="2700000" algn="tl">
                    <a:srgbClr val="000000"/>
                  </a:outerShdw>
                </a:effectLst>
              </a:rPr>
              <a:t> 14And the Word became flesh and dwelt among us, and we beheld His glory, the glory as of the only begotten of the Father, full of grace and truth.</a:t>
            </a:r>
          </a:p>
        </p:txBody>
      </p:sp>
    </p:spTree>
    <p:extLst>
      <p:ext uri="{BB962C8B-B14F-4D97-AF65-F5344CB8AC3E}">
        <p14:creationId xmlns:p14="http://schemas.microsoft.com/office/powerpoint/2010/main" val="5624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Jesus came to earth for me</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was fully human and fully God.</a:t>
            </a:r>
          </a:p>
          <a:p>
            <a:r>
              <a:rPr lang="en-US" altLang="en-US" dirty="0">
                <a:effectLst>
                  <a:outerShdw blurRad="38100" dist="38100" dir="2700000" algn="tl">
                    <a:srgbClr val="000000"/>
                  </a:outerShdw>
                </a:effectLst>
              </a:rPr>
              <a:t>This was foretold in prophecy.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(Heb 10:5; Psa 40:6-8)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4357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5428</TotalTime>
  <Words>3059</Words>
  <Application>Microsoft Office PowerPoint</Application>
  <PresentationFormat>On-screen Show (4:3)</PresentationFormat>
  <Paragraphs>234</Paragraphs>
  <Slides>68</Slides>
  <Notes>68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68</vt:i4>
      </vt:variant>
    </vt:vector>
  </HeadingPairs>
  <TitlesOfParts>
    <vt:vector size="70" baseType="lpstr">
      <vt:lpstr>Arial</vt:lpstr>
      <vt:lpstr>Default Design</vt:lpstr>
      <vt:lpstr>Does Jesus Care?</vt:lpstr>
      <vt:lpstr>Does Jesus care about me?</vt:lpstr>
      <vt:lpstr>Does Jesus care about me?</vt:lpstr>
      <vt:lpstr>Does Jesus care about me?</vt:lpstr>
      <vt:lpstr>Does Jesus care about me?</vt:lpstr>
      <vt:lpstr>Jesus came to earth for me</vt:lpstr>
      <vt:lpstr>Jesus came to earth for me</vt:lpstr>
      <vt:lpstr>Jesus came to earth for me</vt:lpstr>
      <vt:lpstr>Jesus came to earth for me</vt:lpstr>
      <vt:lpstr>Jesus came to earth for me</vt:lpstr>
      <vt:lpstr>Jesus came to earth for me</vt:lpstr>
      <vt:lpstr>Jesus came to earth for me</vt:lpstr>
      <vt:lpstr>Jesus came to earth for me</vt:lpstr>
      <vt:lpstr>Jesus came to earth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Jesus endured and overcame temptation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Things that Jesus endured for me</vt:lpstr>
      <vt:lpstr>Jesus shows he cares for me by His crucifixion </vt:lpstr>
      <vt:lpstr>Jesus shows he cares for me by His crucifixion </vt:lpstr>
      <vt:lpstr>Jesus shows he cares for me by His crucifixion </vt:lpstr>
      <vt:lpstr>Jesus shows he cares for me by His crucifixion </vt:lpstr>
      <vt:lpstr>Jesus shows he cares for me by His crucifixion </vt:lpstr>
      <vt:lpstr>Jesus shows he cares for me by His crucifixion </vt:lpstr>
      <vt:lpstr>Jesus shows he cares for me by His crucifixion </vt:lpstr>
      <vt:lpstr>Jesus shows he cares for me by His crucifixion </vt:lpstr>
      <vt:lpstr>Jesus shows he cares for me by His crucifixion </vt:lpstr>
      <vt:lpstr>Jesus shows he cares for me by His crucifixion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158</cp:revision>
  <dcterms:created xsi:type="dcterms:W3CDTF">2011-01-22T21:17:58Z</dcterms:created>
  <dcterms:modified xsi:type="dcterms:W3CDTF">2019-01-06T16:15:06Z</dcterms:modified>
</cp:coreProperties>
</file>