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8" r:id="rId3"/>
    <p:sldId id="1300" r:id="rId4"/>
    <p:sldId id="1301" r:id="rId5"/>
    <p:sldId id="1303" r:id="rId6"/>
    <p:sldId id="1302" r:id="rId7"/>
    <p:sldId id="1304" r:id="rId8"/>
    <p:sldId id="1305" r:id="rId9"/>
    <p:sldId id="1306" r:id="rId10"/>
    <p:sldId id="1308" r:id="rId11"/>
    <p:sldId id="1309" r:id="rId12"/>
    <p:sldId id="1307" r:id="rId13"/>
    <p:sldId id="1310" r:id="rId14"/>
    <p:sldId id="1311" r:id="rId15"/>
    <p:sldId id="1312" r:id="rId16"/>
    <p:sldId id="1313" r:id="rId17"/>
    <p:sldId id="1314" r:id="rId18"/>
    <p:sldId id="1315" r:id="rId19"/>
    <p:sldId id="1316" r:id="rId20"/>
    <p:sldId id="1317" r:id="rId21"/>
    <p:sldId id="1318" r:id="rId22"/>
    <p:sldId id="1319" r:id="rId23"/>
    <p:sldId id="1320" r:id="rId24"/>
    <p:sldId id="1321" r:id="rId25"/>
    <p:sldId id="1231" r:id="rId26"/>
    <p:sldId id="1322" r:id="rId27"/>
    <p:sldId id="1323" r:id="rId28"/>
    <p:sldId id="1324" r:id="rId29"/>
    <p:sldId id="1325" r:id="rId30"/>
    <p:sldId id="1326" r:id="rId31"/>
    <p:sldId id="1327" r:id="rId32"/>
    <p:sldId id="1328" r:id="rId33"/>
    <p:sldId id="1329" r:id="rId34"/>
    <p:sldId id="1330" r:id="rId35"/>
    <p:sldId id="1368" r:id="rId36"/>
    <p:sldId id="1331" r:id="rId37"/>
    <p:sldId id="1332" r:id="rId38"/>
    <p:sldId id="1333" r:id="rId39"/>
    <p:sldId id="1334" r:id="rId40"/>
    <p:sldId id="1338" r:id="rId41"/>
    <p:sldId id="1335" r:id="rId42"/>
    <p:sldId id="1339" r:id="rId43"/>
    <p:sldId id="1336" r:id="rId44"/>
    <p:sldId id="1337" r:id="rId45"/>
    <p:sldId id="1232" r:id="rId46"/>
    <p:sldId id="1340" r:id="rId47"/>
    <p:sldId id="1341" r:id="rId48"/>
    <p:sldId id="1342" r:id="rId49"/>
    <p:sldId id="1343" r:id="rId50"/>
    <p:sldId id="1344" r:id="rId51"/>
    <p:sldId id="1345" r:id="rId52"/>
    <p:sldId id="1346" r:id="rId53"/>
    <p:sldId id="1347" r:id="rId54"/>
    <p:sldId id="1348" r:id="rId55"/>
    <p:sldId id="1349" r:id="rId56"/>
    <p:sldId id="1350" r:id="rId57"/>
    <p:sldId id="1351" r:id="rId58"/>
    <p:sldId id="1352" r:id="rId59"/>
    <p:sldId id="1353" r:id="rId60"/>
    <p:sldId id="1365" r:id="rId61"/>
    <p:sldId id="1366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A50021"/>
    <a:srgbClr val="003300"/>
    <a:srgbClr val="660066"/>
    <a:srgbClr val="5B0A01"/>
    <a:srgbClr val="43193F"/>
    <a:srgbClr val="C96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7436" autoAdjust="0"/>
  </p:normalViewPr>
  <p:slideViewPr>
    <p:cSldViewPr>
      <p:cViewPr varScale="1">
        <p:scale>
          <a:sx n="77" d="100"/>
          <a:sy n="77" d="100"/>
        </p:scale>
        <p:origin x="10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700B3D-2308-4F7E-AA76-1F5B4EDF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4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0B625B-548E-4F48-98B5-949C613EE48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6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461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AC902E1-44EC-46C8-9C02-E37CD719856A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481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F216525-A4D0-4D4C-99A2-5ABA8136F0F9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4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440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2BA111-DF22-43FF-B95C-C01E9320F0A4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0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502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3CB8D5-9BC6-45C2-A53F-6F64E5CD265B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522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6DE9612-969C-4F9B-BBE6-9520E7E77C60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4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543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A23108D-AAB1-45BA-973D-C1696C522CA7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6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563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C10B605-132D-4783-8A70-524949D8D0B0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584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F614BF6-8639-42E3-B935-CE282B8521D3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04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04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C4985A5-F9C9-447C-BD0C-6C5A38C85966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2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25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484D98C-EB19-49D1-B08D-8505B5A96E10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3B90D2-1BDF-4E01-8344-2520A970CB0F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45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45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E467752-03EA-4232-B9C5-528C42BBA540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6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65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93F726-287A-484A-A155-455DD98CA2C2}" type="slidenum">
              <a:rPr lang="en-US" altLang="en-US" sz="1200"/>
              <a:pPr algn="r" eaLnBrk="1" hangingPunct="1"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686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AE870A0-2C8F-49D3-B57A-9F55C22ABE0B}" type="slidenum">
              <a:rPr lang="en-US" altLang="en-US" sz="1200"/>
              <a:pPr algn="r" eaLnBrk="1" hangingPunct="1"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06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06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E20F68-2597-4D8C-B1EA-F5E4E73BC586}" type="slidenum">
              <a:rPr lang="en-US" altLang="en-US" sz="1200"/>
              <a:pPr algn="r" eaLnBrk="1" hangingPunct="1"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7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27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6A0C80C-17D5-4CCB-BE4F-AF57D619B6AB}" type="slidenum">
              <a:rPr lang="en-US" altLang="en-US" sz="1200"/>
              <a:pPr algn="r" eaLnBrk="1" hangingPunct="1"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873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FEF07E0-F9FB-403B-9296-050C2D3C1EAF}" type="slidenum">
              <a:rPr lang="en-US" altLang="en-US" sz="1200"/>
              <a:pPr algn="r" eaLnBrk="1" hangingPunct="1"/>
              <a:t>25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4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47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9BDF25F-3B96-43AF-A797-CD9619FE9C76}" type="slidenum">
              <a:rPr lang="en-US" altLang="en-US" sz="1200"/>
              <a:pPr algn="r" eaLnBrk="1" hangingPunct="1"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68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68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0E3769F-7766-4E6F-B295-E0C368F1B655}" type="slidenum">
              <a:rPr lang="en-US" altLang="en-US" sz="1200"/>
              <a:pPr algn="r" eaLnBrk="1" hangingPunct="1"/>
              <a:t>27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8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88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B5C4B8A-233D-4BD2-8F6E-DD0F1EE2E5BB}" type="slidenum">
              <a:rPr lang="en-US" altLang="en-US" sz="1200"/>
              <a:pPr algn="r" eaLnBrk="1" hangingPunct="1"/>
              <a:t>28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0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09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5870E5-49A0-4B44-ACBA-C091247835B4}" type="slidenum">
              <a:rPr lang="en-US" altLang="en-US" sz="1200"/>
              <a:pPr algn="r" eaLnBrk="1" hangingPunct="1"/>
              <a:t>29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9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297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47B9533-DF8D-408C-B21F-FA190673CF0A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29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29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BA872BD-46DB-4057-B83E-73313B9A756F}" type="slidenum">
              <a:rPr lang="en-US" altLang="en-US" sz="1200"/>
              <a:pPr algn="r" eaLnBrk="1" hangingPunct="1"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50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50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364C758-17CA-4664-9E11-3688F93A8FB7}" type="slidenum">
              <a:rPr lang="en-US" altLang="en-US" sz="1200"/>
              <a:pPr algn="r" eaLnBrk="1" hangingPunct="1"/>
              <a:t>31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70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70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61971DB-19F7-42B8-8C02-297B78C66FC7}" type="slidenum">
              <a:rPr lang="en-US" altLang="en-US" sz="1200"/>
              <a:pPr algn="r" eaLnBrk="1" hangingPunct="1"/>
              <a:t>32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9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E9D0BD4-29F6-4633-90A8-7AE4329A8C55}" type="slidenum">
              <a:rPr lang="en-US" altLang="en-US" sz="1200"/>
              <a:pPr algn="r" eaLnBrk="1" hangingPunct="1"/>
              <a:t>33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1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061B148-AE2B-4B24-AD20-83650CFA4354}" type="slidenum">
              <a:rPr lang="en-US" altLang="en-US" sz="1200"/>
              <a:pPr algn="r" eaLnBrk="1" hangingPunct="1"/>
              <a:t>34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8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689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E2401A4-E77F-4EB3-BEFD-59437871F74E}" type="slidenum">
              <a:rPr lang="en-US" altLang="en-US" sz="1200"/>
              <a:pPr algn="r" eaLnBrk="1" hangingPunct="1"/>
              <a:t>35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3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32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0970852-4BEC-48F2-BD0A-A3E441334504}" type="slidenum">
              <a:rPr lang="en-US" altLang="en-US" sz="1200"/>
              <a:pPr algn="r" eaLnBrk="1" hangingPunct="1"/>
              <a:t>36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5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52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BC058F4-9C72-49B7-9948-997CD8F5E571}" type="slidenum">
              <a:rPr lang="en-US" altLang="en-US" sz="1200"/>
              <a:pPr algn="r" eaLnBrk="1" hangingPunct="1"/>
              <a:t>37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7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73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2A1E214-8127-4722-9032-3A5BC3097772}" type="slidenum">
              <a:rPr lang="en-US" altLang="en-US" sz="1200"/>
              <a:pPr algn="r" eaLnBrk="1" hangingPunct="1"/>
              <a:t>38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93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E8019F-D002-4A5C-8CCA-4405DF509F69}" type="slidenum">
              <a:rPr lang="en-US" altLang="en-US" sz="1200"/>
              <a:pPr algn="r" eaLnBrk="1" hangingPunct="1"/>
              <a:t>39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1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17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2A6E663-3EBA-4DE4-ACD5-7DA2F58F3E5E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7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7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246C6F-6676-45AE-BB35-2B7D388B3EB0}" type="slidenum">
              <a:rPr lang="en-US" altLang="en-US" sz="1200"/>
              <a:pPr algn="r" eaLnBrk="1" hangingPunct="1"/>
              <a:t>40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1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1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F155582-BD98-4663-ABB6-9F05474EF394}" type="slidenum">
              <a:rPr lang="en-US" altLang="en-US" sz="1200"/>
              <a:pPr algn="r" eaLnBrk="1" hangingPunct="1"/>
              <a:t>41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6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6071200-0F9C-47FF-93FD-C4194A976A8D}" type="slidenum">
              <a:rPr lang="en-US" altLang="en-US" sz="1200"/>
              <a:pPr algn="r" eaLnBrk="1" hangingPunct="1"/>
              <a:t>42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3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3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06E18B3-57A2-48C5-AF7D-85DB397F6EFF}" type="slidenum">
              <a:rPr lang="en-US" altLang="en-US" sz="1200"/>
              <a:pPr algn="r" eaLnBrk="1" hangingPunct="1"/>
              <a:t>43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5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5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7C71566-87FE-4C28-845C-C6CCB930B3D1}" type="slidenum">
              <a:rPr lang="en-US" altLang="en-US" sz="1200"/>
              <a:pPr algn="r" eaLnBrk="1" hangingPunct="1"/>
              <a:t>44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894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A660B3B-85AC-4150-9F30-C6B330E53992}" type="slidenum">
              <a:rPr lang="en-US" altLang="en-US" sz="1200"/>
              <a:pPr algn="r" eaLnBrk="1" hangingPunct="1"/>
              <a:t>45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1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16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A9736D-BCBA-4733-B7EC-D03ECA12C302}" type="slidenum">
              <a:rPr lang="en-US" altLang="en-US" sz="1200"/>
              <a:pPr algn="r" eaLnBrk="1" hangingPunct="1"/>
              <a:t>46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3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37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A487B4B-FFDB-45CD-B5F5-7F85FE86891F}" type="slidenum">
              <a:rPr lang="en-US" altLang="en-US" sz="1200"/>
              <a:pPr algn="r" eaLnBrk="1" hangingPunct="1"/>
              <a:t>47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5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5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EC9631C-2995-4F97-8843-79DA25C4A886}" type="slidenum">
              <a:rPr lang="en-US" altLang="en-US" sz="1200"/>
              <a:pPr algn="r" eaLnBrk="1" hangingPunct="1"/>
              <a:t>48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7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77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3708D18-1A34-4539-984B-FD7A56F16F8C}" type="slidenum">
              <a:rPr lang="en-US" altLang="en-US" sz="1200"/>
              <a:pPr algn="r" eaLnBrk="1" hangingPunct="1"/>
              <a:t>49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58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490C3ED-6F43-4CE8-9D86-8EDE7F99CD76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9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4C097C6-9DB2-4BF6-ABEC-48CEB56F5B81}" type="slidenum">
              <a:rPr lang="en-US" altLang="en-US" sz="1200"/>
              <a:pPr algn="r" eaLnBrk="1" hangingPunct="1"/>
              <a:t>50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1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21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658D20E-F1C2-442E-A26B-166F43C0D26C}" type="slidenum">
              <a:rPr lang="en-US" altLang="en-US" sz="1200"/>
              <a:pPr algn="r" eaLnBrk="1" hangingPunct="1"/>
              <a:t>51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3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23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5862F3F-4AD8-4EDF-AE7C-2928E25A7280}" type="slidenum">
              <a:rPr lang="en-US" altLang="en-US" sz="1200"/>
              <a:pPr algn="r" eaLnBrk="1" hangingPunct="1"/>
              <a:t>52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5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25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831C447-4E2E-49B4-BF76-B3E3B0686FC1}" type="slidenum">
              <a:rPr lang="en-US" altLang="en-US" sz="1200"/>
              <a:pPr algn="r" eaLnBrk="1" hangingPunct="1"/>
              <a:t>53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8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28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23018B-4556-47E8-9818-584F95153DAA}" type="slidenum">
              <a:rPr lang="en-US" altLang="en-US" sz="1200"/>
              <a:pPr algn="r" eaLnBrk="1" hangingPunct="1"/>
              <a:t>54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30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698377C-B789-4CC3-A7E1-15D73F3FFFC7}" type="slidenum">
              <a:rPr lang="en-US" altLang="en-US" sz="1200"/>
              <a:pPr algn="r" eaLnBrk="1" hangingPunct="1"/>
              <a:t>55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2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321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92BB5AE-AE0A-4D90-8348-32B5B634394B}" type="slidenum">
              <a:rPr lang="en-US" altLang="en-US" sz="1200"/>
              <a:pPr algn="r" eaLnBrk="1" hangingPunct="1"/>
              <a:t>56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4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34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E46FE98-1993-4AD1-AF1F-EB626E74EB43}" type="slidenum">
              <a:rPr lang="en-US" altLang="en-US" sz="1200"/>
              <a:pPr algn="r" eaLnBrk="1" hangingPunct="1"/>
              <a:t>57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6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36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A121D06-16A0-4396-87D5-6CCFA508D0C1}" type="slidenum">
              <a:rPr lang="en-US" altLang="en-US" sz="1200"/>
              <a:pPr algn="r" eaLnBrk="1" hangingPunct="1"/>
              <a:t>58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8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382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C1D0695-ACC8-49AE-8721-6D81A8B017AB}" type="slidenum">
              <a:rPr lang="en-US" altLang="en-US" sz="1200"/>
              <a:pPr algn="r" eaLnBrk="1" hangingPunct="1"/>
              <a:t>59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3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38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9194F60-2BD5-4F92-A334-7E71CC764272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2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628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C17C25C-3A47-439C-B387-56BD78B3C42C}" type="slidenum">
              <a:rPr lang="en-US" altLang="en-US" sz="1200"/>
              <a:pPr algn="r" eaLnBrk="1" hangingPunct="1"/>
              <a:t>60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4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649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64A6283-1F94-4C39-BFBF-4563B6B65BAA}" type="slidenum">
              <a:rPr lang="en-US" altLang="en-US" sz="1200"/>
              <a:pPr algn="r" eaLnBrk="1" hangingPunct="1"/>
              <a:t>61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79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3140270-C1EB-4CB6-BA8E-814689AF2842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9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99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8EA9F4F-5D20-4FF6-AF54-84DC7B0B7DCD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2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420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ACB664F-20FC-451C-8ACE-3C76882BF7FA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32817-F145-4F2F-985E-9CD912473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2079D-18F5-49BC-A7A7-2A886A357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88A45-DAE7-4F51-8C33-146D15E49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2D007-F5FE-4839-BC96-4F824AEE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6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D98B8-77FB-4D34-8C72-5C7BFF2C3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8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D729D-00C7-4F11-B0A7-2F6D6D984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1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B21EB-2618-41FD-8688-42DEDC197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1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B546B-F5AF-4DE5-95D7-C8171EE9D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00578-CE85-40B9-B085-00A56A891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2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FA6D-CF5B-43F5-B506-53CA6AC03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1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4CBF0-C914-4C1A-947B-8F7F21438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B4AEE-63CD-400A-B76C-FDF6DA828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God’s Plan for Marriage</a:t>
            </a:r>
            <a:endParaRPr lang="en-US" altLang="en-US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(James 3:13-18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Who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wise and understanding among you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? Let him show by good conduct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that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his works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 done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 the meekness of wisdom.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{14}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But if you have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bitter envy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self-seeking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in your hearts,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do not boast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lie against the truth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{15}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This wisdom does not descend from above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but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earthly, sensual, demonic.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{16}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 where envy and self-seeking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exist,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confusion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every evil thing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are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there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{17}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But the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wisdom that is from above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is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first pure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then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peaceable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gentle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willing to yield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full of mercy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good fruits,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without partiality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without hypocrisy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{18}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Now the fruit of righteousness is sown in peace by those who make peace.”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should have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confidence in their relationship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what Paul said about Timothy.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(Phil 2:20-23)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Philippians 2:20-23 (NKJV)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 have no one like-minded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who will sincerely care for your state. 21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all seek their own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not the things which are of Christ Jesus. 22 But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you know his proven character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that as a son with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his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father he served with me in the gospel. 23 Therefore I hope to send him at once, as soon as I see how it goes with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Some are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afraid to lose the one they “love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” so they rush into marriage!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true love? It is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commitment of the will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based upon the example of 	    Christ.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 John 3:16; 4:7-11)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1 John 3:16 (NKJV)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By this we know love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because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 laid down His life for us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And we also ought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to lay down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our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 lives for the brethren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1 John 4:7-11 (NKJV)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Beloved,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let us love one another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love is of God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;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everyone who loves is born of God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knows God. 8 He who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does not love does not know God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God is love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9 In this the love of God was manifested toward us, that God has sent His only begotten Son into the world, that we might live through Him.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 In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this is love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not that we loved God, but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that He loved us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and sent His Son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to be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the propitiation for our sins. 11 Beloved,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if God so loved us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we also ought to love one another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should you do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if you have doubts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about the one you are dating having this      kind of love? True love will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grow stronger over time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not weaker! (Ex. JAMOT)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be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ready to assume the responsibilities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marriage.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(Gen 2:23-24)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Genesis 2:23-24 (NKJV)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And Adam said: “This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now bone of my bones And flesh of my flesh; She shall be called Woman, Because she was taken out of Man.” 24 Therefore a man shall leave his father and mother and be joined to his wife,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they shall become one flesh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Our society or "culture" has contributed to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"quick fix" mentality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world’s focus on romance and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making it to the marriage ceremony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Happiness is pictured as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"getting" things, receiving praise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accomplishing     goals. Problems can be shrugged off. It will be “happily ever after.”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 husband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must be ready to provide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my home.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(Eph 4:28)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4:28 (NKJV)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Let him who stole steal no longer, but rather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let him labor, working with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his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 hands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what is good,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that he may have something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to give him who has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Many are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unprepared to live as two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They want to be single with their decisions, 	    time, spending and interests.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 encouraged to marry too early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from misapplying bible passages.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Some say that if you are so strongly attracted to another that you should marry.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(1 Cor 7:8-9)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1 Corinthians 7:8-9 (NKJV)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But I say to the unmarried and to the widows: It is good for them if they remain even as I am; 9 but if they cannot exercise self-control, let them marry.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it is better to marry than to burn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with passion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You should not rush marriage</a:t>
            </a:r>
            <a:endParaRPr lang="en-US" alt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passage is dealing with the decision to remain single or to pursue marriage. If you do pursue marriage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is not the only consideration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Some try to use this verse to justify all marriages.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(Ephesians 5:25-29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Husbands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love your wives,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just as Christ also loved the church and gave Himself for her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{26}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that He might sanctify and cleanse her with the washing of water by the word,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{27}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that He might present her to Himself a glorious church, not having spot or wrinkle or any such thing, but that she should be holy and without blemish.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{28}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husbands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ought to love their own wives as their own bodies; he who loves his wife loves himself.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{29}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 no one ever hated his own flesh, but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nourishes and cherishes it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just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as the Lord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does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church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.”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always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seek to understand the wife.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(1 Pt 3:7)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(1 Peter 3:7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- “Husbands, likewise,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dwell with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them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with understanding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giving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honor to the wife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as to the weaker vessel, and as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being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heirs together of the grace of life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that your prayers may not be hindered.”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very act of seeking understanding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shows humility and care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How would you like a boss who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cared nothing about your thoughts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 you understand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great risk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your wife has taken in submitting to you?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She depends on you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 breadwinner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(Gen 3:19; Eph 4:28)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Finally marriages can be abruptly ended in divorce because "things just will not work out."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Sacrifice and working out hard problems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are considered unreasonable.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These approaches are widespread because it comes from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ruler of this world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 Jn 2:15-17; Jn 14:30)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(Genesis 3:19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“In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sweat of your face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you shall eat bread Till you return to the ground, For out of it you were taken; For dust you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are,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And to dust you shall return.””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(Ephesians 4:28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“Let him who stole steal no longer, but rather let him labor,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working with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his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hands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what is good, that he may have something to give him who has need.”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She depends upon you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her emotional needs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She depends upon you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your spiritual leadership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 Cor 11:3)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(1 Corinthians 11:3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“But I want you to know that the head of every man is Christ, the head of woman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man, and the head of Christ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God.”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dating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she would not have imagined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you ever forsaking these duties. 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Some men are satisfied with just bringing the money home!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divorce these vulnerabilities are clearly seen.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Please notice that he should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always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seek to understand!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To be a spiritual leader. (Eph 5:27)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(Ephesians 5:27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“that He might present her to Himself a glorious church, not having spot or wrinkle or any such thing, but that she should be holy and without blemish.”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This is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greatest duty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man. </a:t>
            </a:r>
            <a:b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(Mt 6:33)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(Matthew 6:33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“”But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seek first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the kingdom of God and His righteousness, and all these things shall be added to you.”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When a man surrenders the spiritual leadership to the woman he is making a      clear statement as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what is really important to him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(John 14:30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- “I will no longer talk much with you, for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ruler of this world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is coming,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 has nothing in Me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 you making decisions that will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best cause spiritual growth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attending services?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leading in worship at home?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decisions concerning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modesty, dating and events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decisions concerning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time, money, vacations and associates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Please do not grudgingly do these things with as little effort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To be willing to listen and yield in decision making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(Phil 2:3-4)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(Philippians 2:3-4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“Let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nothing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be done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through selfish ambition or conceit, but in lowliness of mind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let each esteem others better than himself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{4}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Let each of you look out not only for his own interests, but also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for the interests of others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Husband (Eph 5:25-29)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Headship means you can overrule when there is a disagreement,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but when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some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attitudes towards money and spending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(Ephesians 5:22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“Wives, submit to your own husbands, as to the Lord.”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To seek to respect and praise the husband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5:33)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(Ephesians 5:33 NKJV)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“Nevertheless let each one of you in particular so love his own wife as himself, and let the wife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see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that she respects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husband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fewer things more difficult for a man to deal with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than disrespect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 may be overt in the form of open attack or more subtle in sarcastic answers and remarks.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response of the man will be either </a:t>
            </a:r>
            <a:r>
              <a:rPr lang="en-US" altLang="en-US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attack or withdraw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your husband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see and hear when he comes in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disrespectful wife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has a corrupted heart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Here is where you must learn what it     means to be a Christian.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 Pt 3:1-4)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(1 John 2:15-17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- “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Do not love the world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things in the world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 If anyone loves the world,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love of the Father is not in him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{16}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 all that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 the world;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lust of the flesh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lust of the eyes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pride of life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; is not of the Father but is of the world.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{17}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world is passing away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the lust of it; but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he who does the will of God abides forever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0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(1 Peter 3:1-4 NKJV)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“Wives, likewise, </a:t>
            </a:r>
            <a:r>
              <a:rPr lang="en-US" alt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 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submissive to your own husbands, that even if some do not obey the word, they,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without a word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may be won by the conduct of their wives,</a:t>
            </a:r>
            <a:r>
              <a:rPr lang="en-US" alt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{2} 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when they observe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your chaste conduct </a:t>
            </a:r>
            <a:r>
              <a:rPr lang="en-US" altLang="en-US" sz="30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accompanied </a:t>
            </a:r>
            <a:r>
              <a:rPr lang="en-US" altLang="en-US" sz="30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by fear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{3} 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 not let your adornment be </a:t>
            </a:r>
            <a:r>
              <a:rPr lang="en-US" alt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merely 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outward; arranging the hair, wearing gold, or putting on </a:t>
            </a:r>
            <a:r>
              <a:rPr lang="en-US" alt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fine 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apparel;</a:t>
            </a:r>
            <a:r>
              <a:rPr lang="en-US" altLang="en-US" sz="3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{4}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rather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let it be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hidden person of the heart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with the incorruptible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beauty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of a gentle and quiet spirit, which is very precious in the sight of God.”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To patiently yield to his judgment.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(Col 3:18)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(Colossians 3:18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“Wives, submit to your own husbands, as is fitting in the Lord.”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a limit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this submission. </a:t>
            </a:r>
            <a:b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(Acts 5:29)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(Acts 5:29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“But Peter and the 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other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apostles answered and said: “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We ought to obey God rather than men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</a:t>
            </a:r>
            <a:r>
              <a:rPr lang="en-US" altLang="en-US" sz="30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ways a woman can "force the issue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" to get what she wants or tear     down his judgments when she does not get her way.</a:t>
            </a:r>
          </a:p>
          <a:p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should a woman do when </a:t>
            </a:r>
            <a:r>
              <a:rPr lang="en-US" altLang="en-US" sz="30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she disagrees or wishes to be heard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 A wise     husband will always welcome her input!</a:t>
            </a:r>
          </a:p>
          <a:p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Again when an impatient wife badgers to get her way she will often find </a:t>
            </a:r>
            <a:r>
              <a:rPr lang="en-US" altLang="en-US" sz="30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distant man who pulls back into his work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To set an example of humble service to God.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(1 Pet 3:5-6)</a:t>
            </a:r>
            <a:endParaRPr lang="en-US" alt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(1 Peter 3:5-6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“For in this manner, in former times, the holy women who trusted in God also adorned themselves,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being submissive to their own husbands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{6}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as Sarah obeyed Abraham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calling him lord, whose daughters you are if you do good and are not afraid with any terror.”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Unselfish Service of the Wife </a:t>
            </a:r>
            <a:b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(Eph 5:22)</a:t>
            </a:r>
            <a:endParaRPr lang="en-US" altLang="en-US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woman has a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great influence on the atmosphere of the home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It is in the home where we are made strong or weak in our service to God.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How many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wives are interested in Bible study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 You will be a powerful influence on how your children view the Bible.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husband could have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greater blessin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 than a wife who loved God!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worldly way is widespread because it has </a:t>
            </a:r>
            <a:r>
              <a:rPr lang="en-US" altLang="en-US" sz="30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selfishness at its root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Worldliness always takes the short view, the easy way out and </a:t>
            </a:r>
            <a:r>
              <a:rPr lang="en-US" altLang="en-US" sz="30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runs from               problems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(How many have later been involved in other “relationships?”)</a:t>
            </a:r>
          </a:p>
          <a:p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the pursuit of self, those held captive to the world will find </a:t>
            </a:r>
            <a:r>
              <a:rPr lang="en-US" altLang="en-US" sz="30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bitterness in this life and torment in the next</a:t>
            </a:r>
            <a:r>
              <a:rPr lang="en-US" alt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(Ex. Divorces within church.)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A Couple's Unselfish Service to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What kind of home do you have?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(Lk 1:6)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A Couple's Unselfish Service to God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(Luke 1:6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“And they were both righteous before God, walking in all the commandments and ordinances of the Lord blameless.”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worldly man will take those who are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most precious to them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ignore or              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discard the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m. There is a better way to live!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(Jn 10:10)</a:t>
            </a:r>
            <a:r>
              <a:rPr lang="en-US" altLang="en-US" dirty="0"/>
              <a:t> </a:t>
            </a:r>
            <a:endParaRPr lang="en-US" alt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(John 10:10 NKJV)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“”The thief does not come except to steal, and to kill, and to destroy. I have come that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they may have life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, and that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they may have </a:t>
            </a:r>
            <a:r>
              <a:rPr lang="en-US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it </a:t>
            </a: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more abundantly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We need God’s help to have His riches blessings.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transition from wedding to marriage is a transition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from emotion to reality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marriage you are seen for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your real character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(Ex. Phone call at 3 AM)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If the love of God is there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then a patient change will occur year by year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we choose </a:t>
            </a:r>
            <a:r>
              <a:rPr lang="en-US" altLang="en-US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God’s wisdom or Satan’s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(Jas 3:13-18)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7901</TotalTime>
  <Words>2972</Words>
  <Application>Microsoft Office PowerPoint</Application>
  <PresentationFormat>On-screen Show (4:3)</PresentationFormat>
  <Paragraphs>215</Paragraphs>
  <Slides>61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Arial</vt:lpstr>
      <vt:lpstr>Default Design</vt:lpstr>
      <vt:lpstr>God’s Plan for Marriage</vt:lpstr>
      <vt:lpstr>We need God’s help to have His riches blessings.</vt:lpstr>
      <vt:lpstr>We need God’s help to have His riches blessings.</vt:lpstr>
      <vt:lpstr>We need God’s help to have His riches blessings.</vt:lpstr>
      <vt:lpstr>We need God’s help to have His riches blessings.</vt:lpstr>
      <vt:lpstr>We need God’s help to have His riches blessings.</vt:lpstr>
      <vt:lpstr>We need God’s help to have His riches blessings.</vt:lpstr>
      <vt:lpstr>We need God’s help to have His riches blessings.</vt:lpstr>
      <vt:lpstr>We need God’s help to have His riches blessings.</vt:lpstr>
      <vt:lpstr>We need God’s help to have His riches blessings.</vt:lpstr>
      <vt:lpstr>We need God’s help to have His riches blessings.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You should not rush marriage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Husband (Eph 5:25-29)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The Unselfish Service of the Wife  (Eph 5:22)</vt:lpstr>
      <vt:lpstr>A Couple's Unselfish Service to God</vt:lpstr>
      <vt:lpstr>A Couple's Unselfish Service to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in being right.</dc:title>
  <dc:creator>DON BUNTING</dc:creator>
  <cp:lastModifiedBy>Projector</cp:lastModifiedBy>
  <cp:revision>87</cp:revision>
  <dcterms:created xsi:type="dcterms:W3CDTF">2011-01-22T21:17:58Z</dcterms:created>
  <dcterms:modified xsi:type="dcterms:W3CDTF">2019-03-03T15:29:52Z</dcterms:modified>
</cp:coreProperties>
</file>