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sldIdLst>
    <p:sldId id="256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0"/>
    <p:restoredTop sz="95462"/>
  </p:normalViewPr>
  <p:slideViewPr>
    <p:cSldViewPr snapToGrid="0" snapToObjects="1">
      <p:cViewPr varScale="1">
        <p:scale>
          <a:sx n="93" d="100"/>
          <a:sy n="93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1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EA45-3FA4-AA4F-A6C0-84DD503A85DD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B40C0-768A-4F42-8D1B-6229317244F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114F4BF-403B-3C4F-A43F-106AA4825BD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24A0-E36E-8E4D-B2B0-CA38E67AD01C}" type="datetimeFigureOut">
              <a:rPr lang="en-US" smtClean="0"/>
              <a:t>8/24/19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33566-0913-9246-94D2-CE23ADCAB5C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F9957192-67D0-FD47-B01F-33910FB042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3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ABA25-6787-1044-BA7A-3735723A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91" y="1367849"/>
            <a:ext cx="7119017" cy="454922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317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436" y="2680143"/>
            <a:ext cx="813883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u="sng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O</a:t>
            </a:r>
            <a:r>
              <a:rPr lang="en-US" sz="4950" b="1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4950" b="1" u="sng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en-Minded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736" y="3736188"/>
            <a:ext cx="802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to the truth of God’s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736" y="4461373"/>
            <a:ext cx="802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Ahab’s closed-minded folly (2 Chron. 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736" y="5186558"/>
            <a:ext cx="802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225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 only to learn from God</a:t>
            </a:r>
            <a:endParaRPr lang="en-US" sz="2800" spc="225" dirty="0">
              <a:solidFill>
                <a:srgbClr val="F2CC0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436" y="2541602"/>
            <a:ext cx="813883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u="sng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God In 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736" y="3577976"/>
            <a:ext cx="802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nature &amp; character of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736" y="4289907"/>
            <a:ext cx="826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is love (1 John 4:8), and there’s more!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736" y="5001838"/>
            <a:ext cx="802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has made himself known (Psa. 98:2)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736" y="5713768"/>
            <a:ext cx="802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for God on every page</a:t>
            </a:r>
          </a:p>
        </p:txBody>
      </p:sp>
    </p:spTree>
    <p:extLst>
      <p:ext uri="{BB962C8B-B14F-4D97-AF65-F5344CB8AC3E}">
        <p14:creationId xmlns:p14="http://schemas.microsoft.com/office/powerpoint/2010/main" val="3499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436" y="2721704"/>
            <a:ext cx="8138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Its Value For 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736" y="3633383"/>
            <a:ext cx="802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Enjoy what is good for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735" y="4285279"/>
            <a:ext cx="802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steady diet of godly thoughts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736" y="4937174"/>
            <a:ext cx="802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God’s power for righteous living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736" y="5589070"/>
            <a:ext cx="802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225" dirty="0">
                <a:solidFill>
                  <a:srgbClr val="F2CC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God’s power for eternal salvation</a:t>
            </a:r>
          </a:p>
        </p:txBody>
      </p:sp>
    </p:spTree>
    <p:extLst>
      <p:ext uri="{BB962C8B-B14F-4D97-AF65-F5344CB8AC3E}">
        <p14:creationId xmlns:p14="http://schemas.microsoft.com/office/powerpoint/2010/main" val="8431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15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89</Words>
  <Application>Microsoft Macintosh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 Lankford</dc:creator>
  <cp:lastModifiedBy>Daniel Lankford</cp:lastModifiedBy>
  <cp:revision>11</cp:revision>
  <dcterms:created xsi:type="dcterms:W3CDTF">2015-12-13T13:29:10Z</dcterms:created>
  <dcterms:modified xsi:type="dcterms:W3CDTF">2019-08-25T03:07:19Z</dcterms:modified>
</cp:coreProperties>
</file>