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1"/>
  </p:notesMasterIdLst>
  <p:sldIdLst>
    <p:sldId id="256" r:id="rId5"/>
    <p:sldId id="262" r:id="rId6"/>
    <p:sldId id="258" r:id="rId7"/>
    <p:sldId id="259" r:id="rId8"/>
    <p:sldId id="260" r:id="rId9"/>
    <p:sldId id="263" r:id="rId10"/>
    <p:sldId id="264" r:id="rId11"/>
    <p:sldId id="27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2"/>
    <p:restoredTop sz="94706"/>
  </p:normalViewPr>
  <p:slideViewPr>
    <p:cSldViewPr snapToGrid="0" snapToObjects="1">
      <p:cViewPr varScale="1">
        <p:scale>
          <a:sx n="92" d="100"/>
          <a:sy n="92" d="100"/>
        </p:scale>
        <p:origin x="1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79B15-1E7C-F249-9962-2DD6C29BECE1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DBC65-D96C-F14B-A2C5-ECC1569BE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DBC65-D96C-F14B-A2C5-ECC1569BE8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6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405034-76F1-9A42-881C-8430A59FCE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294F7C-D969-7547-B646-A37BFD662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83796-57BF-C140-8AF7-75397A82F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72FBD-9B30-F64D-AAC4-178E006CF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32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DD6256-76CD-444F-B956-1AC47A36AA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C05874-705D-C44C-B6C7-A6682E9168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7EDB16-E08F-064D-9520-402BD3196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F1979-0F67-0A49-A731-1B76BB383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744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040708-4CE8-CF41-88FF-ABD0F38D57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FF7BCD-A367-624C-B61A-F5E5E0FD5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6C5F6-69B0-B54C-8368-620FAD081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4F06E-38B4-D54E-A868-FDB665C7BD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104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856EB6-BFE4-BA47-904F-7955671C5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A00CBC-B0A3-4F47-A939-FDED6B85B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D8A56-EE98-1647-92E4-CE22A85CEC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AD490-1CA6-2848-8AD5-A8AEC9C8C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579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7EE0F9-D055-9F48-9C7D-042BF44F4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548C0F-F613-7948-BBB9-0C33D0953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F7302C-162A-2343-B245-AC8AB2FCC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69B0F-35E7-7D4A-9271-3A85CA34F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010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452FB6-8AD4-664F-B926-32F5F89C5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2C6088-601F-EE45-AED3-B0EE852D25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CE2882-2144-674E-9006-0AFEFCF22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47FBD-0AC0-1945-8F4D-A3342BE6D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1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982A76-F41F-4847-98CC-B624F9D21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FDD35BD-05CA-044E-9C52-274A308ADE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1119C8-B5C0-584A-AC6A-F3B9B1E00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CB892-0902-DA49-8131-02ACE8304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076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ABEF82-2A4E-E04D-9027-AC0D5BECE8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AF276D-90A7-6544-8FB7-762846521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258ABB-8D63-4D4F-807A-D832A0FF9C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50FAF-9C9A-2744-8A77-1E58DAC39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67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0C788-436C-EB42-8151-31836C5244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DD88F1-FE68-884C-BBFD-6BC94CEC65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0043A-5E49-1940-BA7B-911CC2AD1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93B97-F447-984E-9A3C-287F3F0FD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963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83C481-EDEC-2C4E-B8C0-7F0D7361F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953742-30B9-EB4B-8B46-22BFE4F229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0D0592-F8DF-2D43-A458-F83AF6A43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15AE8-A9B6-1B46-B020-1DC393AD8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8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5C001F-BB38-C24C-A0C5-DF3B9DF58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053F06-D00F-C340-A8E2-B0766364B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DB32B-8B0D-2E49-A04B-3BE4B0919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116B7-D14F-C743-9A57-9161871620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04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1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5361-2A24-2741-9E39-6659EADC96B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C4AE-4D4D-1A41-87C4-4ECD7B1B188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961E456-6A8A-4846-9554-626D5AB635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9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1F9F7-4F75-6149-AE69-20917153E3C0}" type="datetimeFigureOut">
              <a:rPr lang="en-US" smtClean="0"/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F193-654B-4945-94E6-7B8471124C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18618-195B-4448-B783-783EA393CD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4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BC1120-FAA8-854A-AAB0-D9B1FB486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1B3D69-45D4-0D49-A3FB-AD87C9E5D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35546E-845F-8548-B893-02FD60E208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864054-7C05-AC44-ADA3-B75C963653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4C8687B-8AFB-7E4C-AE3C-6568FBDA4C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6A522A-D320-7741-AFE7-93E3DDB72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43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1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id="{A1A1EA1F-6203-AF41-AB97-914ABF05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id="{FFCF6A43-08FF-D44A-ACF8-72A69C5A5E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3D86F7BF-AF9A-6F4A-8095-75E4B3876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42816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D770031C-3D86-FC48-87EB-8FE3AF96C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46D8D390-81FD-6D4B-A235-A7508A2B52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C5F7C807-D118-CE4C-93FF-A81F9A56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4575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FCEBF812-9282-5E42-AEE7-6FF2803A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C5F3E78-2D04-7148-810D-138BCA9921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DA851DF4-334D-B548-8189-172A69B10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35378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7E41144C-8BF5-0A44-9417-4E6AADE4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544AF66-C425-FE48-9491-2B1B2E7869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6148" name="Text Box 3">
            <a:extLst>
              <a:ext uri="{FF2B5EF4-FFF2-40B4-BE49-F238E27FC236}">
                <a16:creationId xmlns:a16="http://schemas.microsoft.com/office/drawing/2014/main" id="{FBB2D28A-FACB-5946-B3E7-5F81A2022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13740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2B20946F-06C8-2745-8EE2-BD70739C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87FCFF47-C924-C347-A236-6B5343D6EF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7172" name="Text Box 3">
            <a:extLst>
              <a:ext uri="{FF2B5EF4-FFF2-40B4-BE49-F238E27FC236}">
                <a16:creationId xmlns:a16="http://schemas.microsoft.com/office/drawing/2014/main" id="{5D78394E-D629-BE4D-A5DB-B8156F22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22901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B1569CD6-9084-DD45-84A2-B1CC93B6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657DFC5E-BB4B-9044-B013-67B2B0B643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F1DDDA5B-3179-C44B-B37B-79DA3CF7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28894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0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783" y="127703"/>
            <a:ext cx="846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25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David &amp; Absalom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783" y="1194285"/>
            <a:ext cx="846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225" dirty="0">
                <a:solidFill>
                  <a:schemeClr val="bg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2 Samuel 13-18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782" y="2253912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Absalom kills one of David’s sons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564" y="2929262"/>
            <a:ext cx="82398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Runs away (3 </a:t>
            </a:r>
            <a:r>
              <a:rPr lang="en-US" sz="27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yrs</a:t>
            </a:r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783" y="3604612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David allows him home, but won’t see him (2 </a:t>
            </a:r>
            <a:r>
              <a:rPr lang="en-US" sz="27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yrs</a:t>
            </a:r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783" y="4279962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David welcomes him back into the family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783" y="4955312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Absalom subverts David’s reign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564" y="5630662"/>
            <a:ext cx="82398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Overthrows his father in a conspiracy</a:t>
            </a:r>
          </a:p>
        </p:txBody>
      </p:sp>
    </p:spTree>
    <p:extLst>
      <p:ext uri="{BB962C8B-B14F-4D97-AF65-F5344CB8AC3E}">
        <p14:creationId xmlns:p14="http://schemas.microsoft.com/office/powerpoint/2010/main" val="6298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782" y="2399400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David driven from Jerusalem, temple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564" y="3016877"/>
            <a:ext cx="82398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Servants forsake him and lie to him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783" y="3634354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Publicly cursed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783" y="4251832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His best counselor betrays him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782" y="4869310"/>
            <a:ext cx="8577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His son, Absalom, murdered in midst of battle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29D8B3-A3C3-514A-B956-385B5C3320B6}"/>
              </a:ext>
            </a:extLst>
          </p:cNvPr>
          <p:cNvSpPr txBox="1"/>
          <p:nvPr/>
        </p:nvSpPr>
        <p:spPr>
          <a:xfrm>
            <a:off x="337783" y="127703"/>
            <a:ext cx="846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25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David &amp; Absalom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7E9C62-5C35-A84F-A94F-0010DCDC5A30}"/>
              </a:ext>
            </a:extLst>
          </p:cNvPr>
          <p:cNvSpPr txBox="1"/>
          <p:nvPr/>
        </p:nvSpPr>
        <p:spPr>
          <a:xfrm>
            <a:off x="337783" y="1194285"/>
            <a:ext cx="846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225" dirty="0">
                <a:solidFill>
                  <a:schemeClr val="bg1">
                    <a:lumMod val="85000"/>
                  </a:schemeClr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2 Samuel 13-18</a:t>
            </a:r>
          </a:p>
        </p:txBody>
      </p:sp>
    </p:spTree>
    <p:extLst>
      <p:ext uri="{BB962C8B-B14F-4D97-AF65-F5344CB8AC3E}">
        <p14:creationId xmlns:p14="http://schemas.microsoft.com/office/powerpoint/2010/main" val="157624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783" y="2035860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Hated by the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783" y="3034102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“Friendly fire”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783" y="4032344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Wounded by family</a:t>
            </a:r>
            <a:endParaRPr lang="en-US" sz="36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83" y="5030585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Wounded by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93292-8DF2-3044-8004-B71FE2792620}"/>
              </a:ext>
            </a:extLst>
          </p:cNvPr>
          <p:cNvSpPr txBox="1"/>
          <p:nvPr/>
        </p:nvSpPr>
        <p:spPr>
          <a:xfrm>
            <a:off x="337783" y="155413"/>
            <a:ext cx="846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225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Running Wounded</a:t>
            </a:r>
          </a:p>
        </p:txBody>
      </p:sp>
    </p:spTree>
    <p:extLst>
      <p:ext uri="{BB962C8B-B14F-4D97-AF65-F5344CB8AC3E}">
        <p14:creationId xmlns:p14="http://schemas.microsoft.com/office/powerpoint/2010/main" val="9601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9D815C-A46F-6845-B9E4-54C2CE98E2BD}"/>
              </a:ext>
            </a:extLst>
          </p:cNvPr>
          <p:cNvSpPr txBox="1"/>
          <p:nvPr/>
        </p:nvSpPr>
        <p:spPr>
          <a:xfrm>
            <a:off x="337783" y="2035860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God will deliver (Psa. 3:7-8)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E4498-8E9F-7D40-9913-74BB624AE1AB}"/>
              </a:ext>
            </a:extLst>
          </p:cNvPr>
          <p:cNvSpPr txBox="1"/>
          <p:nvPr/>
        </p:nvSpPr>
        <p:spPr>
          <a:xfrm>
            <a:off x="337783" y="155413"/>
            <a:ext cx="846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225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Faith On The Run</a:t>
            </a:r>
          </a:p>
        </p:txBody>
      </p:sp>
    </p:spTree>
    <p:extLst>
      <p:ext uri="{BB962C8B-B14F-4D97-AF65-F5344CB8AC3E}">
        <p14:creationId xmlns:p14="http://schemas.microsoft.com/office/powerpoint/2010/main" val="2176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C08BF5-5B25-0E45-AF65-E81A9E5E37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CF495-1D86-6341-8B0E-C6791F04A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43" y="0"/>
            <a:ext cx="8653713" cy="68580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50599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C08BF5-5B25-0E45-AF65-E81A9E5E37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B850A-CB41-AA4E-A93C-7FB65A564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387" y="138545"/>
            <a:ext cx="4403226" cy="6580909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3959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9D815C-A46F-6845-B9E4-54C2CE98E2BD}"/>
              </a:ext>
            </a:extLst>
          </p:cNvPr>
          <p:cNvSpPr txBox="1"/>
          <p:nvPr/>
        </p:nvSpPr>
        <p:spPr>
          <a:xfrm>
            <a:off x="337783" y="2035860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God will deliver (Psa. 3:7-8)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BC07E-17DB-B24D-97D5-DBDD85CDE930}"/>
              </a:ext>
            </a:extLst>
          </p:cNvPr>
          <p:cNvSpPr txBox="1"/>
          <p:nvPr/>
        </p:nvSpPr>
        <p:spPr>
          <a:xfrm>
            <a:off x="337783" y="3034102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Pain &amp; wounds happen (Psa. 3:1-2)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45897-FD83-6044-8FEE-9DAEF6409409}"/>
              </a:ext>
            </a:extLst>
          </p:cNvPr>
          <p:cNvSpPr txBox="1"/>
          <p:nvPr/>
        </p:nvSpPr>
        <p:spPr>
          <a:xfrm>
            <a:off x="337783" y="4032344"/>
            <a:ext cx="857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Keep confidence in God (Psa. 3:3-6)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E4498-8E9F-7D40-9913-74BB624AE1AB}"/>
              </a:ext>
            </a:extLst>
          </p:cNvPr>
          <p:cNvSpPr txBox="1"/>
          <p:nvPr/>
        </p:nvSpPr>
        <p:spPr>
          <a:xfrm>
            <a:off x="337783" y="155413"/>
            <a:ext cx="846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225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Open Sans" charset="0"/>
                <a:ea typeface="Open Sans" charset="0"/>
                <a:cs typeface="Open Sans" charset="0"/>
              </a:rPr>
              <a:t>Faith On The Run</a:t>
            </a:r>
          </a:p>
        </p:txBody>
      </p:sp>
    </p:spTree>
    <p:extLst>
      <p:ext uri="{BB962C8B-B14F-4D97-AF65-F5344CB8AC3E}">
        <p14:creationId xmlns:p14="http://schemas.microsoft.com/office/powerpoint/2010/main" val="32441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>
            <a:extLst>
              <a:ext uri="{FF2B5EF4-FFF2-40B4-BE49-F238E27FC236}">
                <a16:creationId xmlns:a16="http://schemas.microsoft.com/office/drawing/2014/main" id="{83B14E9C-2F4B-D74B-8579-0FA8138F3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108075"/>
            <a:ext cx="44799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Thou O Lord art a shield about 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You're my glory,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You're the lifter of my head.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Hallelujah, Hallelujah, Hallelujah,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You're the lifter of my head.</a:t>
            </a: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F9281FFF-31A6-1E4A-8C2F-4D49043E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>
            <a:extLst>
              <a:ext uri="{FF2B5EF4-FFF2-40B4-BE49-F238E27FC236}">
                <a16:creationId xmlns:a16="http://schemas.microsoft.com/office/drawing/2014/main" id="{C8C66DC7-DA1A-104D-869E-DCC842608D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7772400" cy="304800"/>
          </a:xfrm>
        </p:spPr>
        <p:txBody>
          <a:bodyPr/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A Shield About Me</a:t>
            </a:r>
            <a:endParaRPr lang="en-US" altLang="en-US" sz="2800"/>
          </a:p>
        </p:txBody>
      </p:sp>
      <p:sp>
        <p:nvSpPr>
          <p:cNvPr id="2053" name="Text Box 3">
            <a:extLst>
              <a:ext uri="{FF2B5EF4-FFF2-40B4-BE49-F238E27FC236}">
                <a16:creationId xmlns:a16="http://schemas.microsoft.com/office/drawing/2014/main" id="{571ADCD7-10B4-8340-B0C6-10C83FB63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096000"/>
            <a:ext cx="6169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Words &amp; Music: Donn Thomas &amp; Charles Williams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Copyright © 1991 by Spoone Music (a div. of Word Music, Inc.), Word Music,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All Rights Reserved. Used By Permission.</a:t>
            </a:r>
          </a:p>
        </p:txBody>
      </p:sp>
      <p:sp>
        <p:nvSpPr>
          <p:cNvPr id="2054" name="Text Box 4">
            <a:extLst>
              <a:ext uri="{FF2B5EF4-FFF2-40B4-BE49-F238E27FC236}">
                <a16:creationId xmlns:a16="http://schemas.microsoft.com/office/drawing/2014/main" id="{0255DFFC-C894-5F4F-9F41-E5B6A1A5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6459538"/>
            <a:ext cx="17970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PaperlessHymnal.com</a:t>
            </a:r>
          </a:p>
        </p:txBody>
      </p:sp>
    </p:spTree>
    <p:extLst>
      <p:ext uri="{BB962C8B-B14F-4D97-AF65-F5344CB8AC3E}">
        <p14:creationId xmlns:p14="http://schemas.microsoft.com/office/powerpoint/2010/main" val="5844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277</Words>
  <Application>Microsoft Macintosh PowerPoint</Application>
  <PresentationFormat>On-screen Show (4:3)</PresentationFormat>
  <Paragraphs>49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Times New Roman</vt:lpstr>
      <vt:lpstr>Custom Design</vt:lpstr>
      <vt:lpstr>Office Theme</vt:lpstr>
      <vt:lpstr>1_Custom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– A Shield About Me</vt:lpstr>
      <vt:lpstr>1 – A Shield About Me</vt:lpstr>
      <vt:lpstr>1 – A Shield About Me</vt:lpstr>
      <vt:lpstr>1 – A Shield About Me</vt:lpstr>
      <vt:lpstr>1 – A Shield About Me</vt:lpstr>
      <vt:lpstr>1 – A Shield About Me</vt:lpstr>
      <vt:lpstr>1 – A Shield About 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K Lankford</dc:creator>
  <cp:lastModifiedBy>Daniel Lankford</cp:lastModifiedBy>
  <cp:revision>17</cp:revision>
  <dcterms:created xsi:type="dcterms:W3CDTF">2016-06-12T11:07:49Z</dcterms:created>
  <dcterms:modified xsi:type="dcterms:W3CDTF">2019-08-27T20:29:23Z</dcterms:modified>
</cp:coreProperties>
</file>