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7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0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7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733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83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2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57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08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8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4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537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320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0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3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70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3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8444C-EDE5-48BF-BCCF-C285D1DD0B8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A6A8-22DC-40AC-9889-E83BD624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6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1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461" y="2865209"/>
            <a:ext cx="8945077" cy="38779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200" b="1" dirty="0" smtClean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Mount of Glory</a:t>
            </a:r>
          </a:p>
          <a:p>
            <a:pPr algn="ctr"/>
            <a:r>
              <a:rPr lang="en-US" sz="8200" b="1" dirty="0" smtClean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To The</a:t>
            </a:r>
            <a:endParaRPr lang="en-US" sz="8200" b="1" dirty="0" smtClean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  <a:p>
            <a:pPr algn="ctr"/>
            <a:r>
              <a:rPr lang="en-US" sz="8200" b="1" dirty="0" smtClean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Valley of Sorrow</a:t>
            </a:r>
            <a:endParaRPr lang="en-US" sz="8200" b="1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8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6060" y="764373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US" sz="7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The crisis</a:t>
            </a:r>
            <a:endParaRPr lang="en-US" sz="7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1"/>
            <a:ext cx="9144000" cy="48005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A Demon-Possessed Child</a:t>
            </a:r>
            <a:endParaRPr lang="en-US" sz="3000" b="1" dirty="0" smtClean="0"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Mark 9:17-18, 20</a:t>
            </a: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A Desperate Father Struggling w/His Faith</a:t>
            </a:r>
            <a:endParaRPr lang="en-US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Mark 9:22b-24</a:t>
            </a:r>
          </a:p>
          <a:p>
            <a:pPr lvl="1"/>
            <a:endParaRPr lang="en-US" sz="200" b="1" u="sng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Failure of the Apostles</a:t>
            </a:r>
            <a:endParaRPr lang="en-US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Mark 9:18b, 28-29</a:t>
            </a:r>
          </a:p>
          <a:p>
            <a:endParaRPr lang="en-US" sz="200" b="1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Scribes Seizing Upon The Apostles’ Failure</a:t>
            </a:r>
            <a:endParaRPr lang="en-US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Mark 9:14c</a:t>
            </a:r>
          </a:p>
          <a:p>
            <a:endParaRPr lang="en-US" sz="200" b="1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Unbelieving Multitude Drawn to the Spectacle</a:t>
            </a:r>
            <a:endParaRPr lang="en-US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Mark 9:14b, 19</a:t>
            </a:r>
          </a:p>
        </p:txBody>
      </p:sp>
    </p:spTree>
    <p:extLst>
      <p:ext uri="{BB962C8B-B14F-4D97-AF65-F5344CB8AC3E}">
        <p14:creationId xmlns:p14="http://schemas.microsoft.com/office/powerpoint/2010/main" val="279600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10" y="764373"/>
            <a:ext cx="7692390" cy="1293028"/>
          </a:xfrm>
        </p:spPr>
        <p:txBody>
          <a:bodyPr>
            <a:normAutofit fontScale="90000"/>
          </a:bodyPr>
          <a:lstStyle/>
          <a:p>
            <a:r>
              <a:rPr lang="en-US" sz="7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Application</a:t>
            </a:r>
            <a:endParaRPr lang="en-US" sz="7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1"/>
            <a:ext cx="9144000" cy="48005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Our Failures Can Discourage Others</a:t>
            </a:r>
            <a:endParaRPr lang="en-US" sz="3000" b="1" dirty="0" smtClean="0"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Rom 2:24</a:t>
            </a: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God Never Lets Us Down</a:t>
            </a:r>
            <a:endParaRPr lang="en-US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Mark 9:23</a:t>
            </a:r>
          </a:p>
          <a:p>
            <a:pPr lvl="1"/>
            <a:endParaRPr lang="en-US" sz="200" b="1" u="sng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Dependence On God Key To Spiritual Success</a:t>
            </a:r>
            <a:endParaRPr lang="en-US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Mark 9:28-29; Matt 17:20a</a:t>
            </a:r>
          </a:p>
          <a:p>
            <a:endParaRPr lang="en-US" sz="200" b="1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Don’t Allow Others’ Failures To Dampen Your Faith</a:t>
            </a:r>
            <a:endParaRPr lang="en-US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2 Cor 4:9</a:t>
            </a:r>
          </a:p>
          <a:p>
            <a:endParaRPr lang="en-US" sz="200" b="1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Life Is Full Of Mountains &amp; Valleys</a:t>
            </a:r>
            <a:endParaRPr lang="en-US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endParaRPr lang="en-US" sz="200" dirty="0" smtClean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Book Antiqua" panose="02040602050305030304" pitchFamily="18" charset="0"/>
              </a:rPr>
              <a:t>Eccl 3:1-4</a:t>
            </a:r>
          </a:p>
        </p:txBody>
      </p:sp>
    </p:spTree>
    <p:extLst>
      <p:ext uri="{BB962C8B-B14F-4D97-AF65-F5344CB8AC3E}">
        <p14:creationId xmlns:p14="http://schemas.microsoft.com/office/powerpoint/2010/main" val="420794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</TotalTime>
  <Words>100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Century Gothic</vt:lpstr>
      <vt:lpstr>Eras Bold ITC</vt:lpstr>
      <vt:lpstr>Gill Sans Ultra Bold</vt:lpstr>
      <vt:lpstr>Wingdings</vt:lpstr>
      <vt:lpstr>Vapor Trail</vt:lpstr>
      <vt:lpstr>PowerPoint Presentation</vt:lpstr>
      <vt:lpstr>PowerPoint Presentation</vt:lpstr>
      <vt:lpstr>The crisis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ryan.h.hasty@gmail.com</cp:lastModifiedBy>
  <cp:revision>16</cp:revision>
  <dcterms:created xsi:type="dcterms:W3CDTF">2018-03-03T04:09:14Z</dcterms:created>
  <dcterms:modified xsi:type="dcterms:W3CDTF">2018-03-04T02:40:47Z</dcterms:modified>
</cp:coreProperties>
</file>