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1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7257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16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534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85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5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7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7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5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7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6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6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0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2E5DF-5F38-4CB1-A6F4-5FCB3E5CBF9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1E936F-3A2A-415F-AFE0-9E8CAA06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5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2065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prov 14: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806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637672"/>
          </a:xfrm>
        </p:spPr>
        <p:txBody>
          <a:bodyPr>
            <a:noAutofit/>
          </a:bodyPr>
          <a:lstStyle/>
          <a:p>
            <a:pPr algn="ctr"/>
            <a:r>
              <a:rPr lang="en-US" sz="6500" b="1" dirty="0" smtClean="0">
                <a:solidFill>
                  <a:schemeClr val="accent5">
                    <a:lumMod val="75000"/>
                  </a:schemeClr>
                </a:solidFill>
                <a:latin typeface="Rockwell" panose="02060603020205020403" pitchFamily="18" charset="0"/>
              </a:rPr>
              <a:t>Ways That Seem Right</a:t>
            </a:r>
            <a:endParaRPr lang="en-US" sz="6500" b="1" dirty="0">
              <a:solidFill>
                <a:schemeClr val="accent5">
                  <a:lumMod val="75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0811"/>
            <a:ext cx="9144000" cy="578719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Things Not Explicitly </a:t>
            </a:r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Condemned In Scripture</a:t>
            </a:r>
            <a:endParaRPr lang="en-US" sz="2400" b="1" u="sng" dirty="0" smtClean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 smtClean="0">
                <a:latin typeface="Rockwell" panose="02060603020205020403" pitchFamily="18" charset="0"/>
              </a:rPr>
              <a:t>1 Tim 3:14-15 vs. Gal 5:19-21a; Heb 5:14</a:t>
            </a:r>
          </a:p>
          <a:p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It Is Legal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 smtClean="0">
                <a:latin typeface="Rockwell" panose="02060603020205020403" pitchFamily="18" charset="0"/>
              </a:rPr>
              <a:t>Rom 13:1 vs. Acts 5:29b; Matt 7:12; 14:4; 19:3-9</a:t>
            </a:r>
          </a:p>
          <a:p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Majority Rule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 smtClean="0">
                <a:latin typeface="Rockwell" panose="02060603020205020403" pitchFamily="18" charset="0"/>
              </a:rPr>
              <a:t>Rom 12:17b-18; Phil 4:5; Acts 2:47a vs. Ex 23:2a; Matt 7:13-14</a:t>
            </a:r>
          </a:p>
          <a:p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Ecclesiastical Sanction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 smtClean="0">
                <a:latin typeface="Rockwell" panose="02060603020205020403" pitchFamily="18" charset="0"/>
              </a:rPr>
              <a:t>Heb 13:7, 17 vs. 1 Kings 22:1-8</a:t>
            </a:r>
          </a:p>
          <a:p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Safe/Agreeable/Consent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 smtClean="0">
                <a:latin typeface="Rockwell" panose="02060603020205020403" pitchFamily="18" charset="0"/>
              </a:rPr>
              <a:t>Gen 39:9c</a:t>
            </a:r>
          </a:p>
          <a:p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Conscience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 smtClean="0">
                <a:latin typeface="Rockwell" panose="02060603020205020403" pitchFamily="18" charset="0"/>
              </a:rPr>
              <a:t>Rom 14:23 vs. Acts 23:1</a:t>
            </a:r>
          </a:p>
          <a:p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Serves A Good Cause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 smtClean="0">
                <a:latin typeface="Rockwell" panose="02060603020205020403" pitchFamily="18" charset="0"/>
              </a:rPr>
              <a:t>Acts 10:38 vs. Matt </a:t>
            </a:r>
            <a:r>
              <a:rPr lang="en-US" sz="1700" dirty="0" smtClean="0">
                <a:latin typeface="Rockwell" panose="02060603020205020403" pitchFamily="18" charset="0"/>
              </a:rPr>
              <a:t>7:21-23</a:t>
            </a:r>
          </a:p>
          <a:p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Happiness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 smtClean="0">
                <a:latin typeface="Rockwell" panose="02060603020205020403" pitchFamily="18" charset="0"/>
              </a:rPr>
              <a:t>John 15:11 vs. 1 Pet 4:19; 2 Tim 3:12</a:t>
            </a:r>
            <a:endParaRPr lang="en-US" sz="17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435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474</TotalTime>
  <Words>96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Courier New</vt:lpstr>
      <vt:lpstr>Rockwell</vt:lpstr>
      <vt:lpstr>Trebuchet MS</vt:lpstr>
      <vt:lpstr>Wingdings 3</vt:lpstr>
      <vt:lpstr>Facet</vt:lpstr>
      <vt:lpstr>PowerPoint Presentation</vt:lpstr>
      <vt:lpstr>PowerPoint Presentation</vt:lpstr>
      <vt:lpstr>Ways That Seem Right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ryan.h.hasty@gmail.com</dc:creator>
  <cp:lastModifiedBy>ryan.h.hasty@gmail.com</cp:lastModifiedBy>
  <cp:revision>31</cp:revision>
  <dcterms:created xsi:type="dcterms:W3CDTF">2018-04-04T17:39:43Z</dcterms:created>
  <dcterms:modified xsi:type="dcterms:W3CDTF">2018-04-07T21:48:24Z</dcterms:modified>
</cp:coreProperties>
</file>