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9" r:id="rId2"/>
    <p:sldId id="256" r:id="rId3"/>
    <p:sldId id="257" r:id="rId4"/>
    <p:sldId id="258"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95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194650"/>
          </a:xfrm>
        </p:spPr>
        <p:txBody>
          <a:bodyPr wrap="none" anchor="t">
            <a:normAutofit/>
          </a:bodyPr>
          <a:lstStyle>
            <a:lvl1pPr algn="r">
              <a:defRPr sz="7200" b="0" spc="-225">
                <a:gradFill flip="none" rotWithShape="1">
                  <a:gsLst>
                    <a:gs pos="32000">
                      <a:schemeClr val="tx1">
                        <a:lumMod val="89000"/>
                      </a:schemeClr>
                    </a:gs>
                    <a:gs pos="100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1657349" y="3829878"/>
            <a:ext cx="6858000" cy="618523"/>
          </a:xfrm>
        </p:spPr>
        <p:txBody>
          <a:bodyPr anchor="b">
            <a:normAutofit/>
          </a:bodyPr>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0D130231-F242-4BE6-81A3-5D6A96B5E407}" type="datetimeFigureOut">
              <a:rPr lang="en-US" smtClean="0"/>
              <a:t>7/13/2019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0BA922-61F5-40D3-BE2F-B16761DA7116}" type="slidenum">
              <a:rPr lang="en-US" smtClean="0"/>
              <a:t>‹#›</a:t>
            </a:fld>
            <a:endParaRPr lang="en-US"/>
          </a:p>
        </p:txBody>
      </p:sp>
    </p:spTree>
    <p:extLst>
      <p:ext uri="{BB962C8B-B14F-4D97-AF65-F5344CB8AC3E}">
        <p14:creationId xmlns:p14="http://schemas.microsoft.com/office/powerpoint/2010/main" val="3362650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367161"/>
            <a:ext cx="7886700" cy="819355"/>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29841" y="987426"/>
            <a:ext cx="7886700" cy="337973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29841" y="5186516"/>
            <a:ext cx="7885509" cy="682472"/>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0D130231-F242-4BE6-81A3-5D6A96B5E407}" type="datetimeFigureOut">
              <a:rPr lang="en-US" smtClean="0"/>
              <a:t>7/13/2019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0BA922-61F5-40D3-BE2F-B16761DA7116}" type="slidenum">
              <a:rPr lang="en-US" smtClean="0"/>
              <a:t>‹#›</a:t>
            </a:fld>
            <a:endParaRPr lang="en-US"/>
          </a:p>
        </p:txBody>
      </p:sp>
    </p:spTree>
    <p:extLst>
      <p:ext uri="{BB962C8B-B14F-4D97-AF65-F5344CB8AC3E}">
        <p14:creationId xmlns:p14="http://schemas.microsoft.com/office/powerpoint/2010/main" val="881458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3534344"/>
          </a:xfrm>
        </p:spPr>
        <p:txBody>
          <a:bodyPr anchor="ctr"/>
          <a:lstStyle>
            <a:lvl1pPr>
              <a:defRPr sz="2400"/>
            </a:lvl1pPr>
          </a:lstStyle>
          <a:p>
            <a:r>
              <a:rPr lang="en-US" smtClean="0"/>
              <a:t>Click to edit Master title style</a:t>
            </a:r>
            <a:endParaRPr lang="en-US" dirty="0"/>
          </a:p>
        </p:txBody>
      </p:sp>
      <p:sp>
        <p:nvSpPr>
          <p:cNvPr id="4" name="Text Placeholder 3"/>
          <p:cNvSpPr>
            <a:spLocks noGrp="1"/>
          </p:cNvSpPr>
          <p:nvPr>
            <p:ph type="body" sz="half" idx="2"/>
          </p:nvPr>
        </p:nvSpPr>
        <p:spPr>
          <a:xfrm>
            <a:off x="629841" y="4489399"/>
            <a:ext cx="7885509" cy="150182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0D130231-F242-4BE6-81A3-5D6A96B5E407}" type="datetimeFigureOut">
              <a:rPr lang="en-US" smtClean="0"/>
              <a:t>7/13/2019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0BA922-61F5-40D3-BE2F-B16761DA7116}" type="slidenum">
              <a:rPr lang="en-US" smtClean="0"/>
              <a:t>‹#›</a:t>
            </a:fld>
            <a:endParaRPr lang="en-US"/>
          </a:p>
        </p:txBody>
      </p:sp>
    </p:spTree>
    <p:extLst>
      <p:ext uri="{BB962C8B-B14F-4D97-AF65-F5344CB8AC3E}">
        <p14:creationId xmlns:p14="http://schemas.microsoft.com/office/powerpoint/2010/main" val="31790470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365125"/>
            <a:ext cx="6977064" cy="2992904"/>
          </a:xfrm>
        </p:spPr>
        <p:txBody>
          <a:bodyPr anchor="ctr"/>
          <a:lstStyle>
            <a:lvl1pPr>
              <a:defRPr sz="33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4" name="Text Placeholder 3"/>
          <p:cNvSpPr>
            <a:spLocks noGrp="1"/>
          </p:cNvSpPr>
          <p:nvPr>
            <p:ph type="body" sz="half" idx="2"/>
          </p:nvPr>
        </p:nvSpPr>
        <p:spPr>
          <a:xfrm>
            <a:off x="628650" y="4501729"/>
            <a:ext cx="7884318" cy="1489496"/>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0D130231-F242-4BE6-81A3-5D6A96B5E407}" type="datetimeFigureOut">
              <a:rPr lang="en-US" smtClean="0"/>
              <a:t>7/13/2019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0BA922-61F5-40D3-BE2F-B16761DA7116}" type="slidenum">
              <a:rPr lang="en-US" smtClean="0"/>
              <a:t>‹#›</a:t>
            </a:fld>
            <a:endParaRPr lang="en-US"/>
          </a:p>
        </p:txBody>
      </p:sp>
      <p:sp>
        <p:nvSpPr>
          <p:cNvPr id="9" name="TextBox 8"/>
          <p:cNvSpPr txBox="1"/>
          <p:nvPr/>
        </p:nvSpPr>
        <p:spPr>
          <a:xfrm>
            <a:off x="833283" y="786824"/>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7828359" y="274320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36255113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2326968"/>
            <a:ext cx="7886700" cy="2511835"/>
          </a:xfrm>
        </p:spPr>
        <p:txBody>
          <a:bodyPr anchor="b">
            <a:normAutofit/>
          </a:bodyPr>
          <a:lstStyle>
            <a:lvl1pPr>
              <a:defRPr sz="4050"/>
            </a:lvl1pPr>
          </a:lstStyle>
          <a:p>
            <a:r>
              <a:rPr lang="en-US" smtClean="0"/>
              <a:t>Click to edit Master title style</a:t>
            </a:r>
            <a:endParaRPr lang="en-US" dirty="0"/>
          </a:p>
        </p:txBody>
      </p:sp>
      <p:sp>
        <p:nvSpPr>
          <p:cNvPr id="4" name="Text Placeholder 3"/>
          <p:cNvSpPr>
            <a:spLocks noGrp="1"/>
          </p:cNvSpPr>
          <p:nvPr>
            <p:ph type="body" sz="half" idx="2"/>
          </p:nvPr>
        </p:nvSpPr>
        <p:spPr>
          <a:xfrm>
            <a:off x="629841" y="4850581"/>
            <a:ext cx="7885509" cy="1140644"/>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0D130231-F242-4BE6-81A3-5D6A96B5E407}" type="datetimeFigureOut">
              <a:rPr lang="en-US" smtClean="0"/>
              <a:t>7/13/2019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0BA922-61F5-40D3-BE2F-B16761DA7116}" type="slidenum">
              <a:rPr lang="en-US" smtClean="0"/>
              <a:t>‹#›</a:t>
            </a:fld>
            <a:endParaRPr lang="en-US"/>
          </a:p>
        </p:txBody>
      </p:sp>
    </p:spTree>
    <p:extLst>
      <p:ext uri="{BB962C8B-B14F-4D97-AF65-F5344CB8AC3E}">
        <p14:creationId xmlns:p14="http://schemas.microsoft.com/office/powerpoint/2010/main" val="28723295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365126"/>
            <a:ext cx="78867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002961" y="1885950"/>
            <a:ext cx="2210150" cy="576262"/>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8" name="Text Placeholder 3"/>
          <p:cNvSpPr>
            <a:spLocks noGrp="1"/>
          </p:cNvSpPr>
          <p:nvPr>
            <p:ph type="body" sz="half" idx="15"/>
          </p:nvPr>
        </p:nvSpPr>
        <p:spPr>
          <a:xfrm>
            <a:off x="1017598" y="257175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9" name="Text Placeholder 4"/>
          <p:cNvSpPr>
            <a:spLocks noGrp="1"/>
          </p:cNvSpPr>
          <p:nvPr>
            <p:ph type="body" sz="quarter" idx="3"/>
          </p:nvPr>
        </p:nvSpPr>
        <p:spPr>
          <a:xfrm>
            <a:off x="3440996" y="1885950"/>
            <a:ext cx="2202181" cy="576262"/>
          </a:xfrm>
        </p:spPr>
        <p:txBody>
          <a:bodyPr vert="horz" lIns="91440" tIns="45720" rIns="91440" bIns="45720" rtlCol="0"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10" name="Text Placeholder 3"/>
          <p:cNvSpPr>
            <a:spLocks noGrp="1"/>
          </p:cNvSpPr>
          <p:nvPr>
            <p:ph type="body" sz="half" idx="16"/>
          </p:nvPr>
        </p:nvSpPr>
        <p:spPr>
          <a:xfrm>
            <a:off x="3433081" y="257175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11" name="Text Placeholder 4"/>
          <p:cNvSpPr>
            <a:spLocks noGrp="1"/>
          </p:cNvSpPr>
          <p:nvPr>
            <p:ph type="body" sz="quarter" idx="13"/>
          </p:nvPr>
        </p:nvSpPr>
        <p:spPr>
          <a:xfrm>
            <a:off x="5871777" y="1885950"/>
            <a:ext cx="2199085" cy="576262"/>
          </a:xfrm>
        </p:spPr>
        <p:txBody>
          <a:bodyPr vert="horz" lIns="91440" tIns="45720" rIns="91440" bIns="45720" rtlCol="0"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12" name="Text Placeholder 3"/>
          <p:cNvSpPr>
            <a:spLocks noGrp="1"/>
          </p:cNvSpPr>
          <p:nvPr>
            <p:ph type="body" sz="half" idx="17"/>
          </p:nvPr>
        </p:nvSpPr>
        <p:spPr>
          <a:xfrm>
            <a:off x="5871777" y="257175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3" name="Date Placeholder 2"/>
          <p:cNvSpPr>
            <a:spLocks noGrp="1"/>
          </p:cNvSpPr>
          <p:nvPr>
            <p:ph type="dt" sz="half" idx="10"/>
          </p:nvPr>
        </p:nvSpPr>
        <p:spPr/>
        <p:txBody>
          <a:bodyPr/>
          <a:lstStyle/>
          <a:p>
            <a:fld id="{0D130231-F242-4BE6-81A3-5D6A96B5E407}" type="datetimeFigureOut">
              <a:rPr lang="en-US" smtClean="0"/>
              <a:t>7/13/2019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0BA922-61F5-40D3-BE2F-B16761DA7116}" type="slidenum">
              <a:rPr lang="en-US" smtClean="0"/>
              <a:t>‹#›</a:t>
            </a:fld>
            <a:endParaRPr lang="en-US"/>
          </a:p>
        </p:txBody>
      </p:sp>
    </p:spTree>
    <p:extLst>
      <p:ext uri="{BB962C8B-B14F-4D97-AF65-F5344CB8AC3E}">
        <p14:creationId xmlns:p14="http://schemas.microsoft.com/office/powerpoint/2010/main" val="22103924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6"/>
            <a:ext cx="78867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21" name="Text Placeholder 3"/>
          <p:cNvSpPr>
            <a:spLocks noGrp="1"/>
          </p:cNvSpPr>
          <p:nvPr>
            <p:ph type="body" sz="half" idx="18"/>
          </p:nvPr>
        </p:nvSpPr>
        <p:spPr>
          <a:xfrm>
            <a:off x="999064" y="4873766"/>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22" name="Text Placeholder 4"/>
          <p:cNvSpPr>
            <a:spLocks noGrp="1"/>
          </p:cNvSpPr>
          <p:nvPr>
            <p:ph type="body" sz="quarter" idx="3"/>
          </p:nvPr>
        </p:nvSpPr>
        <p:spPr>
          <a:xfrm>
            <a:off x="3426748" y="4297503"/>
            <a:ext cx="2197894"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24" name="Text Placeholder 3"/>
          <p:cNvSpPr>
            <a:spLocks noGrp="1"/>
          </p:cNvSpPr>
          <p:nvPr>
            <p:ph type="body" sz="half" idx="19"/>
          </p:nvPr>
        </p:nvSpPr>
        <p:spPr>
          <a:xfrm>
            <a:off x="3425733" y="4873765"/>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25" name="Text Placeholder 4"/>
          <p:cNvSpPr>
            <a:spLocks noGrp="1"/>
          </p:cNvSpPr>
          <p:nvPr>
            <p:ph type="body" sz="quarter" idx="13"/>
          </p:nvPr>
        </p:nvSpPr>
        <p:spPr>
          <a:xfrm>
            <a:off x="5853242" y="4297503"/>
            <a:ext cx="2199085"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26" name="Picture Placeholder 2"/>
          <p:cNvSpPr>
            <a:spLocks noGrp="1" noChangeAspect="1"/>
          </p:cNvSpPr>
          <p:nvPr>
            <p:ph type="pic" idx="22"/>
          </p:nvPr>
        </p:nvSpPr>
        <p:spPr>
          <a:xfrm>
            <a:off x="5853241"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27" name="Text Placeholder 3"/>
          <p:cNvSpPr>
            <a:spLocks noGrp="1"/>
          </p:cNvSpPr>
          <p:nvPr>
            <p:ph type="body" sz="half" idx="20"/>
          </p:nvPr>
        </p:nvSpPr>
        <p:spPr>
          <a:xfrm>
            <a:off x="5853148" y="4873763"/>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3" name="Date Placeholder 2"/>
          <p:cNvSpPr>
            <a:spLocks noGrp="1"/>
          </p:cNvSpPr>
          <p:nvPr>
            <p:ph type="dt" sz="half" idx="10"/>
          </p:nvPr>
        </p:nvSpPr>
        <p:spPr/>
        <p:txBody>
          <a:bodyPr/>
          <a:lstStyle/>
          <a:p>
            <a:fld id="{0D130231-F242-4BE6-81A3-5D6A96B5E407}" type="datetimeFigureOut">
              <a:rPr lang="en-US" smtClean="0"/>
              <a:t>7/13/2019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0BA922-61F5-40D3-BE2F-B16761DA7116}" type="slidenum">
              <a:rPr lang="en-US" smtClean="0"/>
              <a:t>‹#›</a:t>
            </a:fld>
            <a:endParaRPr lang="en-US"/>
          </a:p>
        </p:txBody>
      </p:sp>
    </p:spTree>
    <p:extLst>
      <p:ext uri="{BB962C8B-B14F-4D97-AF65-F5344CB8AC3E}">
        <p14:creationId xmlns:p14="http://schemas.microsoft.com/office/powerpoint/2010/main" val="41717427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130231-F242-4BE6-81A3-5D6A96B5E407}" type="datetimeFigureOut">
              <a:rPr lang="en-US" smtClean="0"/>
              <a:t>7/13/2019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0BA922-61F5-40D3-BE2F-B16761DA7116}" type="slidenum">
              <a:rPr lang="en-US" smtClean="0"/>
              <a:t>‹#›</a:t>
            </a:fld>
            <a:endParaRPr lang="en-US"/>
          </a:p>
        </p:txBody>
      </p:sp>
    </p:spTree>
    <p:extLst>
      <p:ext uri="{BB962C8B-B14F-4D97-AF65-F5344CB8AC3E}">
        <p14:creationId xmlns:p14="http://schemas.microsoft.com/office/powerpoint/2010/main" val="2346377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130231-F242-4BE6-81A3-5D6A96B5E407}" type="datetimeFigureOut">
              <a:rPr lang="en-US" smtClean="0"/>
              <a:t>7/13/2019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0BA922-61F5-40D3-BE2F-B16761DA7116}" type="slidenum">
              <a:rPr lang="en-US" smtClean="0"/>
              <a:t>‹#›</a:t>
            </a:fld>
            <a:endParaRPr lang="en-US"/>
          </a:p>
        </p:txBody>
      </p:sp>
    </p:spTree>
    <p:extLst>
      <p:ext uri="{BB962C8B-B14F-4D97-AF65-F5344CB8AC3E}">
        <p14:creationId xmlns:p14="http://schemas.microsoft.com/office/powerpoint/2010/main" val="3628395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130231-F242-4BE6-81A3-5D6A96B5E407}" type="datetimeFigureOut">
              <a:rPr lang="en-US" smtClean="0"/>
              <a:t>7/13/2019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0BA922-61F5-40D3-BE2F-B16761DA7116}" type="slidenum">
              <a:rPr lang="en-US" smtClean="0"/>
              <a:t>‹#›</a:t>
            </a:fld>
            <a:endParaRPr lang="en-US"/>
          </a:p>
        </p:txBody>
      </p:sp>
    </p:spTree>
    <p:extLst>
      <p:ext uri="{BB962C8B-B14F-4D97-AF65-F5344CB8AC3E}">
        <p14:creationId xmlns:p14="http://schemas.microsoft.com/office/powerpoint/2010/main" val="1196933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4464028"/>
            <a:ext cx="6858000" cy="1194650"/>
          </a:xfrm>
        </p:spPr>
        <p:txBody>
          <a:bodyPr wrap="none" anchor="t">
            <a:normAutofit/>
          </a:bodyPr>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640899" y="3829878"/>
            <a:ext cx="6858000" cy="617822"/>
          </a:xfrm>
        </p:spPr>
        <p:txBody>
          <a:bodyPr anchor="b">
            <a:normAutofit/>
          </a:bodyPr>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D130231-F242-4BE6-81A3-5D6A96B5E407}" type="datetimeFigureOut">
              <a:rPr lang="en-US" smtClean="0"/>
              <a:t>7/13/2019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0BA922-61F5-40D3-BE2F-B16761DA7116}" type="slidenum">
              <a:rPr lang="en-US" smtClean="0"/>
              <a:t>‹#›</a:t>
            </a:fld>
            <a:endParaRPr lang="en-US"/>
          </a:p>
        </p:txBody>
      </p:sp>
    </p:spTree>
    <p:extLst>
      <p:ext uri="{BB962C8B-B14F-4D97-AF65-F5344CB8AC3E}">
        <p14:creationId xmlns:p14="http://schemas.microsoft.com/office/powerpoint/2010/main" val="3555343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40000" y="1825625"/>
            <a:ext cx="3768912"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39880" y="1825625"/>
            <a:ext cx="377547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D130231-F242-4BE6-81A3-5D6A96B5E407}" type="datetimeFigureOut">
              <a:rPr lang="en-US" smtClean="0"/>
              <a:t>7/13/2019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0BA922-61F5-40D3-BE2F-B16761DA7116}" type="slidenum">
              <a:rPr lang="en-US" smtClean="0"/>
              <a:t>‹#›</a:t>
            </a:fld>
            <a:endParaRPr lang="en-US"/>
          </a:p>
        </p:txBody>
      </p:sp>
    </p:spTree>
    <p:extLst>
      <p:ext uri="{BB962C8B-B14F-4D97-AF65-F5344CB8AC3E}">
        <p14:creationId xmlns:p14="http://schemas.microsoft.com/office/powerpoint/2010/main" val="585574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40000" y="1681163"/>
            <a:ext cx="3768912" cy="823912"/>
          </a:xfrm>
        </p:spPr>
        <p:txBody>
          <a:bodyPr anchor="b">
            <a:normAutofit/>
          </a:bodyPr>
          <a:lstStyle>
            <a:lvl1pPr marL="0" indent="0">
              <a:buNone/>
              <a:defRPr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840000" y="2505075"/>
            <a:ext cx="3768912"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39880" y="1681163"/>
            <a:ext cx="3776661" cy="823912"/>
          </a:xfrm>
        </p:spPr>
        <p:txBody>
          <a:bodyPr vert="horz" lIns="91440" tIns="45720" rIns="91440" bIns="45720" rtlCol="0" anchor="b">
            <a:normAutofit/>
          </a:bodyPr>
          <a:lstStyle>
            <a:lvl1pPr>
              <a:buNone/>
              <a:defRPr lang="en-US"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6" name="Content Placeholder 5"/>
          <p:cNvSpPr>
            <a:spLocks noGrp="1"/>
          </p:cNvSpPr>
          <p:nvPr>
            <p:ph sz="quarter" idx="4"/>
          </p:nvPr>
        </p:nvSpPr>
        <p:spPr>
          <a:xfrm>
            <a:off x="4739880" y="2505075"/>
            <a:ext cx="377666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D130231-F242-4BE6-81A3-5D6A96B5E407}" type="datetimeFigureOut">
              <a:rPr lang="en-US" smtClean="0"/>
              <a:t>7/13/2019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0BA922-61F5-40D3-BE2F-B16761DA7116}" type="slidenum">
              <a:rPr lang="en-US" smtClean="0"/>
              <a:t>‹#›</a:t>
            </a:fld>
            <a:endParaRPr lang="en-US"/>
          </a:p>
        </p:txBody>
      </p:sp>
    </p:spTree>
    <p:extLst>
      <p:ext uri="{BB962C8B-B14F-4D97-AF65-F5344CB8AC3E}">
        <p14:creationId xmlns:p14="http://schemas.microsoft.com/office/powerpoint/2010/main" val="1326357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D130231-F242-4BE6-81A3-5D6A96B5E407}" type="datetimeFigureOut">
              <a:rPr lang="en-US" smtClean="0"/>
              <a:t>7/13/2019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0BA922-61F5-40D3-BE2F-B16761DA7116}" type="slidenum">
              <a:rPr lang="en-US" smtClean="0"/>
              <a:t>‹#›</a:t>
            </a:fld>
            <a:endParaRPr lang="en-US"/>
          </a:p>
        </p:txBody>
      </p:sp>
    </p:spTree>
    <p:extLst>
      <p:ext uri="{BB962C8B-B14F-4D97-AF65-F5344CB8AC3E}">
        <p14:creationId xmlns:p14="http://schemas.microsoft.com/office/powerpoint/2010/main" val="3756389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130231-F242-4BE6-81A3-5D6A96B5E407}" type="datetimeFigureOut">
              <a:rPr lang="en-US" smtClean="0"/>
              <a:t>7/13/2019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0BA922-61F5-40D3-BE2F-B16761DA7116}" type="slidenum">
              <a:rPr lang="en-US" smtClean="0"/>
              <a:t>‹#›</a:t>
            </a:fld>
            <a:endParaRPr lang="en-US"/>
          </a:p>
        </p:txBody>
      </p:sp>
    </p:spTree>
    <p:extLst>
      <p:ext uri="{BB962C8B-B14F-4D97-AF65-F5344CB8AC3E}">
        <p14:creationId xmlns:p14="http://schemas.microsoft.com/office/powerpoint/2010/main" val="1598223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0D130231-F242-4BE6-81A3-5D6A96B5E407}" type="datetimeFigureOut">
              <a:rPr lang="en-US" smtClean="0"/>
              <a:t>7/13/2019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0BA922-61F5-40D3-BE2F-B16761DA7116}" type="slidenum">
              <a:rPr lang="en-US" smtClean="0"/>
              <a:t>‹#›</a:t>
            </a:fld>
            <a:endParaRPr lang="en-US"/>
          </a:p>
        </p:txBody>
      </p:sp>
    </p:spTree>
    <p:extLst>
      <p:ext uri="{BB962C8B-B14F-4D97-AF65-F5344CB8AC3E}">
        <p14:creationId xmlns:p14="http://schemas.microsoft.com/office/powerpoint/2010/main" val="4245676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0D130231-F242-4BE6-81A3-5D6A96B5E407}" type="datetimeFigureOut">
              <a:rPr lang="en-US" smtClean="0"/>
              <a:t>7/13/2019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0BA922-61F5-40D3-BE2F-B16761DA7116}" type="slidenum">
              <a:rPr lang="en-US" smtClean="0"/>
              <a:t>‹#›</a:t>
            </a:fld>
            <a:endParaRPr lang="en-US"/>
          </a:p>
        </p:txBody>
      </p:sp>
    </p:spTree>
    <p:extLst>
      <p:ext uri="{BB962C8B-B14F-4D97-AF65-F5344CB8AC3E}">
        <p14:creationId xmlns:p14="http://schemas.microsoft.com/office/powerpoint/2010/main" val="3232900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40000" y="1825625"/>
            <a:ext cx="767535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0D130231-F242-4BE6-81A3-5D6A96B5E407}" type="datetimeFigureOut">
              <a:rPr lang="en-US" smtClean="0"/>
              <a:t>7/13/2019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0E0BA922-61F5-40D3-BE2F-B16761DA7116}" type="slidenum">
              <a:rPr lang="en-US" smtClean="0"/>
              <a:t>‹#›</a:t>
            </a:fld>
            <a:endParaRPr lang="en-US"/>
          </a:p>
        </p:txBody>
      </p:sp>
    </p:spTree>
    <p:extLst>
      <p:ext uri="{BB962C8B-B14F-4D97-AF65-F5344CB8AC3E}">
        <p14:creationId xmlns:p14="http://schemas.microsoft.com/office/powerpoint/2010/main" val="3581940163"/>
      </p:ext>
    </p:extLst>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 id="2147483761" r:id="rId17"/>
  </p:sldLayoutIdLst>
  <p:txStyles>
    <p:title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28279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1349465" y="0"/>
            <a:ext cx="6110968" cy="6878806"/>
          </a:xfrm>
          <a:prstGeom prst="rect">
            <a:avLst/>
          </a:prstGeom>
          <a:noFill/>
          <a:ln>
            <a:noFill/>
          </a:ln>
        </p:spPr>
        <p:txBody>
          <a:bodyPr wrap="none" lIns="91440" tIns="45720" rIns="91440" bIns="45720">
            <a:spAutoFit/>
          </a:bodyPr>
          <a:lstStyle/>
          <a:p>
            <a:pPr algn="ctr"/>
            <a:r>
              <a:rPr lang="en-US" sz="14700" b="1" cap="none" spc="50" dirty="0" smtClean="0">
                <a:ln w="9525" cmpd="sng">
                  <a:noFill/>
                  <a:prstDash val="solid"/>
                </a:ln>
                <a:solidFill>
                  <a:srgbClr val="70AD47">
                    <a:tint val="1000"/>
                  </a:srgbClr>
                </a:solidFill>
                <a:effectLst>
                  <a:glow rad="38100">
                    <a:schemeClr val="accent1">
                      <a:alpha val="40000"/>
                    </a:schemeClr>
                  </a:glow>
                </a:effectLst>
              </a:rPr>
              <a:t>Wrong </a:t>
            </a:r>
          </a:p>
          <a:p>
            <a:pPr algn="ctr"/>
            <a:r>
              <a:rPr lang="en-US" sz="14700" b="1" spc="50" dirty="0" smtClean="0">
                <a:ln w="9525" cmpd="sng">
                  <a:noFill/>
                  <a:prstDash val="solid"/>
                </a:ln>
                <a:solidFill>
                  <a:srgbClr val="70AD47">
                    <a:tint val="1000"/>
                  </a:srgbClr>
                </a:solidFill>
                <a:effectLst>
                  <a:glow rad="38100">
                    <a:schemeClr val="accent1">
                      <a:alpha val="40000"/>
                    </a:schemeClr>
                  </a:glow>
                </a:effectLst>
              </a:rPr>
              <a:t>Is</a:t>
            </a:r>
          </a:p>
          <a:p>
            <a:pPr algn="ctr"/>
            <a:r>
              <a:rPr lang="en-US" sz="14700" b="1" cap="none" spc="50" dirty="0" smtClean="0">
                <a:ln w="9525" cmpd="sng">
                  <a:noFill/>
                  <a:prstDash val="solid"/>
                </a:ln>
                <a:solidFill>
                  <a:srgbClr val="70AD47">
                    <a:tint val="1000"/>
                  </a:srgbClr>
                </a:solidFill>
                <a:effectLst>
                  <a:glow rad="38100">
                    <a:schemeClr val="accent1">
                      <a:alpha val="40000"/>
                    </a:schemeClr>
                  </a:glow>
                </a:effectLst>
              </a:rPr>
              <a:t>Wrong</a:t>
            </a:r>
            <a:endParaRPr lang="en-US" sz="14700" b="1" cap="none" spc="50" dirty="0">
              <a:ln w="9525" cmpd="sng">
                <a:no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25966694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164" y="275492"/>
            <a:ext cx="8585689" cy="1131277"/>
          </a:xfrm>
        </p:spPr>
        <p:txBody>
          <a:bodyPr>
            <a:normAutofit fontScale="90000"/>
          </a:bodyPr>
          <a:lstStyle/>
          <a:p>
            <a:pPr algn="ctr"/>
            <a:r>
              <a:rPr lang="en-US" sz="9600" b="1" dirty="0" smtClean="0">
                <a:solidFill>
                  <a:schemeClr val="tx1"/>
                </a:solidFill>
                <a:latin typeface="Rockwell" panose="02060603020205020403" pitchFamily="18" charset="0"/>
              </a:rPr>
              <a:t>PRESSURES</a:t>
            </a:r>
            <a:endParaRPr lang="en-US" sz="9600" b="1" dirty="0">
              <a:solidFill>
                <a:schemeClr val="tx1"/>
              </a:solidFill>
              <a:latin typeface="Rockwell" panose="02060603020205020403" pitchFamily="18" charset="0"/>
            </a:endParaRPr>
          </a:p>
        </p:txBody>
      </p:sp>
      <p:sp>
        <p:nvSpPr>
          <p:cNvPr id="3" name="Content Placeholder 2"/>
          <p:cNvSpPr>
            <a:spLocks noGrp="1"/>
          </p:cNvSpPr>
          <p:nvPr>
            <p:ph idx="1"/>
          </p:nvPr>
        </p:nvSpPr>
        <p:spPr>
          <a:xfrm>
            <a:off x="268164" y="1406768"/>
            <a:ext cx="8585689" cy="5178669"/>
          </a:xfrm>
        </p:spPr>
        <p:txBody>
          <a:bodyPr>
            <a:normAutofit fontScale="85000" lnSpcReduction="20000"/>
          </a:bodyPr>
          <a:lstStyle/>
          <a:p>
            <a:pPr>
              <a:lnSpc>
                <a:spcPct val="150000"/>
              </a:lnSpc>
            </a:pPr>
            <a:r>
              <a:rPr lang="en-US" sz="4400" dirty="0" smtClean="0">
                <a:solidFill>
                  <a:schemeClr val="tx1"/>
                </a:solidFill>
                <a:latin typeface="Rockwell" panose="02060603020205020403" pitchFamily="18" charset="0"/>
              </a:rPr>
              <a:t>Being young</a:t>
            </a:r>
          </a:p>
          <a:p>
            <a:pPr>
              <a:lnSpc>
                <a:spcPct val="150000"/>
              </a:lnSpc>
            </a:pPr>
            <a:r>
              <a:rPr lang="en-US" sz="4400" dirty="0">
                <a:solidFill>
                  <a:schemeClr val="tx1"/>
                </a:solidFill>
                <a:latin typeface="Rockwell" panose="02060603020205020403" pitchFamily="18" charset="0"/>
              </a:rPr>
              <a:t>L</a:t>
            </a:r>
            <a:r>
              <a:rPr lang="en-US" sz="4400" dirty="0" smtClean="0">
                <a:solidFill>
                  <a:schemeClr val="tx1"/>
                </a:solidFill>
                <a:latin typeface="Rockwell" panose="02060603020205020403" pitchFamily="18" charset="0"/>
              </a:rPr>
              <a:t>ong way from home</a:t>
            </a:r>
          </a:p>
          <a:p>
            <a:pPr>
              <a:lnSpc>
                <a:spcPct val="150000"/>
              </a:lnSpc>
            </a:pPr>
            <a:r>
              <a:rPr lang="en-US" sz="4400" dirty="0" smtClean="0">
                <a:solidFill>
                  <a:schemeClr val="tx1"/>
                </a:solidFill>
                <a:latin typeface="Rockwell" panose="02060603020205020403" pitchFamily="18" charset="0"/>
              </a:rPr>
              <a:t>High paying position</a:t>
            </a:r>
          </a:p>
          <a:p>
            <a:pPr>
              <a:lnSpc>
                <a:spcPct val="150000"/>
              </a:lnSpc>
            </a:pPr>
            <a:r>
              <a:rPr lang="en-US" sz="4400" dirty="0" smtClean="0">
                <a:solidFill>
                  <a:schemeClr val="tx1"/>
                </a:solidFill>
                <a:latin typeface="Rockwell" panose="02060603020205020403" pitchFamily="18" charset="0"/>
              </a:rPr>
              <a:t>Governmental Decree</a:t>
            </a:r>
          </a:p>
          <a:p>
            <a:pPr>
              <a:lnSpc>
                <a:spcPct val="150000"/>
              </a:lnSpc>
            </a:pPr>
            <a:r>
              <a:rPr lang="en-US" sz="4400" dirty="0" smtClean="0">
                <a:solidFill>
                  <a:schemeClr val="tx1"/>
                </a:solidFill>
                <a:latin typeface="Rockwell" panose="02060603020205020403" pitchFamily="18" charset="0"/>
              </a:rPr>
              <a:t>Everybody else is doing it</a:t>
            </a:r>
          </a:p>
          <a:p>
            <a:pPr>
              <a:lnSpc>
                <a:spcPct val="150000"/>
              </a:lnSpc>
            </a:pPr>
            <a:r>
              <a:rPr lang="en-US" sz="4400" dirty="0" smtClean="0">
                <a:solidFill>
                  <a:schemeClr val="tx1"/>
                </a:solidFill>
                <a:latin typeface="Rockwell" panose="02060603020205020403" pitchFamily="18" charset="0"/>
              </a:rPr>
              <a:t>I’ll get someone else in trouble</a:t>
            </a:r>
          </a:p>
        </p:txBody>
      </p:sp>
    </p:spTree>
    <p:extLst>
      <p:ext uri="{BB962C8B-B14F-4D97-AF65-F5344CB8AC3E}">
        <p14:creationId xmlns:p14="http://schemas.microsoft.com/office/powerpoint/2010/main" val="38728936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155" y="0"/>
            <a:ext cx="8585689" cy="601979"/>
          </a:xfrm>
        </p:spPr>
        <p:txBody>
          <a:bodyPr>
            <a:noAutofit/>
          </a:bodyPr>
          <a:lstStyle/>
          <a:p>
            <a:pPr algn="ctr"/>
            <a:r>
              <a:rPr lang="en-US" sz="5500" b="1" dirty="0" smtClean="0">
                <a:solidFill>
                  <a:schemeClr val="tx1"/>
                </a:solidFill>
                <a:latin typeface="Rockwell" panose="02060603020205020403" pitchFamily="18" charset="0"/>
              </a:rPr>
              <a:t>Wrong Is </a:t>
            </a:r>
            <a:r>
              <a:rPr lang="en-US" sz="5500" b="1" dirty="0" smtClean="0">
                <a:solidFill>
                  <a:schemeClr val="tx1"/>
                </a:solidFill>
                <a:latin typeface="Rockwell" panose="02060603020205020403" pitchFamily="18" charset="0"/>
              </a:rPr>
              <a:t>Wrong Even…</a:t>
            </a:r>
            <a:endParaRPr lang="en-US" sz="5500" b="1" dirty="0">
              <a:solidFill>
                <a:schemeClr val="tx1"/>
              </a:solidFill>
              <a:latin typeface="Rockwell" panose="02060603020205020403" pitchFamily="18" charset="0"/>
            </a:endParaRPr>
          </a:p>
        </p:txBody>
      </p:sp>
      <p:sp>
        <p:nvSpPr>
          <p:cNvPr id="3" name="Content Placeholder 2"/>
          <p:cNvSpPr>
            <a:spLocks noGrp="1"/>
          </p:cNvSpPr>
          <p:nvPr>
            <p:ph idx="1"/>
          </p:nvPr>
        </p:nvSpPr>
        <p:spPr>
          <a:xfrm>
            <a:off x="-1" y="728002"/>
            <a:ext cx="9144000" cy="6129997"/>
          </a:xfrm>
        </p:spPr>
        <p:txBody>
          <a:bodyPr>
            <a:normAutofit/>
          </a:bodyPr>
          <a:lstStyle/>
          <a:p>
            <a:pPr marL="377190" indent="-342900">
              <a:lnSpc>
                <a:spcPct val="100000"/>
              </a:lnSpc>
              <a:buFont typeface="+mj-lt"/>
              <a:buAutoNum type="arabicPeriod"/>
            </a:pPr>
            <a:r>
              <a:rPr lang="en-US" sz="2600" dirty="0" smtClean="0">
                <a:solidFill>
                  <a:schemeClr val="tx1"/>
                </a:solidFill>
                <a:latin typeface="Rockwell" panose="02060603020205020403" pitchFamily="18" charset="0"/>
              </a:rPr>
              <a:t>When </a:t>
            </a:r>
            <a:r>
              <a:rPr lang="en-US" sz="2600" dirty="0" smtClean="0">
                <a:solidFill>
                  <a:schemeClr val="tx1"/>
                </a:solidFill>
                <a:latin typeface="Rockwell" panose="02060603020205020403" pitchFamily="18" charset="0"/>
              </a:rPr>
              <a:t>you’re young</a:t>
            </a:r>
          </a:p>
          <a:p>
            <a:pPr lvl="1">
              <a:lnSpc>
                <a:spcPct val="100000"/>
              </a:lnSpc>
            </a:pPr>
            <a:r>
              <a:rPr lang="en-US" sz="1200" b="1" dirty="0">
                <a:solidFill>
                  <a:schemeClr val="tx1"/>
                </a:solidFill>
                <a:latin typeface="Rockwell" panose="02060603020205020403" pitchFamily="18" charset="0"/>
              </a:rPr>
              <a:t>Psa 119:9</a:t>
            </a:r>
            <a:r>
              <a:rPr lang="en-US" sz="1200" dirty="0">
                <a:solidFill>
                  <a:schemeClr val="tx1"/>
                </a:solidFill>
                <a:latin typeface="Rockwell" panose="02060603020205020403" pitchFamily="18" charset="0"/>
              </a:rPr>
              <a:t> – “How can a young man keep his way pure? By keeping it according to Your word.”</a:t>
            </a:r>
          </a:p>
          <a:p>
            <a:pPr marL="377190" indent="-342900">
              <a:lnSpc>
                <a:spcPct val="100000"/>
              </a:lnSpc>
              <a:buFont typeface="+mj-lt"/>
              <a:buAutoNum type="arabicPeriod"/>
            </a:pPr>
            <a:r>
              <a:rPr lang="en-US" sz="2600" dirty="0" smtClean="0">
                <a:solidFill>
                  <a:schemeClr val="tx1"/>
                </a:solidFill>
                <a:latin typeface="Rockwell" panose="02060603020205020403" pitchFamily="18" charset="0"/>
              </a:rPr>
              <a:t>When </a:t>
            </a:r>
            <a:r>
              <a:rPr lang="en-US" sz="2600" dirty="0" smtClean="0">
                <a:solidFill>
                  <a:schemeClr val="tx1"/>
                </a:solidFill>
                <a:latin typeface="Rockwell" panose="02060603020205020403" pitchFamily="18" charset="0"/>
              </a:rPr>
              <a:t>you’re away from mom and dad</a:t>
            </a:r>
          </a:p>
          <a:p>
            <a:pPr lvl="1">
              <a:lnSpc>
                <a:spcPct val="100000"/>
              </a:lnSpc>
            </a:pPr>
            <a:r>
              <a:rPr lang="en-US" sz="1200" b="1" dirty="0">
                <a:solidFill>
                  <a:schemeClr val="tx1"/>
                </a:solidFill>
                <a:latin typeface="Rockwell" panose="02060603020205020403" pitchFamily="18" charset="0"/>
              </a:rPr>
              <a:t>Gen 39:8-9</a:t>
            </a:r>
            <a:r>
              <a:rPr lang="en-US" sz="1200" dirty="0">
                <a:solidFill>
                  <a:schemeClr val="tx1"/>
                </a:solidFill>
                <a:latin typeface="Rockwell" panose="02060603020205020403" pitchFamily="18" charset="0"/>
              </a:rPr>
              <a:t> – “But he refused and said to his master’s wife, </a:t>
            </a:r>
            <a:r>
              <a:rPr lang="en-US" sz="1200" dirty="0" smtClean="0">
                <a:solidFill>
                  <a:schemeClr val="tx1"/>
                </a:solidFill>
                <a:latin typeface="Rockwell" panose="02060603020205020403" pitchFamily="18" charset="0"/>
              </a:rPr>
              <a:t>‘Behold</a:t>
            </a:r>
            <a:r>
              <a:rPr lang="en-US" sz="1200" dirty="0">
                <a:solidFill>
                  <a:schemeClr val="tx1"/>
                </a:solidFill>
                <a:latin typeface="Rockwell" panose="02060603020205020403" pitchFamily="18" charset="0"/>
              </a:rPr>
              <a:t>, with me here, my master does not concern himself with anything in the house, and he has put all that he owns in my charge. There is no one greater in this house than I, and he has withheld nothing from me except you, because you are his wife. How then could I do this great evil and sin against </a:t>
            </a:r>
            <a:r>
              <a:rPr lang="en-US" sz="1200" dirty="0" smtClean="0">
                <a:solidFill>
                  <a:schemeClr val="tx1"/>
                </a:solidFill>
                <a:latin typeface="Rockwell" panose="02060603020205020403" pitchFamily="18" charset="0"/>
              </a:rPr>
              <a:t>God?’”</a:t>
            </a:r>
          </a:p>
          <a:p>
            <a:pPr marL="377190" indent="-342900">
              <a:lnSpc>
                <a:spcPct val="100000"/>
              </a:lnSpc>
              <a:buFont typeface="+mj-lt"/>
              <a:buAutoNum type="arabicPeriod"/>
            </a:pPr>
            <a:r>
              <a:rPr lang="en-US" sz="2600" dirty="0" smtClean="0">
                <a:solidFill>
                  <a:schemeClr val="tx1"/>
                </a:solidFill>
                <a:latin typeface="Rockwell" panose="02060603020205020403" pitchFamily="18" charset="0"/>
              </a:rPr>
              <a:t>When </a:t>
            </a:r>
            <a:r>
              <a:rPr lang="en-US" sz="2600" dirty="0" smtClean="0">
                <a:solidFill>
                  <a:schemeClr val="tx1"/>
                </a:solidFill>
                <a:latin typeface="Rockwell" panose="02060603020205020403" pitchFamily="18" charset="0"/>
              </a:rPr>
              <a:t>a high position is at stake</a:t>
            </a:r>
          </a:p>
          <a:p>
            <a:pPr lvl="1">
              <a:lnSpc>
                <a:spcPct val="100000"/>
              </a:lnSpc>
            </a:pPr>
            <a:r>
              <a:rPr lang="en-US" sz="1200" b="1" dirty="0">
                <a:solidFill>
                  <a:schemeClr val="tx1"/>
                </a:solidFill>
                <a:latin typeface="Rockwell" panose="02060603020205020403" pitchFamily="18" charset="0"/>
              </a:rPr>
              <a:t>Matt 6:33</a:t>
            </a:r>
            <a:r>
              <a:rPr lang="en-US" sz="1200" dirty="0">
                <a:solidFill>
                  <a:schemeClr val="tx1"/>
                </a:solidFill>
                <a:latin typeface="Rockwell" panose="02060603020205020403" pitchFamily="18" charset="0"/>
              </a:rPr>
              <a:t> – “But seek first His kingdom and His righteousness, and all these things will be added to you</a:t>
            </a:r>
            <a:r>
              <a:rPr lang="en-US" sz="1200" dirty="0" smtClean="0">
                <a:solidFill>
                  <a:schemeClr val="tx1"/>
                </a:solidFill>
                <a:latin typeface="Rockwell" panose="02060603020205020403" pitchFamily="18" charset="0"/>
              </a:rPr>
              <a:t>.”</a:t>
            </a:r>
          </a:p>
          <a:p>
            <a:pPr lvl="1">
              <a:lnSpc>
                <a:spcPct val="100000"/>
              </a:lnSpc>
            </a:pPr>
            <a:r>
              <a:rPr lang="en-US" sz="1200" b="1" dirty="0">
                <a:solidFill>
                  <a:schemeClr val="tx1"/>
                </a:solidFill>
                <a:latin typeface="Rockwell" panose="02060603020205020403" pitchFamily="18" charset="0"/>
              </a:rPr>
              <a:t>Acts 26:19</a:t>
            </a:r>
            <a:r>
              <a:rPr lang="en-US" sz="1200" dirty="0">
                <a:solidFill>
                  <a:schemeClr val="tx1"/>
                </a:solidFill>
                <a:latin typeface="Rockwell" panose="02060603020205020403" pitchFamily="18" charset="0"/>
              </a:rPr>
              <a:t> – “So, King Agrippa, I did not </a:t>
            </a:r>
            <a:r>
              <a:rPr lang="en-US" sz="1200" dirty="0" smtClean="0">
                <a:solidFill>
                  <a:schemeClr val="tx1"/>
                </a:solidFill>
                <a:latin typeface="Rockwell" panose="02060603020205020403" pitchFamily="18" charset="0"/>
              </a:rPr>
              <a:t>prove </a:t>
            </a:r>
            <a:r>
              <a:rPr lang="en-US" sz="1200" dirty="0">
                <a:solidFill>
                  <a:schemeClr val="tx1"/>
                </a:solidFill>
                <a:latin typeface="Rockwell" panose="02060603020205020403" pitchFamily="18" charset="0"/>
              </a:rPr>
              <a:t>disobedient to the heavenly vision</a:t>
            </a:r>
            <a:r>
              <a:rPr lang="en-US" sz="1200" dirty="0" smtClean="0">
                <a:solidFill>
                  <a:schemeClr val="tx1"/>
                </a:solidFill>
                <a:latin typeface="Rockwell" panose="02060603020205020403" pitchFamily="18" charset="0"/>
              </a:rPr>
              <a:t>”</a:t>
            </a:r>
          </a:p>
          <a:p>
            <a:pPr marL="377190" indent="-342900">
              <a:lnSpc>
                <a:spcPct val="100000"/>
              </a:lnSpc>
              <a:buFont typeface="+mj-lt"/>
              <a:buAutoNum type="arabicPeriod"/>
            </a:pPr>
            <a:r>
              <a:rPr lang="en-US" sz="2600" dirty="0">
                <a:solidFill>
                  <a:schemeClr val="tx1"/>
                </a:solidFill>
                <a:latin typeface="Rockwell" panose="02060603020205020403" pitchFamily="18" charset="0"/>
              </a:rPr>
              <a:t>W</a:t>
            </a:r>
            <a:r>
              <a:rPr lang="en-US" sz="2600" dirty="0" smtClean="0">
                <a:solidFill>
                  <a:schemeClr val="tx1"/>
                </a:solidFill>
                <a:latin typeface="Rockwell" panose="02060603020205020403" pitchFamily="18" charset="0"/>
              </a:rPr>
              <a:t>hen </a:t>
            </a:r>
            <a:r>
              <a:rPr lang="en-US" sz="2600" dirty="0" smtClean="0">
                <a:solidFill>
                  <a:schemeClr val="tx1"/>
                </a:solidFill>
                <a:latin typeface="Rockwell" panose="02060603020205020403" pitchFamily="18" charset="0"/>
              </a:rPr>
              <a:t>it’s a governmental decree</a:t>
            </a:r>
          </a:p>
          <a:p>
            <a:pPr lvl="1">
              <a:lnSpc>
                <a:spcPct val="100000"/>
              </a:lnSpc>
            </a:pPr>
            <a:r>
              <a:rPr lang="en-US" sz="1200" b="1" dirty="0">
                <a:solidFill>
                  <a:schemeClr val="tx1"/>
                </a:solidFill>
                <a:latin typeface="Rockwell" panose="02060603020205020403" pitchFamily="18" charset="0"/>
              </a:rPr>
              <a:t>Acts </a:t>
            </a:r>
            <a:r>
              <a:rPr lang="en-US" sz="1200" b="1" dirty="0" smtClean="0">
                <a:solidFill>
                  <a:schemeClr val="tx1"/>
                </a:solidFill>
                <a:latin typeface="Rockwell" panose="02060603020205020403" pitchFamily="18" charset="0"/>
              </a:rPr>
              <a:t>4:19-20</a:t>
            </a:r>
            <a:r>
              <a:rPr lang="en-US" sz="1200" dirty="0" smtClean="0">
                <a:solidFill>
                  <a:schemeClr val="tx1"/>
                </a:solidFill>
                <a:latin typeface="Rockwell" panose="02060603020205020403" pitchFamily="18" charset="0"/>
              </a:rPr>
              <a:t> </a:t>
            </a:r>
            <a:r>
              <a:rPr lang="en-US" sz="1200" dirty="0">
                <a:solidFill>
                  <a:schemeClr val="tx1"/>
                </a:solidFill>
                <a:latin typeface="Rockwell" panose="02060603020205020403" pitchFamily="18" charset="0"/>
              </a:rPr>
              <a:t>– </a:t>
            </a:r>
            <a:r>
              <a:rPr lang="en-US" sz="1200" dirty="0" smtClean="0">
                <a:solidFill>
                  <a:schemeClr val="tx1"/>
                </a:solidFill>
                <a:latin typeface="Rockwell" panose="02060603020205020403" pitchFamily="18" charset="0"/>
              </a:rPr>
              <a:t>“Peter </a:t>
            </a:r>
            <a:r>
              <a:rPr lang="en-US" sz="1200" dirty="0">
                <a:solidFill>
                  <a:schemeClr val="tx1"/>
                </a:solidFill>
                <a:latin typeface="Rockwell" panose="02060603020205020403" pitchFamily="18" charset="0"/>
              </a:rPr>
              <a:t>and John answered and said to them, ‘Whether it is right in the sight of God to give heed to you rather than to God, you be the judge; for we cannot stop speaking about what we have seen and heard</a:t>
            </a:r>
            <a:r>
              <a:rPr lang="en-US" sz="1200" dirty="0" smtClean="0">
                <a:solidFill>
                  <a:schemeClr val="tx1"/>
                </a:solidFill>
                <a:latin typeface="Rockwell" panose="02060603020205020403" pitchFamily="18" charset="0"/>
              </a:rPr>
              <a:t>.’”</a:t>
            </a:r>
          </a:p>
          <a:p>
            <a:pPr lvl="1">
              <a:lnSpc>
                <a:spcPct val="100000"/>
              </a:lnSpc>
            </a:pPr>
            <a:r>
              <a:rPr lang="en-US" sz="1200" b="1" dirty="0">
                <a:solidFill>
                  <a:schemeClr val="tx1"/>
                </a:solidFill>
                <a:latin typeface="Rockwell" panose="02060603020205020403" pitchFamily="18" charset="0"/>
              </a:rPr>
              <a:t>Acts </a:t>
            </a:r>
            <a:r>
              <a:rPr lang="en-US" sz="1200" b="1" dirty="0" smtClean="0">
                <a:solidFill>
                  <a:schemeClr val="tx1"/>
                </a:solidFill>
                <a:latin typeface="Rockwell" panose="02060603020205020403" pitchFamily="18" charset="0"/>
              </a:rPr>
              <a:t>5:29</a:t>
            </a:r>
            <a:r>
              <a:rPr lang="en-US" sz="1200" dirty="0" smtClean="0">
                <a:solidFill>
                  <a:schemeClr val="tx1"/>
                </a:solidFill>
                <a:latin typeface="Rockwell" panose="02060603020205020403" pitchFamily="18" charset="0"/>
              </a:rPr>
              <a:t> </a:t>
            </a:r>
            <a:r>
              <a:rPr lang="en-US" sz="1200" dirty="0">
                <a:solidFill>
                  <a:schemeClr val="tx1"/>
                </a:solidFill>
                <a:latin typeface="Rockwell" panose="02060603020205020403" pitchFamily="18" charset="0"/>
              </a:rPr>
              <a:t>– </a:t>
            </a:r>
            <a:r>
              <a:rPr lang="en-US" sz="1200" dirty="0" smtClean="0">
                <a:solidFill>
                  <a:schemeClr val="tx1"/>
                </a:solidFill>
                <a:latin typeface="Rockwell" panose="02060603020205020403" pitchFamily="18" charset="0"/>
              </a:rPr>
              <a:t>“But </a:t>
            </a:r>
            <a:r>
              <a:rPr lang="en-US" sz="1200" dirty="0">
                <a:solidFill>
                  <a:schemeClr val="tx1"/>
                </a:solidFill>
                <a:latin typeface="Rockwell" panose="02060603020205020403" pitchFamily="18" charset="0"/>
              </a:rPr>
              <a:t>Peter and the apostles answered, ‘We must obey God rather than men</a:t>
            </a:r>
            <a:r>
              <a:rPr lang="en-US" sz="1200" dirty="0" smtClean="0">
                <a:solidFill>
                  <a:schemeClr val="tx1"/>
                </a:solidFill>
                <a:latin typeface="Rockwell" panose="02060603020205020403" pitchFamily="18" charset="0"/>
              </a:rPr>
              <a:t>.’”</a:t>
            </a:r>
          </a:p>
          <a:p>
            <a:pPr marL="377190" indent="-342900">
              <a:lnSpc>
                <a:spcPct val="100000"/>
              </a:lnSpc>
              <a:buFont typeface="+mj-lt"/>
              <a:buAutoNum type="arabicPeriod"/>
            </a:pPr>
            <a:r>
              <a:rPr lang="en-US" sz="2600" dirty="0">
                <a:solidFill>
                  <a:schemeClr val="tx1"/>
                </a:solidFill>
                <a:latin typeface="Rockwell" panose="02060603020205020403" pitchFamily="18" charset="0"/>
              </a:rPr>
              <a:t>W</a:t>
            </a:r>
            <a:r>
              <a:rPr lang="en-US" sz="2600" dirty="0" smtClean="0">
                <a:solidFill>
                  <a:schemeClr val="tx1"/>
                </a:solidFill>
                <a:latin typeface="Rockwell" panose="02060603020205020403" pitchFamily="18" charset="0"/>
              </a:rPr>
              <a:t>hen </a:t>
            </a:r>
            <a:r>
              <a:rPr lang="en-US" sz="2600" dirty="0" smtClean="0">
                <a:solidFill>
                  <a:schemeClr val="tx1"/>
                </a:solidFill>
                <a:latin typeface="Rockwell" panose="02060603020205020403" pitchFamily="18" charset="0"/>
              </a:rPr>
              <a:t>everyone else is doing it</a:t>
            </a:r>
          </a:p>
          <a:p>
            <a:pPr lvl="1">
              <a:lnSpc>
                <a:spcPct val="100000"/>
              </a:lnSpc>
            </a:pPr>
            <a:r>
              <a:rPr lang="en-US" sz="1200" b="1" dirty="0">
                <a:solidFill>
                  <a:schemeClr val="tx1"/>
                </a:solidFill>
                <a:latin typeface="Rockwell" panose="02060603020205020403" pitchFamily="18" charset="0"/>
              </a:rPr>
              <a:t>Psa 141:4</a:t>
            </a:r>
            <a:r>
              <a:rPr lang="en-US" sz="1200" dirty="0">
                <a:solidFill>
                  <a:schemeClr val="tx1"/>
                </a:solidFill>
                <a:latin typeface="Rockwell" panose="02060603020205020403" pitchFamily="18" charset="0"/>
              </a:rPr>
              <a:t> – “Do not incline my heart to any evil thing, to practice deeds of wickedness with men who do iniquity; and do not let me eat of their delicacies</a:t>
            </a:r>
            <a:r>
              <a:rPr lang="en-US" sz="1200" dirty="0" smtClean="0">
                <a:solidFill>
                  <a:schemeClr val="tx1"/>
                </a:solidFill>
                <a:latin typeface="Rockwell" panose="02060603020205020403" pitchFamily="18" charset="0"/>
              </a:rPr>
              <a:t>.”</a:t>
            </a:r>
          </a:p>
          <a:p>
            <a:pPr marL="377190" indent="-342900">
              <a:lnSpc>
                <a:spcPct val="100000"/>
              </a:lnSpc>
              <a:buFont typeface="+mj-lt"/>
              <a:buAutoNum type="arabicPeriod"/>
            </a:pPr>
            <a:r>
              <a:rPr lang="en-US" sz="2600" dirty="0">
                <a:solidFill>
                  <a:schemeClr val="tx1"/>
                </a:solidFill>
                <a:latin typeface="Rockwell" panose="02060603020205020403" pitchFamily="18" charset="0"/>
              </a:rPr>
              <a:t>I</a:t>
            </a:r>
            <a:r>
              <a:rPr lang="en-US" sz="2600" dirty="0" smtClean="0">
                <a:solidFill>
                  <a:schemeClr val="tx1"/>
                </a:solidFill>
                <a:latin typeface="Rockwell" panose="02060603020205020403" pitchFamily="18" charset="0"/>
              </a:rPr>
              <a:t>f </a:t>
            </a:r>
            <a:r>
              <a:rPr lang="en-US" sz="2600" dirty="0" smtClean="0">
                <a:solidFill>
                  <a:schemeClr val="tx1"/>
                </a:solidFill>
                <a:latin typeface="Rockwell" panose="02060603020205020403" pitchFamily="18" charset="0"/>
              </a:rPr>
              <a:t>it gets someone else in trouble</a:t>
            </a:r>
          </a:p>
          <a:p>
            <a:pPr lvl="1">
              <a:lnSpc>
                <a:spcPct val="100000"/>
              </a:lnSpc>
            </a:pPr>
            <a:r>
              <a:rPr lang="en-US" sz="1200" b="1" dirty="0">
                <a:solidFill>
                  <a:schemeClr val="tx1"/>
                </a:solidFill>
                <a:latin typeface="Rockwell" panose="02060603020205020403" pitchFamily="18" charset="0"/>
              </a:rPr>
              <a:t>Dan </a:t>
            </a:r>
            <a:r>
              <a:rPr lang="en-US" sz="1200" b="1" dirty="0" smtClean="0">
                <a:solidFill>
                  <a:schemeClr val="tx1"/>
                </a:solidFill>
                <a:latin typeface="Rockwell" panose="02060603020205020403" pitchFamily="18" charset="0"/>
              </a:rPr>
              <a:t>1:10</a:t>
            </a:r>
            <a:r>
              <a:rPr lang="en-US" sz="1200" dirty="0" smtClean="0">
                <a:solidFill>
                  <a:schemeClr val="tx1"/>
                </a:solidFill>
                <a:latin typeface="Rockwell" panose="02060603020205020403" pitchFamily="18" charset="0"/>
              </a:rPr>
              <a:t> </a:t>
            </a:r>
            <a:r>
              <a:rPr lang="en-US" sz="1200" dirty="0">
                <a:solidFill>
                  <a:schemeClr val="tx1"/>
                </a:solidFill>
                <a:latin typeface="Rockwell" panose="02060603020205020403" pitchFamily="18" charset="0"/>
              </a:rPr>
              <a:t>– </a:t>
            </a:r>
            <a:r>
              <a:rPr lang="en-US" sz="1200" dirty="0" smtClean="0">
                <a:solidFill>
                  <a:schemeClr val="tx1"/>
                </a:solidFill>
                <a:latin typeface="Rockwell" panose="02060603020205020403" pitchFamily="18" charset="0"/>
              </a:rPr>
              <a:t>“The commander </a:t>
            </a:r>
            <a:r>
              <a:rPr lang="en-US" sz="1200" dirty="0">
                <a:solidFill>
                  <a:schemeClr val="tx1"/>
                </a:solidFill>
                <a:latin typeface="Rockwell" panose="02060603020205020403" pitchFamily="18" charset="0"/>
              </a:rPr>
              <a:t>of the officials said to Daniel, ‘I am afraid of my lord the king, who has appointed your food and your drink; for why should he see your faces looking more haggard than the youths who are your own age? Then you would make me forfeit my head to the king.’”</a:t>
            </a:r>
            <a:endParaRPr lang="en-US" sz="1200" dirty="0" smtClean="0">
              <a:solidFill>
                <a:schemeClr val="tx1"/>
              </a:solidFill>
              <a:latin typeface="Rockwell" panose="02060603020205020403" pitchFamily="18" charset="0"/>
            </a:endParaRPr>
          </a:p>
        </p:txBody>
      </p:sp>
    </p:spTree>
    <p:extLst>
      <p:ext uri="{BB962C8B-B14F-4D97-AF65-F5344CB8AC3E}">
        <p14:creationId xmlns:p14="http://schemas.microsoft.com/office/powerpoint/2010/main" val="14414597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fade">
                                      <p:cBhvr>
                                        <p:cTn id="72"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026" name="Picture 2" descr="Image result for be strong and courageo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24260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385</TotalTime>
  <Words>68</Words>
  <Application>Microsoft Office PowerPoint</Application>
  <PresentationFormat>On-screen Show (4:3)</PresentationFormat>
  <Paragraphs>25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Corbel</vt:lpstr>
      <vt:lpstr>Rockwell</vt:lpstr>
      <vt:lpstr>Depth</vt:lpstr>
      <vt:lpstr>PowerPoint Presentation</vt:lpstr>
      <vt:lpstr>PowerPoint Presentation</vt:lpstr>
      <vt:lpstr>PRESSURES</vt:lpstr>
      <vt:lpstr>Wrong Is Wrong Even…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ryan.h.hasty@gmail.com</dc:creator>
  <cp:lastModifiedBy>ryan.h.hasty@gmail.com</cp:lastModifiedBy>
  <cp:revision>23</cp:revision>
  <dcterms:created xsi:type="dcterms:W3CDTF">2019-05-16T20:50:22Z</dcterms:created>
  <dcterms:modified xsi:type="dcterms:W3CDTF">2019-07-13T16:22:46Z</dcterms:modified>
</cp:coreProperties>
</file>