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9B9-80C7-49D4-A64C-09F2A9148B80}" type="datetimeFigureOut">
              <a:rPr lang="es-GT" smtClean="0"/>
              <a:t>22/02/2020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9AAC-7051-4D9A-9788-87CB79B08099}" type="slidenum">
              <a:rPr lang="es-GT" smtClean="0"/>
              <a:t>‹#›</a:t>
            </a:fld>
            <a:endParaRPr lang="es-G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3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9B9-80C7-49D4-A64C-09F2A9148B80}" type="datetimeFigureOut">
              <a:rPr lang="es-GT" smtClean="0"/>
              <a:t>22/02/2020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9AAC-7051-4D9A-9788-87CB79B08099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976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9B9-80C7-49D4-A64C-09F2A9148B80}" type="datetimeFigureOut">
              <a:rPr lang="es-GT" smtClean="0"/>
              <a:t>22/02/2020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9AAC-7051-4D9A-9788-87CB79B08099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451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9B9-80C7-49D4-A64C-09F2A9148B80}" type="datetimeFigureOut">
              <a:rPr lang="es-GT" smtClean="0"/>
              <a:t>22/02/2020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9AAC-7051-4D9A-9788-87CB79B08099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282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9B9-80C7-49D4-A64C-09F2A9148B80}" type="datetimeFigureOut">
              <a:rPr lang="es-GT" smtClean="0"/>
              <a:t>22/02/2020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9AAC-7051-4D9A-9788-87CB79B08099}" type="slidenum">
              <a:rPr lang="es-GT" smtClean="0"/>
              <a:t>‹#›</a:t>
            </a:fld>
            <a:endParaRPr lang="es-G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0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9B9-80C7-49D4-A64C-09F2A9148B80}" type="datetimeFigureOut">
              <a:rPr lang="es-GT" smtClean="0"/>
              <a:t>22/02/2020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9AAC-7051-4D9A-9788-87CB79B08099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362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9B9-80C7-49D4-A64C-09F2A9148B80}" type="datetimeFigureOut">
              <a:rPr lang="es-GT" smtClean="0"/>
              <a:t>22/02/2020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9AAC-7051-4D9A-9788-87CB79B08099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3457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9B9-80C7-49D4-A64C-09F2A9148B80}" type="datetimeFigureOut">
              <a:rPr lang="es-GT" smtClean="0"/>
              <a:t>22/02/2020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9AAC-7051-4D9A-9788-87CB79B08099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2513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9B9-80C7-49D4-A64C-09F2A9148B80}" type="datetimeFigureOut">
              <a:rPr lang="es-GT" smtClean="0"/>
              <a:t>22/02/2020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9AAC-7051-4D9A-9788-87CB79B08099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124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64189B9-80C7-49D4-A64C-09F2A9148B80}" type="datetimeFigureOut">
              <a:rPr lang="es-GT" smtClean="0"/>
              <a:t>22/02/2020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B9AAC-7051-4D9A-9788-87CB79B08099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498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89B9-80C7-49D4-A64C-09F2A9148B80}" type="datetimeFigureOut">
              <a:rPr lang="es-GT" smtClean="0"/>
              <a:t>22/02/2020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9AAC-7051-4D9A-9788-87CB79B08099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222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4189B9-80C7-49D4-A64C-09F2A9148B80}" type="datetimeFigureOut">
              <a:rPr lang="es-GT" smtClean="0"/>
              <a:t>22/02/2020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9B9AAC-7051-4D9A-9788-87CB79B08099}" type="slidenum">
              <a:rPr lang="es-GT" smtClean="0"/>
              <a:t>‹#›</a:t>
            </a:fld>
            <a:endParaRPr lang="es-G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57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99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ow to fight temp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t="14540" r="11057" b="18312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8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1015"/>
            <a:ext cx="9144000" cy="1758460"/>
          </a:xfrm>
        </p:spPr>
        <p:txBody>
          <a:bodyPr>
            <a:noAutofit/>
          </a:bodyPr>
          <a:lstStyle/>
          <a:p>
            <a:pPr algn="ctr"/>
            <a:r>
              <a:rPr lang="en-US" sz="1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Resistance</a:t>
            </a:r>
            <a:endParaRPr lang="es-GT" sz="1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845734"/>
            <a:ext cx="6676879" cy="444955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 4:7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“Submit therefore to God. </a:t>
            </a:r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devil and he will flee from you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Pet </a:t>
            </a:r>
            <a:r>
              <a:rPr lang="en-US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5:8-9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“Be of sober spirit, be on the alert. Your adversary, the devil, prowls around like a roaring lion, seeking someone to devour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resist him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firm in your faith, knowing that the same experiences of suffering are being accomplished by your brethren who are in the 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 8:13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“for if you are living according to the flesh, you must die; but if by the Spirit you are </a:t>
            </a:r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putting to death the deeds of the body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 will live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 1:3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“knowing that the testing of your faith </a:t>
            </a:r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produces endurance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s-G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79" y="1845734"/>
            <a:ext cx="2467121" cy="44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 way of e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62" y="1845734"/>
            <a:ext cx="2584937" cy="22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211015"/>
            <a:ext cx="9144000" cy="1758460"/>
          </a:xfrm>
        </p:spPr>
        <p:txBody>
          <a:bodyPr>
            <a:noAutofit/>
          </a:bodyPr>
          <a:lstStyle/>
          <a:p>
            <a:pPr algn="ctr"/>
            <a:r>
              <a:rPr lang="en-US" sz="1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Resistance</a:t>
            </a:r>
            <a:endParaRPr lang="es-GT" sz="1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0" y="1845734"/>
            <a:ext cx="6492241" cy="444955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Cor 10:13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temptation has overtaken you but such as is common to man; and God is faithful, who will not allow you to be tempted beyond what you are able, but </a:t>
            </a:r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temptation will provide the way of escape also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 that you will be able to endure it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Pet 2:9a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</a:t>
            </a:r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knows how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rescue the godly 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temptation”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 12:4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“You have </a:t>
            </a:r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yet resisted to the point of shedding blood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your striving against sin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 12:11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“All discipline for the moment </a:t>
            </a:r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seems not to be joyful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sorrowful; yet to those who have been trained by it, </a:t>
            </a:r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afterwards it yields the peaceful fruit of righteousness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sz="2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G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 descr="Image result for not today sa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61" y="4088422"/>
            <a:ext cx="2584938" cy="22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0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1" y="1845734"/>
            <a:ext cx="6611814" cy="444955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 2:2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“like newborn babies, </a:t>
            </a:r>
            <a:r>
              <a:rPr lang="en-US" sz="19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for the pure milk of the word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 that by it you may grow in respect to salvation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Tim 4:6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“In pointing out these things to the brethren, you will be a good servant of Christ Jesus, </a:t>
            </a:r>
            <a:r>
              <a:rPr lang="en-US" sz="19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constantly nourished on the words of the faith and of the sound doctrine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you have been following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 15:16a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“Your words were found and </a:t>
            </a:r>
            <a:r>
              <a:rPr lang="en-US" sz="19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 ate them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Your words became for me a joy and the delight of my heart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 4:4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</a:t>
            </a:r>
            <a:r>
              <a:rPr lang="en-US" sz="1900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shall not live on bread alone, but on </a:t>
            </a:r>
            <a:r>
              <a:rPr lang="en-US" sz="1900" u="sng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word that proceeds out of the mouth of God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.’”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6:63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“It is the Spirit who gives life; the flesh profits nothing; the </a:t>
            </a:r>
            <a:r>
              <a:rPr lang="en-US" sz="19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I have spoken to you are spirit and are </a:t>
            </a:r>
            <a:r>
              <a:rPr lang="en-US" sz="19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s-GT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87274"/>
            <a:ext cx="9144000" cy="1758460"/>
          </a:xfrm>
        </p:spPr>
        <p:txBody>
          <a:bodyPr>
            <a:noAutofit/>
          </a:bodyPr>
          <a:lstStyle/>
          <a:p>
            <a:pPr algn="ctr"/>
            <a:r>
              <a:rPr lang="en-US" sz="1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Reception</a:t>
            </a:r>
            <a:endParaRPr lang="es-GT" sz="1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4" name="Picture 4" descr="Image result for no junk f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5" y="4132385"/>
            <a:ext cx="2532185" cy="21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proper nutr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4" y="1845734"/>
            <a:ext cx="2532186" cy="22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4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sist the dev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1845734"/>
            <a:ext cx="2453054" cy="22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ay no to sa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132385"/>
            <a:ext cx="2453053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87274"/>
            <a:ext cx="9144000" cy="1758460"/>
          </a:xfrm>
        </p:spPr>
        <p:txBody>
          <a:bodyPr>
            <a:noAutofit/>
          </a:bodyPr>
          <a:lstStyle/>
          <a:p>
            <a:pPr algn="ctr"/>
            <a:r>
              <a:rPr lang="en-US" sz="1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Reception</a:t>
            </a:r>
            <a:endParaRPr lang="es-GT" sz="1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1" y="1845734"/>
            <a:ext cx="6611814" cy="124036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2 </a:t>
            </a:r>
            <a:r>
              <a:rPr lang="en-US" b="1" dirty="0"/>
              <a:t>Pet 1:4</a:t>
            </a:r>
            <a:r>
              <a:rPr lang="en-US" dirty="0"/>
              <a:t> – “For by these He has granted to us His </a:t>
            </a:r>
            <a:r>
              <a:rPr lang="en-US" u="sng" dirty="0"/>
              <a:t>precious and magnificent promises</a:t>
            </a:r>
            <a:r>
              <a:rPr lang="en-US" dirty="0"/>
              <a:t>, so that by them you </a:t>
            </a:r>
            <a:r>
              <a:rPr lang="en-US" dirty="0" smtClean="0"/>
              <a:t>may become partakers </a:t>
            </a:r>
            <a:r>
              <a:rPr lang="en-US" dirty="0"/>
              <a:t>of the divine nature, having escaped the corruption that is in the world by lust</a:t>
            </a:r>
            <a:r>
              <a:rPr lang="en-US" dirty="0" smtClean="0"/>
              <a:t>.”</a:t>
            </a:r>
          </a:p>
          <a:p>
            <a:pPr>
              <a:buFont typeface="Arial" panose="020B0604020202020204" pitchFamily="34" charset="0"/>
              <a:buChar char="•"/>
            </a:pPr>
            <a:endParaRPr lang="es-GT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88" name="Picture 16" descr="Image result for funny gym fac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0"/>
          <a:stretch/>
        </p:blipFill>
        <p:spPr bwMode="auto">
          <a:xfrm>
            <a:off x="0" y="3086100"/>
            <a:ext cx="6611815" cy="32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6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1015"/>
            <a:ext cx="8836269" cy="1758460"/>
          </a:xfrm>
        </p:spPr>
        <p:txBody>
          <a:bodyPr>
            <a:noAutofit/>
          </a:bodyPr>
          <a:lstStyle/>
          <a:p>
            <a:pPr algn="ctr"/>
            <a:r>
              <a:rPr lang="en-US" sz="1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</a:t>
            </a:r>
            <a:endParaRPr lang="es-GT" sz="1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" y="1845734"/>
            <a:ext cx="4967653" cy="444955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23:1-2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“The </a:t>
            </a:r>
            <a:r>
              <a:rPr lang="en-US" sz="2200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my shepherd,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shall not want. </a:t>
            </a:r>
            <a:r>
              <a:rPr lang="en-U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makes me lie down in green pastures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 46:10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</a:t>
            </a:r>
            <a:r>
              <a:rPr lang="en-U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still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know that I am God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6:31a-32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“And He said to them, ‘Come away by yourselves to a secluded place and </a:t>
            </a:r>
            <a:r>
              <a:rPr lang="en-U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 a while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.’”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 1:12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“Now I want you to know, brethren, that </a:t>
            </a:r>
            <a:r>
              <a:rPr lang="en-U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circumstances have turned out for the greater progress of the gospel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s-GT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Image result for he makes me lie down in green pas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55" y="1845734"/>
            <a:ext cx="4176346" cy="22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raying in sol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54" y="4053254"/>
            <a:ext cx="4176347" cy="22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1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att 11:28-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1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</TotalTime>
  <Words>594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Retrospect</vt:lpstr>
      <vt:lpstr>PowerPoint Presentation</vt:lpstr>
      <vt:lpstr>PowerPoint Presentation</vt:lpstr>
      <vt:lpstr>Resistance</vt:lpstr>
      <vt:lpstr>Resistance</vt:lpstr>
      <vt:lpstr>Reception</vt:lpstr>
      <vt:lpstr>Reception</vt:lpstr>
      <vt:lpstr>Rest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ryan.h.hasty@gmail.com</dc:creator>
  <cp:lastModifiedBy>ryan.h.hasty@gmail.com</cp:lastModifiedBy>
  <cp:revision>31</cp:revision>
  <dcterms:created xsi:type="dcterms:W3CDTF">2020-02-22T15:29:03Z</dcterms:created>
  <dcterms:modified xsi:type="dcterms:W3CDTF">2020-02-22T16:52:15Z</dcterms:modified>
</cp:coreProperties>
</file>