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1622" r:id="rId3"/>
    <p:sldId id="1655" r:id="rId4"/>
    <p:sldId id="1656" r:id="rId5"/>
    <p:sldId id="1657" r:id="rId6"/>
    <p:sldId id="1658" r:id="rId7"/>
    <p:sldId id="1659" r:id="rId8"/>
    <p:sldId id="1616" r:id="rId9"/>
    <p:sldId id="1660" r:id="rId10"/>
    <p:sldId id="1661" r:id="rId11"/>
    <p:sldId id="1662" r:id="rId12"/>
    <p:sldId id="1663" r:id="rId13"/>
    <p:sldId id="1664" r:id="rId14"/>
    <p:sldId id="1665" r:id="rId15"/>
    <p:sldId id="1666" r:id="rId16"/>
    <p:sldId id="1667" r:id="rId17"/>
    <p:sldId id="1668" r:id="rId18"/>
    <p:sldId id="1594" r:id="rId19"/>
    <p:sldId id="1670" r:id="rId20"/>
    <p:sldId id="1671" r:id="rId21"/>
    <p:sldId id="1672" r:id="rId22"/>
    <p:sldId id="1673" r:id="rId23"/>
    <p:sldId id="1674" r:id="rId24"/>
    <p:sldId id="1675" r:id="rId25"/>
    <p:sldId id="1676" r:id="rId26"/>
    <p:sldId id="1677" r:id="rId27"/>
    <p:sldId id="1678" r:id="rId28"/>
    <p:sldId id="1679" r:id="rId29"/>
    <p:sldId id="1669" r:id="rId30"/>
    <p:sldId id="1701" r:id="rId31"/>
    <p:sldId id="1702" r:id="rId32"/>
    <p:sldId id="1703" r:id="rId33"/>
    <p:sldId id="1704" r:id="rId34"/>
    <p:sldId id="1680" r:id="rId35"/>
    <p:sldId id="1690" r:id="rId36"/>
    <p:sldId id="1691" r:id="rId37"/>
    <p:sldId id="1692" r:id="rId38"/>
    <p:sldId id="1693" r:id="rId39"/>
    <p:sldId id="1694" r:id="rId40"/>
    <p:sldId id="1695" r:id="rId41"/>
    <p:sldId id="1696" r:id="rId42"/>
    <p:sldId id="1705" r:id="rId43"/>
    <p:sldId id="1697" r:id="rId44"/>
    <p:sldId id="1698" r:id="rId45"/>
    <p:sldId id="1699" r:id="rId46"/>
    <p:sldId id="1700" r:id="rId47"/>
    <p:sldId id="1654" r:id="rId48"/>
    <p:sldId id="1682" r:id="rId49"/>
    <p:sldId id="1683" r:id="rId50"/>
    <p:sldId id="1684" r:id="rId51"/>
    <p:sldId id="1685" r:id="rId52"/>
    <p:sldId id="1686" r:id="rId53"/>
    <p:sldId id="1687" r:id="rId54"/>
    <p:sldId id="1688" r:id="rId55"/>
    <p:sldId id="1689" r:id="rId56"/>
    <p:sldId id="1681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5B0A01"/>
    <a:srgbClr val="FFFF00"/>
    <a:srgbClr val="000066"/>
    <a:srgbClr val="A50021"/>
    <a:srgbClr val="003300"/>
    <a:srgbClr val="43193F"/>
    <a:srgbClr val="C96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5" autoAdjust="0"/>
    <p:restoredTop sz="86491" autoAdjust="0"/>
  </p:normalViewPr>
  <p:slideViewPr>
    <p:cSldViewPr>
      <p:cViewPr varScale="1">
        <p:scale>
          <a:sx n="77" d="100"/>
          <a:sy n="77" d="100"/>
        </p:scale>
        <p:origin x="16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8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2A4246-FEC8-4CA3-8B43-B17F7ECCB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24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C85ED7-A3B1-4DC2-BB48-736A1A8264F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948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789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525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870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99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0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401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669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2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8643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788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305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8332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92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041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7799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2775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434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98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3223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9930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5814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7368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4033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9929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1439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1591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29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174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81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9400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5778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9996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3212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2251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7276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34970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4972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68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5451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278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8864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17742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87150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64107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16805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35322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19490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714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693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730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8F137-74E6-42F1-847E-F07CF965213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29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A1244-A470-41F3-A70B-7E01B76EF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90718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B6FD-A518-447D-B417-EEE0E509F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24510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FF41-C4FB-46ED-8942-A62BCED9B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33542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AC51E-70D9-463A-BEC1-C7DAB7A56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09300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70CF3-1FE5-4658-83F2-D09BEF0BE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4837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AB973-E4A0-4637-AE91-73B04B2C7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96269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C0487-C50C-4CD4-B15C-203AF899F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5791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EBD43-0B92-4F62-A918-5812C82C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53567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5963F-6C30-453B-BFAC-2E6683060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04473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3354-8B17-4D7B-96D6-FB9EF6D4F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1794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69EBC-9BF7-4CF4-968F-3EF0823E7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2649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0CACC0-6442-491E-92AD-AC4CD77D3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Racial Prejudice in the 1</a:t>
            </a:r>
            <a:r>
              <a:rPr lang="en-US" altLang="en-US" sz="4000" b="1" i="1" u="sng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altLang="en-US" sz="40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Century</a:t>
            </a:r>
            <a:br>
              <a:rPr lang="en-US" altLang="en-US" sz="40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sz="4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Jews had for centuries keep separate from the Gentiles.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God’s word had given instructions that kept them from close association with                the Gentiles. They were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never assimilated into that culture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my recent trip to Israel I saw this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clear separation in action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I was an outsider!</a:t>
            </a:r>
          </a:p>
        </p:txBody>
      </p:sp>
    </p:spTree>
    <p:extLst>
      <p:ext uri="{BB962C8B-B14F-4D97-AF65-F5344CB8AC3E}">
        <p14:creationId xmlns:p14="http://schemas.microsoft.com/office/powerpoint/2010/main" val="90703869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Many Jews went further and sinned by having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personal hatred of the Gentiles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              Many Gentiles reciprocated.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(Jn 4:9-10)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56234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4:9-10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Then the woman of Samaria said to Him, "How is it that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You, being a Jew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ask a drink from me,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Samaritan woman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?" For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Jews have no dealings with Samaritans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10 Jesus answered and said to her, "If you knew the gift of God, and who it is who says to you, 'Give Me a drink,' you would have asked Him, and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would have given you living water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."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57180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Now after centuries of separation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they were to be brought together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b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(Eph 2:11-14)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15698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2:11-14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Therefore remember that you,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once Gentiles in the flesh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…that at that time you were without Christ, being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aliens from the commonwealth of Israel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…having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hope and without God in the world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13 But now in Christ Jesus you who once were far off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have been brought near by the blood of Christ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43711083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14 For He Himself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our peace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who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has made both one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and has broken down the middle wall of separation,</a:t>
            </a:r>
          </a:p>
        </p:txBody>
      </p:sp>
    </p:spTree>
    <p:extLst>
      <p:ext uri="{BB962C8B-B14F-4D97-AF65-F5344CB8AC3E}">
        <p14:creationId xmlns:p14="http://schemas.microsoft.com/office/powerpoint/2010/main" val="175935402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Now for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bigger challenge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working together in a local church!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Jewish Christians refused to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enter the house of a Gentile and eat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(Acts 11:1-3)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652032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Acts 11:2-3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And when Peter came up to Jerusalem, those of the circumcision contended with him,  3 saying, "You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went in to uncircumcised men and ate with them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!"</a:t>
            </a: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848419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are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born again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We have completely given our lives to the Lord! </a:t>
            </a:r>
            <a:b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(Jn 3:3-5; Rom 6:4)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062677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Romans 6:4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Therefore we were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buried with Him through baptism into death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that just as Christ was raised from the dead by the glory of the Father, even so we also should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walk in newness of life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705701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Only the wisdom and power of God can bring men together.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By design God created differences in language to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scatter mankind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(Gen 11:6-8)</a:t>
            </a:r>
          </a:p>
        </p:txBody>
      </p:sp>
    </p:spTree>
    <p:extLst>
      <p:ext uri="{BB962C8B-B14F-4D97-AF65-F5344CB8AC3E}">
        <p14:creationId xmlns:p14="http://schemas.microsoft.com/office/powerpoint/2010/main" val="391826319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Jews came to see the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powerful fulfillment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prophecies of the Messiah.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Gentiles came to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 the true God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for the first time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become His people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 Pt 2:10; Eph 2:12)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02812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Peter 2:10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who once were not a people but are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now the people of God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who had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obtained mercy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but now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have obtained mercy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715525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one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becomes a Christian without this change.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(Col 3:9-11)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797023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Colossians 3:9-11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Do not lie to one another, since you have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put off the old man with his deeds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 10 and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have put on the new man who is renewed in knowledge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according to the image of Him who created him,  11 where there is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neither Greek nor Jew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circumcised nor uncircumcised, barbarian, Scythian, slave nor free, but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Christ is all and in all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49310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now goes through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lifetime process of change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no longer made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his personal identity as a Jew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He was now the Lord’s!               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(Phil 3:4-8; Gal 3:27-29)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140597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Philippians 3:4-8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….circumcised the eighth day, of the stock of Israel, of the tribe of Benjamin,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Hebrew of the Hebrews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 concerning the law, a Pharisee….  7 But what things were gain to me, these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have counted loss for Christ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429616429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Yet indeed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also count all things loss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the excellence of the knowledge of Christ Jesus my Lord, for whom I have suffered the loss of all things, and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count them as rubbish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that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may gain Christ</a:t>
            </a:r>
          </a:p>
        </p:txBody>
      </p:sp>
    </p:spTree>
    <p:extLst>
      <p:ext uri="{BB962C8B-B14F-4D97-AF65-F5344CB8AC3E}">
        <p14:creationId xmlns:p14="http://schemas.microsoft.com/office/powerpoint/2010/main" val="139793970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Galatians 3:27-28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For as many of you as were baptized into Christ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have put on Christ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28 There is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neither Jew nor Greek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there is neither slave nor free, there is neither male nor female; for you are all one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38490647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Christian has found a new life in the Lord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Gentiles also discarded things they had lived for!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(Acts 19:17-20; 26-27)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Only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broken, tender loving heart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will change and be willing to be molded.                (Ex. Abbeville)</a:t>
            </a: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456209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enormous differences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Jew had been exposed to God’s holiness throughout their history.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God’s word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gave them blessings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as they learned God’s ways.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(Ps 25:12-14)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486433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Only the wisdom and power of God can bring men together.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Genesis 11:6-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8 - And the LORD said, "Indeed the people are one and they all have one language, and this is what they begin to do; now nothing that they propose to do will be withheld from them.  7 "Come, let Us go down and there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confuse their language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that they may not understand one another's speech."  8 So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LORD scattered them abroad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from there over the face of all the earth, and they ceased building the city.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77374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enormous differences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Psalm 25:12-14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Who is the man that fears the LORD?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Him shall He teach in the way He chooses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13 He himself shall dwell in prosperity, And his descendants shall inherit the earth.  14 The secret of the LORD is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with those who fear Him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And He will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show them His covenant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52183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enormous differences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Stable families and true worship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would also give great opportunities.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Gentiles fully followed worldly practices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found in that culture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b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(Eph 4:17-19)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9572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enormous differences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4:17-19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This I say, therefore, and testify in the Lord, that you should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longer walk as the rest of the Gentiles walk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in the futility of their mind,  … who, being past feeling, have given themselves over to lewdness, to work all uncleanness with greediness.</a:t>
            </a:r>
          </a:p>
        </p:txBody>
      </p:sp>
    </p:spTree>
    <p:extLst>
      <p:ext uri="{BB962C8B-B14F-4D97-AF65-F5344CB8AC3E}">
        <p14:creationId xmlns:p14="http://schemas.microsoft.com/office/powerpoint/2010/main" val="141817050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enormous differences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Home life was destroyed and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 lifestyles were very common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Imagine living in cities where the civic center was idolatry and prostitution. </a:t>
            </a: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564150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have ingrained prejudices that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can affect how we think about others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food, dress, language and common likes and dislikes.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 were things that created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struggle in attitudes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(Rom 14:1-3, 13-15)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93548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Romans 14:3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Let not him who eats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despise him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who does not eat, and let not him who does not eat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judge him who eats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 for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has received him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38498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Romans 14:13-15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13 Therefore let us not judge one another anymore, but rather resolve this, not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put a stumbling block or a cause to fall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 our brother's way.  ….15 Yet if your brother is grieved because of your food,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no longer walking in love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Do not destroy with your food the one for whom Christ died.</a:t>
            </a:r>
          </a:p>
        </p:txBody>
      </p:sp>
    </p:spTree>
    <p:extLst>
      <p:ext uri="{BB962C8B-B14F-4D97-AF65-F5344CB8AC3E}">
        <p14:creationId xmlns:p14="http://schemas.microsoft.com/office/powerpoint/2010/main" val="83833107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How do you associate with someone in whom you have little in common? Lack                of association can then lead to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misunderstanding, suspicion and disregard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family influences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especially those who never became Christians.</a:t>
            </a:r>
          </a:p>
        </p:txBody>
      </p:sp>
    </p:spTree>
    <p:extLst>
      <p:ext uri="{BB962C8B-B14F-4D97-AF65-F5344CB8AC3E}">
        <p14:creationId xmlns:p14="http://schemas.microsoft.com/office/powerpoint/2010/main" val="147243377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was the biggest struggle with Peter and the church in Jerusalem at the                conversion of Cornelius?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(Acts 11:1-3)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If this was sensitive to Jewish Christians imagine what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non-Christian relatives would be saying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The power of the family is great!</a:t>
            </a:r>
          </a:p>
        </p:txBody>
      </p:sp>
    </p:spTree>
    <p:extLst>
      <p:ext uri="{BB962C8B-B14F-4D97-AF65-F5344CB8AC3E}">
        <p14:creationId xmlns:p14="http://schemas.microsoft.com/office/powerpoint/2010/main" val="47527061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Gentiles had seen the smug, non-caring attitude of the Jewish hypocrite. It                would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 easy to lump brethren in the same category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(Rom 2:23-24)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of their greater knowledge the Jews could easily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dismiss and scoff at                the concerns of the Gentile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Listening takes humility.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 Cor 8:1-3)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29826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Only the wisdom and power of God can bring men together.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pride and cruelty men have fought and enslaved others based on human      prejudice. This is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fundamentally a spiritual issue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These lies and are a product of Satan. We must fight this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with all of our hearts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kind of heart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can work together with Christians of all races and backgrounds?</a:t>
            </a:r>
          </a:p>
        </p:txBody>
      </p:sp>
    </p:spTree>
    <p:extLst>
      <p:ext uri="{BB962C8B-B14F-4D97-AF65-F5344CB8AC3E}">
        <p14:creationId xmlns:p14="http://schemas.microsoft.com/office/powerpoint/2010/main" val="23708855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Corinthians 8:1-2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Now concerning things offered to idols: We know that we all have knowledge.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puffs up, but love edifies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2 And if anyone thinks that he knows anything, he knows nothing yet as he ought to know.</a:t>
            </a:r>
          </a:p>
        </p:txBody>
      </p:sp>
    </p:spTree>
    <p:extLst>
      <p:ext uri="{BB962C8B-B14F-4D97-AF65-F5344CB8AC3E}">
        <p14:creationId xmlns:p14="http://schemas.microsoft.com/office/powerpoint/2010/main" val="16056698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Both Jew and Gentile likely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quickly saw the weaknesses in the other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Beware of pride! Look at yourself first! </a:t>
            </a:r>
            <a:b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(Rom 11:17-18)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90799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Romans 11:17-18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And if some of the branches were broken off, and you, being a wild olive tree, were grafted in among them, and with them became a partaker of the root and fatness of the olive tree,  18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 not boast against the branches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But if you do boast, remember that you do not support the root, but the root supports you.</a:t>
            </a:r>
          </a:p>
        </p:txBody>
      </p:sp>
    </p:spTree>
    <p:extLst>
      <p:ext uri="{BB962C8B-B14F-4D97-AF65-F5344CB8AC3E}">
        <p14:creationId xmlns:p14="http://schemas.microsoft.com/office/powerpoint/2010/main" val="12952110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 were plenty of opportunities for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attitudes to break down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(Gal 2:11-13)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075848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Galatians 2:11-13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… for before certain men came from James,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would eat with the Gentiles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 but when they came,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withdrew and separated himself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fearing those who were of the circumcision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13 And the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rest of the Jews also played the hypocrite with him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so that even Barnabas was carried away with their hypocrisy.</a:t>
            </a:r>
          </a:p>
        </p:txBody>
      </p:sp>
    </p:spTree>
    <p:extLst>
      <p:ext uri="{BB962C8B-B14F-4D97-AF65-F5344CB8AC3E}">
        <p14:creationId xmlns:p14="http://schemas.microsoft.com/office/powerpoint/2010/main" val="334592644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Fear could be allowed to prevail. Fear is not rational but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easily shared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 of us can give in to a moment of weakness. My fear can lead to another’s               anger and it can spread quickly!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Action out of love was needed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confronted Peter who knew better!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Things were made right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(Gal 2:14-16)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206957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challenge to keep the right attitude between Jew and Gentile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Teaching was needed and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mercy prevailed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This is God’s power on display!</a:t>
            </a: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057871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Many have an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idealistic view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how local churches function. It is not always neat         and easy but often messy and difficult! We must keep teaching on this!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Jews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still needed to be taught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Many had not yet learned about the nature of the                New Covenant.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(Acts 15:1, 24-25)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70091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Acts 15:1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And certain men came down from Judea and taught the brethren, "Unless you are circumcised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according to the custom of Moses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you cannot be saved."</a:t>
            </a:r>
          </a:p>
        </p:txBody>
      </p:sp>
    </p:spTree>
    <p:extLst>
      <p:ext uri="{BB962C8B-B14F-4D97-AF65-F5344CB8AC3E}">
        <p14:creationId xmlns:p14="http://schemas.microsoft.com/office/powerpoint/2010/main" val="243517413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culmination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took time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Even then, future generations will need to learn.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shortcuts to teaching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Brute force and intimidation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does not bring                God’s fruits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Leadership in needed.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must constantly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 reaffirming our love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the Lord and for each other.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Those who repent especially need attention.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(2 Cor 2:8-11)</a:t>
            </a:r>
          </a:p>
        </p:txBody>
      </p:sp>
    </p:spTree>
    <p:extLst>
      <p:ext uri="{BB962C8B-B14F-4D97-AF65-F5344CB8AC3E}">
        <p14:creationId xmlns:p14="http://schemas.microsoft.com/office/powerpoint/2010/main" val="218181096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Only the wisdom and power of God can bring men together.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thoughts of that heart is described as “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fruit of the Spirit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.”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(Gal 5:22-24)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51693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Corinthians 2:8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Therefore I urge you to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reaffirm your love to him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145817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Without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 assurance of love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we can first become fearful, then begin accusing                others in our minds and then discard our brethren.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(Gal 5:14-16)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872227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Galatians 5:14-16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For all the law is fulfilled in one word, even in this: "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 shall love your neighbor as yourself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."  15 But if you bite and devour one another, beware lest you be consumed by one another!  16 I say then: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Walk in the Spirit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and you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shall not fulfill the lust of the flesh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586999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should act quickly with all mercy and humility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resolve hurt and bitterness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that may spring up among us.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(Eph 4:31-32)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2834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4:31-32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Let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bitterness, wrath, anger, clamor, and evil speaking be put away from you, with all malice.  32 And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 kind to one another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tenderhearted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forgiving one another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just as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God in Christ forgave you.  </a:t>
            </a:r>
          </a:p>
        </p:txBody>
      </p:sp>
    </p:spTree>
    <p:extLst>
      <p:ext uri="{BB962C8B-B14F-4D97-AF65-F5344CB8AC3E}">
        <p14:creationId xmlns:p14="http://schemas.microsoft.com/office/powerpoint/2010/main" val="398155629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the process of teaching, learning and change is a gradual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If the Jews and Gentiles could do it,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surely we can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God’s power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working in me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08609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the consequences of a compromised fellowship?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Both Bible and church history shows us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very common pattern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When a church invites a man to come and is indifferent to his know teaching and fellowship,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that church is in deep trouble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884893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Only the wisdom and power of God can bring men together.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Galatians 5:22-24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But the fruit of the Spirit is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love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peace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longsuffering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kindness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goodness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faithfulness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 23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gentleness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self-control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Against such there is no law.  24 And those who are Christ's have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crucified the flesh with its passions and desires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91684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Only the wisdom and power of God can bring men together.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How did the 1st century church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resolve the problems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created by racial prejudice?</a:t>
            </a: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47228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book of Acts shows the fulfillment of the great commission.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(Mt 28:18-20)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657321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chose to bring Jew and Gentile together in the same church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Matthew 28:19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- "Go therefore and make disciples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all the nations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baptizing them in the name of the Father and of the Son and of the Holy Spirit,</a:t>
            </a:r>
          </a:p>
        </p:txBody>
      </p:sp>
    </p:spTree>
    <p:extLst>
      <p:ext uri="{BB962C8B-B14F-4D97-AF65-F5344CB8AC3E}">
        <p14:creationId xmlns:p14="http://schemas.microsoft.com/office/powerpoint/2010/main" val="3481495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9139</TotalTime>
  <Words>2927</Words>
  <Application>Microsoft Office PowerPoint</Application>
  <PresentationFormat>On-screen Show (4:3)</PresentationFormat>
  <Paragraphs>191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Arial</vt:lpstr>
      <vt:lpstr>Default Design</vt:lpstr>
      <vt:lpstr>Racial Prejudice in the 1st Century </vt:lpstr>
      <vt:lpstr>Only the wisdom and power of God can bring men together.</vt:lpstr>
      <vt:lpstr>Only the wisdom and power of God can bring men together.</vt:lpstr>
      <vt:lpstr>Only the wisdom and power of God can bring men together.</vt:lpstr>
      <vt:lpstr>Only the wisdom and power of God can bring men together.</vt:lpstr>
      <vt:lpstr>Only the wisdom and power of God can bring men together.</vt:lpstr>
      <vt:lpstr>Only the wisdom and power of God can bring men together.</vt:lpstr>
      <vt:lpstr>God chose to bring Jew and Gentile together in the same church</vt:lpstr>
      <vt:lpstr>God chose to bring Jew and Gentile together in the same church</vt:lpstr>
      <vt:lpstr>God chose to bring Jew and Gentile together in the same church</vt:lpstr>
      <vt:lpstr>God chose to bring Jew and Gentile together in the same church</vt:lpstr>
      <vt:lpstr>God chose to bring Jew and Gentile together in the same church</vt:lpstr>
      <vt:lpstr>God chose to bring Jew and Gentile together in the same church</vt:lpstr>
      <vt:lpstr>God chose to bring Jew and Gentile together in the same church</vt:lpstr>
      <vt:lpstr>God chose to bring Jew and Gentile together in the same church</vt:lpstr>
      <vt:lpstr>God chose to bring Jew and Gentile together in the same church</vt:lpstr>
      <vt:lpstr>God chose to bring Jew and Gentile together in the same church</vt:lpstr>
      <vt:lpstr>Every Christian has found a new life in the Lord</vt:lpstr>
      <vt:lpstr>Every Christian has found a new life in the Lord</vt:lpstr>
      <vt:lpstr>Every Christian has found a new life in the Lord</vt:lpstr>
      <vt:lpstr>Every Christian has found a new life in the Lord</vt:lpstr>
      <vt:lpstr>Every Christian has found a new life in the Lord</vt:lpstr>
      <vt:lpstr>Every Christian has found a new life in the Lord</vt:lpstr>
      <vt:lpstr>Every Christian has found a new life in the Lord</vt:lpstr>
      <vt:lpstr>Every Christian has found a new life in the Lord</vt:lpstr>
      <vt:lpstr>Every Christian has found a new life in the Lord</vt:lpstr>
      <vt:lpstr>Every Christian has found a new life in the Lord</vt:lpstr>
      <vt:lpstr>Every Christian has found a new life in the Lord</vt:lpstr>
      <vt:lpstr>Consider the enormous differences between Jew and Gentile</vt:lpstr>
      <vt:lpstr>Consider the enormous differences between Jew and Gentile</vt:lpstr>
      <vt:lpstr>Consider the enormous differences between Jew and Gentile</vt:lpstr>
      <vt:lpstr>Consider the enormous differences between Jew and Gentile</vt:lpstr>
      <vt:lpstr>Consider the enormous differences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Consider the challenge to keep the right attitude between Jew and Gentile</vt:lpstr>
      <vt:lpstr>Remember that the process of teaching, learning and change is a gradual one</vt:lpstr>
      <vt:lpstr>Remember that the process of teaching, learning and change is a gradual one</vt:lpstr>
      <vt:lpstr>Remember that the process of teaching, learning and change is a gradual one</vt:lpstr>
      <vt:lpstr>Remember that the process of teaching, learning and change is a gradual one</vt:lpstr>
      <vt:lpstr>Remember that the process of teaching, learning and change is a gradual one</vt:lpstr>
      <vt:lpstr>Remember that the process of teaching, learning and change is a gradual one</vt:lpstr>
      <vt:lpstr>Remember that the process of teaching, learning and change is a gradual one</vt:lpstr>
      <vt:lpstr>Remember that the process of teaching, learning and change is a gradual one</vt:lpstr>
      <vt:lpstr>Remember that the process of teaching, learning and change is a gradual one</vt:lpstr>
      <vt:lpstr>What are the consequences of a compromised fellowship?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in being right.</dc:title>
  <dc:creator>Larry Rouse</dc:creator>
  <cp:lastModifiedBy>13347</cp:lastModifiedBy>
  <cp:revision>156</cp:revision>
  <dcterms:created xsi:type="dcterms:W3CDTF">2011-01-22T21:17:58Z</dcterms:created>
  <dcterms:modified xsi:type="dcterms:W3CDTF">2020-06-28T13:12:51Z</dcterms:modified>
</cp:coreProperties>
</file>