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7" r:id="rId2"/>
    <p:sldId id="258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1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4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55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9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6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1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9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5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8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1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9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29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od's Authority - Lesson 10 in Practical Christian Living">
            <a:extLst>
              <a:ext uri="{FF2B5EF4-FFF2-40B4-BE49-F238E27FC236}">
                <a16:creationId xmlns:a16="http://schemas.microsoft.com/office/drawing/2014/main" id="{8C9D0F2B-1EDC-49CD-B6B2-DA4A9C512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12"/>
          <a:stretch/>
        </p:blipFill>
        <p:spPr bwMode="auto">
          <a:xfrm>
            <a:off x="1" y="2917"/>
            <a:ext cx="9144000" cy="685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64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2AEDCB-3859-4EAD-AA65-4BDD2802A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2AA709-28A2-4289-A11E-FD3AA53F0B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08D5D4-689C-423B-9974-4733A30A4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3490332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8992" y="1060704"/>
            <a:ext cx="3490331" cy="473659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Rockwell" panose="02060603020205020403" pitchFamily="18" charset="0"/>
              </a:rPr>
              <a:t>Competing</a:t>
            </a:r>
            <a:br>
              <a:rPr lang="en-US" sz="3600" b="1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Rockwell" panose="02060603020205020403" pitchFamily="18" charset="0"/>
              </a:rPr>
              <a:t> Authorities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69322" y="-1"/>
            <a:ext cx="4574677" cy="6857999"/>
          </a:xfrm>
        </p:spPr>
        <p:txBody>
          <a:bodyPr anchor="ctr">
            <a:normAutofit/>
          </a:bodyPr>
          <a:lstStyle/>
          <a:p>
            <a:r>
              <a:rPr lang="en-US" sz="3200" u="sng" dirty="0"/>
              <a:t>Objective Authorities</a:t>
            </a:r>
          </a:p>
          <a:p>
            <a:pPr lvl="1"/>
            <a:endParaRPr lang="en-US" sz="600" dirty="0"/>
          </a:p>
          <a:p>
            <a:pPr lvl="1"/>
            <a:r>
              <a:rPr lang="en-US" sz="2400" dirty="0"/>
              <a:t>Majority Rule</a:t>
            </a:r>
          </a:p>
          <a:p>
            <a:pPr lvl="2"/>
            <a:r>
              <a:rPr lang="en-US" sz="1700" b="1" dirty="0"/>
              <a:t>1 Pet 3:20; Num 14:30; Matt 7:13-14 </a:t>
            </a:r>
          </a:p>
          <a:p>
            <a:pPr lvl="1"/>
            <a:r>
              <a:rPr lang="en-US" sz="2400" dirty="0"/>
              <a:t>Government</a:t>
            </a:r>
          </a:p>
          <a:p>
            <a:pPr lvl="2"/>
            <a:r>
              <a:rPr lang="en-US" sz="1700" b="1" dirty="0"/>
              <a:t>Acts 5:28-29; 1 Pet 3:13a; Rev 2:10</a:t>
            </a:r>
          </a:p>
          <a:p>
            <a:pPr lvl="1"/>
            <a:r>
              <a:rPr lang="en-US" sz="2400" dirty="0"/>
              <a:t>Family</a:t>
            </a:r>
          </a:p>
          <a:p>
            <a:pPr lvl="2"/>
            <a:r>
              <a:rPr lang="en-US" sz="1700" b="1" dirty="0"/>
              <a:t>Matt 10:34-36</a:t>
            </a:r>
          </a:p>
          <a:p>
            <a:pPr lvl="1"/>
            <a:r>
              <a:rPr lang="en-US" sz="2400" dirty="0"/>
              <a:t>Misc.</a:t>
            </a:r>
          </a:p>
          <a:p>
            <a:pPr lvl="2"/>
            <a:r>
              <a:rPr lang="en-US" sz="1700" dirty="0"/>
              <a:t>Friends, Preacher, Tradition, Creed</a:t>
            </a:r>
          </a:p>
          <a:p>
            <a:pPr lvl="2"/>
            <a:endParaRPr lang="en-US" sz="600" dirty="0"/>
          </a:p>
          <a:p>
            <a:r>
              <a:rPr lang="en-US" sz="3200" u="sng" dirty="0"/>
              <a:t>Subjective Authorities</a:t>
            </a:r>
          </a:p>
          <a:p>
            <a:pPr lvl="1"/>
            <a:endParaRPr lang="en-US" sz="600" dirty="0"/>
          </a:p>
          <a:p>
            <a:pPr lvl="1"/>
            <a:r>
              <a:rPr lang="en-US" sz="2400" dirty="0"/>
              <a:t>Human Wisdom</a:t>
            </a:r>
          </a:p>
          <a:p>
            <a:pPr lvl="2"/>
            <a:r>
              <a:rPr lang="en-US" sz="1700" b="1" dirty="0"/>
              <a:t>Isa 55:9; Dan 4:29-30; 1 Cor 8:2</a:t>
            </a:r>
          </a:p>
          <a:p>
            <a:pPr lvl="1"/>
            <a:r>
              <a:rPr lang="en-US" sz="2400" dirty="0"/>
              <a:t>Feeling</a:t>
            </a:r>
          </a:p>
          <a:p>
            <a:pPr lvl="2"/>
            <a:r>
              <a:rPr lang="en-US" sz="1700" b="1" dirty="0"/>
              <a:t>Prov 14:12; Jer 17:9</a:t>
            </a:r>
          </a:p>
          <a:p>
            <a:pPr lvl="1"/>
            <a:r>
              <a:rPr lang="en-US" sz="2400" dirty="0"/>
              <a:t>Personal Comfort</a:t>
            </a:r>
          </a:p>
          <a:p>
            <a:pPr lvl="2"/>
            <a:r>
              <a:rPr lang="en-US" sz="1700" b="1" dirty="0"/>
              <a:t>Heb 10:24-25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A8673E8-250A-46DB-9A53-00144B5AB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6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0" y="3171038"/>
            <a:ext cx="4709157" cy="3686949"/>
          </a:xfrm>
        </p:spPr>
        <p:txBody>
          <a:bodyPr>
            <a:noAutofit/>
          </a:bodyPr>
          <a:lstStyle/>
          <a:p>
            <a:r>
              <a:rPr lang="en-US" sz="2700" dirty="0"/>
              <a:t>We Promised We Would</a:t>
            </a:r>
          </a:p>
          <a:p>
            <a:pPr lvl="1"/>
            <a:r>
              <a:rPr lang="en-US" sz="2200" b="1" dirty="0"/>
              <a:t>Heb 10:23</a:t>
            </a:r>
          </a:p>
          <a:p>
            <a:endParaRPr lang="en-US" sz="2700" dirty="0"/>
          </a:p>
          <a:p>
            <a:r>
              <a:rPr lang="en-US" sz="2700" dirty="0"/>
              <a:t>Not As Hard As </a:t>
            </a:r>
            <a:r>
              <a:rPr lang="en-US" sz="2700"/>
              <a:t>We Think</a:t>
            </a:r>
            <a:endParaRPr lang="en-US" sz="2700" dirty="0"/>
          </a:p>
          <a:p>
            <a:pPr lvl="1"/>
            <a:r>
              <a:rPr lang="en-US" sz="2200" b="1" dirty="0"/>
              <a:t>1 John 5:3-4</a:t>
            </a:r>
          </a:p>
          <a:p>
            <a:endParaRPr lang="en-US" sz="2700" dirty="0"/>
          </a:p>
          <a:p>
            <a:r>
              <a:rPr lang="en-US" sz="2700" dirty="0"/>
              <a:t>Heaven Will Be Worth It</a:t>
            </a:r>
          </a:p>
          <a:p>
            <a:pPr lvl="1"/>
            <a:r>
              <a:rPr lang="en-US" sz="2200" b="1" dirty="0"/>
              <a:t>Heb 12:2; Phil 1:23</a:t>
            </a:r>
          </a:p>
        </p:txBody>
      </p:sp>
      <p:pic>
        <p:nvPicPr>
          <p:cNvPr id="2050" name="Picture 2" descr="Printable Art,You Can Do Hard Things,Nursery Decor,Quote  Prints,Motivational Poster,Quote Art Art Print by alextypography | Society6">
            <a:extLst>
              <a:ext uri="{FF2B5EF4-FFF2-40B4-BE49-F238E27FC236}">
                <a16:creationId xmlns:a16="http://schemas.microsoft.com/office/drawing/2014/main" id="{7B050C77-E5F6-42E2-87F3-EA81BFC378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7" r="15756"/>
          <a:stretch/>
        </p:blipFill>
        <p:spPr bwMode="auto">
          <a:xfrm>
            <a:off x="4434843" y="10"/>
            <a:ext cx="4709157" cy="6857990"/>
          </a:xfrm>
          <a:custGeom>
            <a:avLst/>
            <a:gdLst/>
            <a:ahLst/>
            <a:cxnLst/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84E34F7-E155-426C-A88E-8AEA6CF3F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4842" y="0"/>
            <a:ext cx="4709158" cy="685800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  <a:blipFill dpi="0" rotWithShape="1">
            <a:blip r:embed="rId3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2" name="Picture 4" descr="I Can Do All Things Through Christ – Cruciform Church of Christ">
            <a:extLst>
              <a:ext uri="{FF2B5EF4-FFF2-40B4-BE49-F238E27FC236}">
                <a16:creationId xmlns:a16="http://schemas.microsoft.com/office/drawing/2014/main" id="{0D0A1B63-EFB9-4758-B0F3-5E55040516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94" b="20528"/>
          <a:stretch/>
        </p:blipFill>
        <p:spPr bwMode="auto">
          <a:xfrm>
            <a:off x="0" y="-1"/>
            <a:ext cx="4434841" cy="296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00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e Nevertheless Of Christ | Sharing The Good News of The Lord">
            <a:extLst>
              <a:ext uri="{FF2B5EF4-FFF2-40B4-BE49-F238E27FC236}">
                <a16:creationId xmlns:a16="http://schemas.microsoft.com/office/drawing/2014/main" id="{0EB197A7-74D7-4011-91C6-8C213CA0B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94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87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Rockwell</vt:lpstr>
      <vt:lpstr>Rockwell Condensed</vt:lpstr>
      <vt:lpstr>Wingdings</vt:lpstr>
      <vt:lpstr>Wood Type</vt:lpstr>
      <vt:lpstr>PowerPoint Presentation</vt:lpstr>
      <vt:lpstr>PowerPoint Presentation</vt:lpstr>
      <vt:lpstr>Competing  Authorities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</dc:creator>
  <cp:lastModifiedBy>R H</cp:lastModifiedBy>
  <cp:revision>12</cp:revision>
  <dcterms:created xsi:type="dcterms:W3CDTF">2020-10-17T15:54:20Z</dcterms:created>
  <dcterms:modified xsi:type="dcterms:W3CDTF">2020-10-18T02:11:09Z</dcterms:modified>
</cp:coreProperties>
</file>