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1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4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55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9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6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1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9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5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8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2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1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9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29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iyyah (Intention) for fasting – Ramadaan 1440 – 2019">
            <a:extLst>
              <a:ext uri="{FF2B5EF4-FFF2-40B4-BE49-F238E27FC236}">
                <a16:creationId xmlns:a16="http://schemas.microsoft.com/office/drawing/2014/main" id="{7E04DE6A-1142-4936-BA23-6BCEE561A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64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27902"/>
          </a:xfrm>
        </p:spPr>
        <p:txBody>
          <a:bodyPr>
            <a:noAutofit/>
          </a:bodyPr>
          <a:lstStyle/>
          <a:p>
            <a:pPr algn="ctr"/>
            <a:r>
              <a:rPr lang="en-US" sz="7000" b="1" dirty="0">
                <a:latin typeface="Rockwell" panose="02060603020205020403" pitchFamily="18" charset="0"/>
              </a:rPr>
              <a:t>FASTING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0" y="751115"/>
            <a:ext cx="9144000" cy="61068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u="sng" dirty="0"/>
              <a:t>What Is Fasting?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 deliberate abstinence from some physical gratification, for a designated period of time, in order to achieve a greater spiritual goal</a:t>
            </a:r>
          </a:p>
          <a:p>
            <a:pPr>
              <a:lnSpc>
                <a:spcPct val="100000"/>
              </a:lnSpc>
            </a:pPr>
            <a:r>
              <a:rPr lang="en-US" sz="2800" u="sng" dirty="0"/>
              <a:t>Activates Humility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Ezra 8:21; Psa 35:13b; Gal 5:17</a:t>
            </a:r>
          </a:p>
          <a:p>
            <a:pPr>
              <a:lnSpc>
                <a:spcPct val="100000"/>
              </a:lnSpc>
            </a:pPr>
            <a:r>
              <a:rPr lang="en-US" sz="2800" u="sng" dirty="0"/>
              <a:t>Entreat God’s Favor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2 Chron 7:17; Jas 4:6b; Ezra 8:23; 2 Chron 20:3; 1 Kings 21:27-29; Isa 58:3a</a:t>
            </a:r>
          </a:p>
          <a:p>
            <a:pPr>
              <a:lnSpc>
                <a:spcPct val="100000"/>
              </a:lnSpc>
            </a:pPr>
            <a:r>
              <a:rPr lang="en-US" sz="2800" u="sng" dirty="0"/>
              <a:t>Adequate Response To Spiritual Sorrow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Neh 1:4; Jon 3:5; Deut 9:18; Dan 9:3</a:t>
            </a:r>
          </a:p>
          <a:p>
            <a:pPr>
              <a:lnSpc>
                <a:spcPct val="100000"/>
              </a:lnSpc>
            </a:pPr>
            <a:r>
              <a:rPr lang="en-US" sz="2800" u="sng" dirty="0"/>
              <a:t>Fuels Our Longing For God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Matt 9:15; Deut 8:3; John 4:32-34</a:t>
            </a:r>
          </a:p>
          <a:p>
            <a:pPr>
              <a:lnSpc>
                <a:spcPct val="100000"/>
              </a:lnSpc>
            </a:pPr>
            <a:r>
              <a:rPr lang="en-US" sz="2800" u="sng" dirty="0"/>
              <a:t>Aids In Our Fight Against Temptation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Matt 4:2; 2 Cor 12:9-10; Isa 58:6; Luke 23:31; Matt 17:19-21</a:t>
            </a:r>
          </a:p>
        </p:txBody>
      </p:sp>
    </p:spTree>
    <p:extLst>
      <p:ext uri="{BB962C8B-B14F-4D97-AF65-F5344CB8AC3E}">
        <p14:creationId xmlns:p14="http://schemas.microsoft.com/office/powerpoint/2010/main" val="1406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688</TotalTime>
  <Words>111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Rockwell</vt:lpstr>
      <vt:lpstr>Rockwell Condensed</vt:lpstr>
      <vt:lpstr>Wingdings</vt:lpstr>
      <vt:lpstr>Wood Type</vt:lpstr>
      <vt:lpstr>PowerPoint Presentation</vt:lpstr>
      <vt:lpstr>PowerPoint Presentation</vt:lpstr>
      <vt:lpstr>FASTING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ryan.h.hasty@gmail.com</dc:creator>
  <cp:lastModifiedBy>R H</cp:lastModifiedBy>
  <cp:revision>40</cp:revision>
  <dcterms:created xsi:type="dcterms:W3CDTF">2018-05-25T17:25:52Z</dcterms:created>
  <dcterms:modified xsi:type="dcterms:W3CDTF">2021-01-10T00:13:05Z</dcterms:modified>
</cp:coreProperties>
</file>