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95" r:id="rId2"/>
    <p:sldId id="596" r:id="rId3"/>
    <p:sldId id="597" r:id="rId4"/>
    <p:sldId id="598" r:id="rId5"/>
    <p:sldId id="599" r:id="rId6"/>
    <p:sldId id="600" r:id="rId7"/>
    <p:sldId id="601" r:id="rId8"/>
    <p:sldId id="60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99" d="100"/>
          <a:sy n="99" d="100"/>
        </p:scale>
        <p:origin x="-184" y="-160"/>
      </p:cViewPr>
      <p:guideLst>
        <p:guide orient="horz" pos="2168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"/>
            <a:ext cx="9144000" cy="579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" y="248414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spc="-150" dirty="0" smtClean="0">
                <a:latin typeface="Century Gothic"/>
                <a:cs typeface="Century Gothic"/>
              </a:rPr>
              <a:t>Mary’s Story</a:t>
            </a:r>
            <a:endParaRPr lang="en-US" sz="10000" b="1" spc="-1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76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"/>
            <a:ext cx="9144000" cy="579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35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15248"/>
            <a:ext cx="9144000" cy="539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Gabriel’s announcement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Visiting Elizabeth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Birth of Jesus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Presentation in the Temple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Leaving Jesus at the Passover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The Wedding Feast at Cana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Opposing Jesus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At the Cross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The upper room</a:t>
            </a:r>
          </a:p>
        </p:txBody>
      </p:sp>
    </p:spTree>
    <p:extLst>
      <p:ext uri="{BB962C8B-B14F-4D97-AF65-F5344CB8AC3E}">
        <p14:creationId xmlns:p14="http://schemas.microsoft.com/office/powerpoint/2010/main" val="17619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"/>
            <a:ext cx="9144000" cy="579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35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293" y="3101780"/>
            <a:ext cx="79744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entury Gothic"/>
                <a:cs typeface="Century Gothic"/>
              </a:rPr>
              <a:t>We must allow </a:t>
            </a:r>
            <a:r>
              <a:rPr lang="en-US" sz="3800" dirty="0" smtClean="0">
                <a:latin typeface="Century Gothic"/>
                <a:cs typeface="Century Gothic"/>
              </a:rPr>
              <a:t>our kids to suffer.</a:t>
            </a:r>
          </a:p>
        </p:txBody>
      </p:sp>
    </p:spTree>
    <p:extLst>
      <p:ext uri="{BB962C8B-B14F-4D97-AF65-F5344CB8AC3E}">
        <p14:creationId xmlns:p14="http://schemas.microsoft.com/office/powerpoint/2010/main" val="280154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"/>
            <a:ext cx="9144000" cy="579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35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6293" y="2806736"/>
            <a:ext cx="79744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entury Gothic"/>
                <a:cs typeface="Century Gothic"/>
              </a:rPr>
              <a:t>God doesn’t need </a:t>
            </a:r>
            <a:r>
              <a:rPr lang="en-US" sz="3800" dirty="0" smtClean="0">
                <a:latin typeface="Century Gothic"/>
                <a:cs typeface="Century Gothic"/>
              </a:rPr>
              <a:t>talent, just a willing heart.</a:t>
            </a:r>
            <a:endParaRPr lang="en-US" sz="3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928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"/>
            <a:ext cx="9144000" cy="579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35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37" y="2792084"/>
            <a:ext cx="8161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entury Gothic"/>
                <a:cs typeface="Century Gothic"/>
              </a:rPr>
              <a:t>We must accept Jesus for who he is, not who we want him to be.</a:t>
            </a:r>
          </a:p>
        </p:txBody>
      </p:sp>
    </p:spTree>
    <p:extLst>
      <p:ext uri="{BB962C8B-B14F-4D97-AF65-F5344CB8AC3E}">
        <p14:creationId xmlns:p14="http://schemas.microsoft.com/office/powerpoint/2010/main" val="414971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"/>
            <a:ext cx="9144000" cy="579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35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6293" y="2792084"/>
            <a:ext cx="79744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entury Gothic"/>
                <a:cs typeface="Century Gothic"/>
              </a:rPr>
              <a:t>Obey Jesus</a:t>
            </a:r>
            <a:r>
              <a:rPr lang="mr-IN" sz="3800" dirty="0" smtClean="0">
                <a:latin typeface="Century Gothic"/>
                <a:cs typeface="Century Gothic"/>
              </a:rPr>
              <a:t>…</a:t>
            </a:r>
            <a:r>
              <a:rPr lang="en-US" sz="3800" dirty="0" smtClean="0">
                <a:latin typeface="Century Gothic"/>
                <a:cs typeface="Century Gothic"/>
              </a:rPr>
              <a:t> </a:t>
            </a:r>
            <a:r>
              <a:rPr lang="en-US" sz="3800" dirty="0" smtClean="0">
                <a:latin typeface="Century Gothic"/>
                <a:cs typeface="Century Gothic"/>
              </a:rPr>
              <a:t>whatever </a:t>
            </a:r>
            <a:r>
              <a:rPr lang="en-US" sz="3800" dirty="0" smtClean="0">
                <a:latin typeface="Century Gothic"/>
                <a:cs typeface="Century Gothic"/>
              </a:rPr>
              <a:t>he </a:t>
            </a:r>
            <a:r>
              <a:rPr lang="en-US" sz="3800" dirty="0" smtClean="0">
                <a:latin typeface="Century Gothic"/>
                <a:cs typeface="Century Gothic"/>
              </a:rPr>
              <a:t>tells us to do.</a:t>
            </a:r>
          </a:p>
        </p:txBody>
      </p:sp>
    </p:spTree>
    <p:extLst>
      <p:ext uri="{BB962C8B-B14F-4D97-AF65-F5344CB8AC3E}">
        <p14:creationId xmlns:p14="http://schemas.microsoft.com/office/powerpoint/2010/main" val="414971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"/>
            <a:ext cx="9144000" cy="579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35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6293" y="2791304"/>
            <a:ext cx="79744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entury Gothic"/>
                <a:cs typeface="Century Gothic"/>
              </a:rPr>
              <a:t>We must accept </a:t>
            </a:r>
            <a:r>
              <a:rPr lang="en-US" sz="3800" dirty="0" smtClean="0">
                <a:latin typeface="Century Gothic"/>
                <a:cs typeface="Century Gothic"/>
              </a:rPr>
              <a:t>the family into which we have been adopted.</a:t>
            </a:r>
            <a:endParaRPr lang="en-US" sz="3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971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"/>
            <a:ext cx="9144000" cy="579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35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6293" y="2451930"/>
            <a:ext cx="79744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entury Gothic"/>
                <a:cs typeface="Century Gothic"/>
              </a:rPr>
              <a:t>Though our heart may be broken, there is an upper room where we </a:t>
            </a:r>
            <a:r>
              <a:rPr lang="en-US" sz="3800" dirty="0" smtClean="0">
                <a:latin typeface="Century Gothic"/>
                <a:cs typeface="Century Gothic"/>
              </a:rPr>
              <a:t>wait eagerly...</a:t>
            </a:r>
            <a:endParaRPr lang="en-US" sz="3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971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16487</TotalTime>
  <Words>107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172</cp:revision>
  <dcterms:created xsi:type="dcterms:W3CDTF">2015-10-29T03:17:02Z</dcterms:created>
  <dcterms:modified xsi:type="dcterms:W3CDTF">2021-05-09T13:45:01Z</dcterms:modified>
</cp:coreProperties>
</file>