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1" r:id="rId8"/>
    <p:sldId id="266" r:id="rId9"/>
    <p:sldId id="267" r:id="rId10"/>
    <p:sldId id="268" r:id="rId11"/>
    <p:sldId id="269" r:id="rId12"/>
    <p:sldId id="270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542"/>
    <p:restoredTop sz="95859"/>
  </p:normalViewPr>
  <p:slideViewPr>
    <p:cSldViewPr snapToGrid="0" snapToObjects="1">
      <p:cViewPr varScale="1">
        <p:scale>
          <a:sx n="73" d="100"/>
          <a:sy n="73" d="100"/>
        </p:scale>
        <p:origin x="5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735E5A-4384-FC42-848F-DF0F8C9A03E2}" type="doc">
      <dgm:prSet loTypeId="urn:microsoft.com/office/officeart/2005/8/layout/cycle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ED8587-6138-DB46-AACB-317BD2E55777}">
      <dgm:prSet phldrT="[Text]"/>
      <dgm:spPr/>
      <dgm:t>
        <a:bodyPr/>
        <a:lstStyle/>
        <a:p>
          <a:r>
            <a:rPr lang="en-US" dirty="0"/>
            <a:t>Eden</a:t>
          </a:r>
        </a:p>
      </dgm:t>
    </dgm:pt>
    <dgm:pt modelId="{884086AC-C99E-104D-AF40-3D53B55E1356}" type="parTrans" cxnId="{4506CF6C-A7C6-C347-B9B3-F242E7C8F1A3}">
      <dgm:prSet/>
      <dgm:spPr/>
      <dgm:t>
        <a:bodyPr/>
        <a:lstStyle/>
        <a:p>
          <a:endParaRPr lang="en-US"/>
        </a:p>
      </dgm:t>
    </dgm:pt>
    <dgm:pt modelId="{EAA79E3E-EB7C-C74E-9FA7-C7C76EEB3531}" type="sibTrans" cxnId="{4506CF6C-A7C6-C347-B9B3-F242E7C8F1A3}">
      <dgm:prSet/>
      <dgm:spPr/>
      <dgm:t>
        <a:bodyPr/>
        <a:lstStyle/>
        <a:p>
          <a:endParaRPr lang="en-US"/>
        </a:p>
      </dgm:t>
    </dgm:pt>
    <dgm:pt modelId="{167420D8-FC29-FE4B-9BA7-3933404F105F}">
      <dgm:prSet phldrT="[Text]"/>
      <dgm:spPr/>
      <dgm:t>
        <a:bodyPr/>
        <a:lstStyle/>
        <a:p>
          <a:r>
            <a:rPr lang="en-US" dirty="0"/>
            <a:t>Sin</a:t>
          </a:r>
        </a:p>
      </dgm:t>
    </dgm:pt>
    <dgm:pt modelId="{50005B84-37B6-DA47-9D5D-ABD3C81D6BE7}" type="parTrans" cxnId="{6DB53678-D9D8-204B-B81C-7866AAC8AD47}">
      <dgm:prSet/>
      <dgm:spPr/>
      <dgm:t>
        <a:bodyPr/>
        <a:lstStyle/>
        <a:p>
          <a:endParaRPr lang="en-US"/>
        </a:p>
      </dgm:t>
    </dgm:pt>
    <dgm:pt modelId="{6FEBE31C-D9CF-F643-B5EC-AD75F31906BF}" type="sibTrans" cxnId="{6DB53678-D9D8-204B-B81C-7866AAC8AD47}">
      <dgm:prSet/>
      <dgm:spPr/>
      <dgm:t>
        <a:bodyPr/>
        <a:lstStyle/>
        <a:p>
          <a:endParaRPr lang="en-US"/>
        </a:p>
      </dgm:t>
    </dgm:pt>
    <dgm:pt modelId="{4191C867-254F-C841-9D26-F9ED432168A2}">
      <dgm:prSet phldrT="[Text]"/>
      <dgm:spPr>
        <a:solidFill>
          <a:schemeClr val="accent4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dirty="0"/>
            <a:t>Exile </a:t>
          </a:r>
        </a:p>
      </dgm:t>
    </dgm:pt>
    <dgm:pt modelId="{0E7273E2-7034-6144-A7E6-1D4A565B6DD7}" type="parTrans" cxnId="{D92AB501-681A-6346-9C04-DC08F70FDF74}">
      <dgm:prSet/>
      <dgm:spPr/>
      <dgm:t>
        <a:bodyPr/>
        <a:lstStyle/>
        <a:p>
          <a:endParaRPr lang="en-US"/>
        </a:p>
      </dgm:t>
    </dgm:pt>
    <dgm:pt modelId="{E8F5E37A-46F2-8D49-8F47-DD974C94807A}" type="sibTrans" cxnId="{D92AB501-681A-6346-9C04-DC08F70FDF74}">
      <dgm:prSet/>
      <dgm:spPr/>
      <dgm:t>
        <a:bodyPr/>
        <a:lstStyle/>
        <a:p>
          <a:endParaRPr lang="en-US"/>
        </a:p>
      </dgm:t>
    </dgm:pt>
    <dgm:pt modelId="{2EBAA483-4C4E-7349-AE88-6385D5BFD219}">
      <dgm:prSet phldrT="[Text]"/>
      <dgm:spPr/>
      <dgm:t>
        <a:bodyPr/>
        <a:lstStyle/>
        <a:p>
          <a:r>
            <a:rPr lang="en-US" dirty="0"/>
            <a:t>Redemption</a:t>
          </a:r>
        </a:p>
      </dgm:t>
    </dgm:pt>
    <dgm:pt modelId="{DFE9C949-2533-6B43-9A61-597B60294809}" type="parTrans" cxnId="{D2B91E7E-E369-F04B-B09C-FD04B7FA12D8}">
      <dgm:prSet/>
      <dgm:spPr/>
      <dgm:t>
        <a:bodyPr/>
        <a:lstStyle/>
        <a:p>
          <a:endParaRPr lang="en-US"/>
        </a:p>
      </dgm:t>
    </dgm:pt>
    <dgm:pt modelId="{B67D8169-584D-6644-A591-BC315693A3A3}" type="sibTrans" cxnId="{D2B91E7E-E369-F04B-B09C-FD04B7FA12D8}">
      <dgm:prSet/>
      <dgm:spPr/>
      <dgm:t>
        <a:bodyPr/>
        <a:lstStyle/>
        <a:p>
          <a:endParaRPr lang="en-US"/>
        </a:p>
      </dgm:t>
    </dgm:pt>
    <dgm:pt modelId="{F12781E6-21B6-B746-8CB8-52CE1194094E}">
      <dgm:prSet phldrT="[Text]"/>
      <dgm:spPr/>
      <dgm:t>
        <a:bodyPr/>
        <a:lstStyle/>
        <a:p>
          <a:r>
            <a:rPr lang="en-US" dirty="0"/>
            <a:t>The Seed</a:t>
          </a:r>
        </a:p>
      </dgm:t>
    </dgm:pt>
    <dgm:pt modelId="{5C4BC987-0505-FF49-BCBE-EFC2EE4D1D57}" type="sibTrans" cxnId="{A6E91251-3321-4C49-969C-ACB430A1BE8C}">
      <dgm:prSet/>
      <dgm:spPr/>
      <dgm:t>
        <a:bodyPr/>
        <a:lstStyle/>
        <a:p>
          <a:endParaRPr lang="en-US"/>
        </a:p>
      </dgm:t>
    </dgm:pt>
    <dgm:pt modelId="{2BEA4163-3F54-A844-B21C-72AE90FD4054}" type="parTrans" cxnId="{A6E91251-3321-4C49-969C-ACB430A1BE8C}">
      <dgm:prSet/>
      <dgm:spPr/>
      <dgm:t>
        <a:bodyPr/>
        <a:lstStyle/>
        <a:p>
          <a:endParaRPr lang="en-US"/>
        </a:p>
      </dgm:t>
    </dgm:pt>
    <dgm:pt modelId="{AAFA9EAC-53A1-694F-A9D6-C0ACC7AF71C6}" type="pres">
      <dgm:prSet presAssocID="{4D735E5A-4384-FC42-848F-DF0F8C9A03E2}" presName="Name0" presStyleCnt="0">
        <dgm:presLayoutVars>
          <dgm:dir/>
          <dgm:resizeHandles val="exact"/>
        </dgm:presLayoutVars>
      </dgm:prSet>
      <dgm:spPr/>
    </dgm:pt>
    <dgm:pt modelId="{D41A736A-430C-AF48-A809-72BCAC4912D0}" type="pres">
      <dgm:prSet presAssocID="{4D735E5A-4384-FC42-848F-DF0F8C9A03E2}" presName="cycle" presStyleCnt="0"/>
      <dgm:spPr/>
    </dgm:pt>
    <dgm:pt modelId="{A15EA905-302C-A345-8E51-03045FB13057}" type="pres">
      <dgm:prSet presAssocID="{74ED8587-6138-DB46-AACB-317BD2E55777}" presName="nodeFirstNode" presStyleLbl="node1" presStyleIdx="0" presStyleCnt="5" custScaleX="90424">
        <dgm:presLayoutVars>
          <dgm:bulletEnabled val="1"/>
        </dgm:presLayoutVars>
      </dgm:prSet>
      <dgm:spPr/>
    </dgm:pt>
    <dgm:pt modelId="{C30E9B1A-AB5B-1A48-A4E8-7963D346AF54}" type="pres">
      <dgm:prSet presAssocID="{EAA79E3E-EB7C-C74E-9FA7-C7C76EEB3531}" presName="sibTransFirstNode" presStyleLbl="bgShp" presStyleIdx="0" presStyleCnt="1"/>
      <dgm:spPr/>
    </dgm:pt>
    <dgm:pt modelId="{0B8909A5-036C-B342-9955-410B11056DBA}" type="pres">
      <dgm:prSet presAssocID="{167420D8-FC29-FE4B-9BA7-3933404F105F}" presName="nodeFollowingNodes" presStyleLbl="node1" presStyleIdx="1" presStyleCnt="5" custScaleX="90424">
        <dgm:presLayoutVars>
          <dgm:bulletEnabled val="1"/>
        </dgm:presLayoutVars>
      </dgm:prSet>
      <dgm:spPr/>
    </dgm:pt>
    <dgm:pt modelId="{4313C13A-1989-3E45-BC9F-8F4F8F6DF1A0}" type="pres">
      <dgm:prSet presAssocID="{4191C867-254F-C841-9D26-F9ED432168A2}" presName="nodeFollowingNodes" presStyleLbl="node1" presStyleIdx="2" presStyleCnt="5" custScaleX="90424">
        <dgm:presLayoutVars>
          <dgm:bulletEnabled val="1"/>
        </dgm:presLayoutVars>
      </dgm:prSet>
      <dgm:spPr/>
    </dgm:pt>
    <dgm:pt modelId="{614F6D39-BB64-2145-8057-D06FD586C279}" type="pres">
      <dgm:prSet presAssocID="{F12781E6-21B6-B746-8CB8-52CE1194094E}" presName="nodeFollowingNodes" presStyleLbl="node1" presStyleIdx="3" presStyleCnt="5" custScaleX="90424">
        <dgm:presLayoutVars>
          <dgm:bulletEnabled val="1"/>
        </dgm:presLayoutVars>
      </dgm:prSet>
      <dgm:spPr/>
    </dgm:pt>
    <dgm:pt modelId="{7BB85CD7-D05F-7046-93BF-04539ECF68E1}" type="pres">
      <dgm:prSet presAssocID="{2EBAA483-4C4E-7349-AE88-6385D5BFD219}" presName="nodeFollowingNodes" presStyleLbl="node1" presStyleIdx="4" presStyleCnt="5" custScaleX="90424">
        <dgm:presLayoutVars>
          <dgm:bulletEnabled val="1"/>
        </dgm:presLayoutVars>
      </dgm:prSet>
      <dgm:spPr/>
    </dgm:pt>
  </dgm:ptLst>
  <dgm:cxnLst>
    <dgm:cxn modelId="{D92AB501-681A-6346-9C04-DC08F70FDF74}" srcId="{4D735E5A-4384-FC42-848F-DF0F8C9A03E2}" destId="{4191C867-254F-C841-9D26-F9ED432168A2}" srcOrd="2" destOrd="0" parTransId="{0E7273E2-7034-6144-A7E6-1D4A565B6DD7}" sibTransId="{E8F5E37A-46F2-8D49-8F47-DD974C94807A}"/>
    <dgm:cxn modelId="{7D420714-AA85-8E42-865B-0C6B41ED4EF0}" type="presOf" srcId="{4D735E5A-4384-FC42-848F-DF0F8C9A03E2}" destId="{AAFA9EAC-53A1-694F-A9D6-C0ACC7AF71C6}" srcOrd="0" destOrd="0" presId="urn:microsoft.com/office/officeart/2005/8/layout/cycle3"/>
    <dgm:cxn modelId="{9AA8672A-D637-B246-90BF-675A1DFB660A}" type="presOf" srcId="{4191C867-254F-C841-9D26-F9ED432168A2}" destId="{4313C13A-1989-3E45-BC9F-8F4F8F6DF1A0}" srcOrd="0" destOrd="0" presId="urn:microsoft.com/office/officeart/2005/8/layout/cycle3"/>
    <dgm:cxn modelId="{48264B30-F218-5244-B5A7-B01452A072C9}" type="presOf" srcId="{74ED8587-6138-DB46-AACB-317BD2E55777}" destId="{A15EA905-302C-A345-8E51-03045FB13057}" srcOrd="0" destOrd="0" presId="urn:microsoft.com/office/officeart/2005/8/layout/cycle3"/>
    <dgm:cxn modelId="{4506CF6C-A7C6-C347-B9B3-F242E7C8F1A3}" srcId="{4D735E5A-4384-FC42-848F-DF0F8C9A03E2}" destId="{74ED8587-6138-DB46-AACB-317BD2E55777}" srcOrd="0" destOrd="0" parTransId="{884086AC-C99E-104D-AF40-3D53B55E1356}" sibTransId="{EAA79E3E-EB7C-C74E-9FA7-C7C76EEB3531}"/>
    <dgm:cxn modelId="{A6E91251-3321-4C49-969C-ACB430A1BE8C}" srcId="{4D735E5A-4384-FC42-848F-DF0F8C9A03E2}" destId="{F12781E6-21B6-B746-8CB8-52CE1194094E}" srcOrd="3" destOrd="0" parTransId="{2BEA4163-3F54-A844-B21C-72AE90FD4054}" sibTransId="{5C4BC987-0505-FF49-BCBE-EFC2EE4D1D57}"/>
    <dgm:cxn modelId="{6DB53678-D9D8-204B-B81C-7866AAC8AD47}" srcId="{4D735E5A-4384-FC42-848F-DF0F8C9A03E2}" destId="{167420D8-FC29-FE4B-9BA7-3933404F105F}" srcOrd="1" destOrd="0" parTransId="{50005B84-37B6-DA47-9D5D-ABD3C81D6BE7}" sibTransId="{6FEBE31C-D9CF-F643-B5EC-AD75F31906BF}"/>
    <dgm:cxn modelId="{9645037C-0268-3149-8C74-EE498C1E00D2}" type="presOf" srcId="{EAA79E3E-EB7C-C74E-9FA7-C7C76EEB3531}" destId="{C30E9B1A-AB5B-1A48-A4E8-7963D346AF54}" srcOrd="0" destOrd="0" presId="urn:microsoft.com/office/officeart/2005/8/layout/cycle3"/>
    <dgm:cxn modelId="{D2B91E7E-E369-F04B-B09C-FD04B7FA12D8}" srcId="{4D735E5A-4384-FC42-848F-DF0F8C9A03E2}" destId="{2EBAA483-4C4E-7349-AE88-6385D5BFD219}" srcOrd="4" destOrd="0" parTransId="{DFE9C949-2533-6B43-9A61-597B60294809}" sibTransId="{B67D8169-584D-6644-A591-BC315693A3A3}"/>
    <dgm:cxn modelId="{9692A0B6-7F45-3F42-BA66-3427352F8DA8}" type="presOf" srcId="{2EBAA483-4C4E-7349-AE88-6385D5BFD219}" destId="{7BB85CD7-D05F-7046-93BF-04539ECF68E1}" srcOrd="0" destOrd="0" presId="urn:microsoft.com/office/officeart/2005/8/layout/cycle3"/>
    <dgm:cxn modelId="{776803E2-98D4-D747-ABBB-A6F8A731875E}" type="presOf" srcId="{F12781E6-21B6-B746-8CB8-52CE1194094E}" destId="{614F6D39-BB64-2145-8057-D06FD586C279}" srcOrd="0" destOrd="0" presId="urn:microsoft.com/office/officeart/2005/8/layout/cycle3"/>
    <dgm:cxn modelId="{F25CDDEA-ABE0-774E-8803-EE7E725DB3E3}" type="presOf" srcId="{167420D8-FC29-FE4B-9BA7-3933404F105F}" destId="{0B8909A5-036C-B342-9955-410B11056DBA}" srcOrd="0" destOrd="0" presId="urn:microsoft.com/office/officeart/2005/8/layout/cycle3"/>
    <dgm:cxn modelId="{E4C4286B-BAF7-EB4C-B405-6B29BD636CE7}" type="presParOf" srcId="{AAFA9EAC-53A1-694F-A9D6-C0ACC7AF71C6}" destId="{D41A736A-430C-AF48-A809-72BCAC4912D0}" srcOrd="0" destOrd="0" presId="urn:microsoft.com/office/officeart/2005/8/layout/cycle3"/>
    <dgm:cxn modelId="{C3EAAB7D-F87F-6245-805A-C9D81A9F7705}" type="presParOf" srcId="{D41A736A-430C-AF48-A809-72BCAC4912D0}" destId="{A15EA905-302C-A345-8E51-03045FB13057}" srcOrd="0" destOrd="0" presId="urn:microsoft.com/office/officeart/2005/8/layout/cycle3"/>
    <dgm:cxn modelId="{6EFA8F00-588E-2947-8551-CD7DCC26196D}" type="presParOf" srcId="{D41A736A-430C-AF48-A809-72BCAC4912D0}" destId="{C30E9B1A-AB5B-1A48-A4E8-7963D346AF54}" srcOrd="1" destOrd="0" presId="urn:microsoft.com/office/officeart/2005/8/layout/cycle3"/>
    <dgm:cxn modelId="{999FC320-6449-B34A-A581-3BA4791C6D27}" type="presParOf" srcId="{D41A736A-430C-AF48-A809-72BCAC4912D0}" destId="{0B8909A5-036C-B342-9955-410B11056DBA}" srcOrd="2" destOrd="0" presId="urn:microsoft.com/office/officeart/2005/8/layout/cycle3"/>
    <dgm:cxn modelId="{0F680FA5-6180-9843-A0B1-AF59F6BB7EA3}" type="presParOf" srcId="{D41A736A-430C-AF48-A809-72BCAC4912D0}" destId="{4313C13A-1989-3E45-BC9F-8F4F8F6DF1A0}" srcOrd="3" destOrd="0" presId="urn:microsoft.com/office/officeart/2005/8/layout/cycle3"/>
    <dgm:cxn modelId="{AB134D79-D71C-5B4E-990F-058F6D962A61}" type="presParOf" srcId="{D41A736A-430C-AF48-A809-72BCAC4912D0}" destId="{614F6D39-BB64-2145-8057-D06FD586C279}" srcOrd="4" destOrd="0" presId="urn:microsoft.com/office/officeart/2005/8/layout/cycle3"/>
    <dgm:cxn modelId="{B97D523A-07E9-434E-89CA-446E54C36C73}" type="presParOf" srcId="{D41A736A-430C-AF48-A809-72BCAC4912D0}" destId="{7BB85CD7-D05F-7046-93BF-04539ECF68E1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735E5A-4384-FC42-848F-DF0F8C9A03E2}" type="doc">
      <dgm:prSet loTypeId="urn:microsoft.com/office/officeart/2005/8/layout/cycle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ED8587-6138-DB46-AACB-317BD2E55777}">
      <dgm:prSet phldrT="[Text]"/>
      <dgm:spPr/>
      <dgm:t>
        <a:bodyPr/>
        <a:lstStyle/>
        <a:p>
          <a:r>
            <a:rPr lang="en-US" dirty="0"/>
            <a:t>Eden</a:t>
          </a:r>
        </a:p>
      </dgm:t>
    </dgm:pt>
    <dgm:pt modelId="{884086AC-C99E-104D-AF40-3D53B55E1356}" type="parTrans" cxnId="{4506CF6C-A7C6-C347-B9B3-F242E7C8F1A3}">
      <dgm:prSet/>
      <dgm:spPr/>
      <dgm:t>
        <a:bodyPr/>
        <a:lstStyle/>
        <a:p>
          <a:endParaRPr lang="en-US"/>
        </a:p>
      </dgm:t>
    </dgm:pt>
    <dgm:pt modelId="{EAA79E3E-EB7C-C74E-9FA7-C7C76EEB3531}" type="sibTrans" cxnId="{4506CF6C-A7C6-C347-B9B3-F242E7C8F1A3}">
      <dgm:prSet/>
      <dgm:spPr/>
      <dgm:t>
        <a:bodyPr/>
        <a:lstStyle/>
        <a:p>
          <a:endParaRPr lang="en-US"/>
        </a:p>
      </dgm:t>
    </dgm:pt>
    <dgm:pt modelId="{167420D8-FC29-FE4B-9BA7-3933404F105F}">
      <dgm:prSet phldrT="[Text]"/>
      <dgm:spPr/>
      <dgm:t>
        <a:bodyPr/>
        <a:lstStyle/>
        <a:p>
          <a:r>
            <a:rPr lang="en-US" dirty="0"/>
            <a:t>Sin</a:t>
          </a:r>
        </a:p>
      </dgm:t>
    </dgm:pt>
    <dgm:pt modelId="{50005B84-37B6-DA47-9D5D-ABD3C81D6BE7}" type="parTrans" cxnId="{6DB53678-D9D8-204B-B81C-7866AAC8AD47}">
      <dgm:prSet/>
      <dgm:spPr/>
      <dgm:t>
        <a:bodyPr/>
        <a:lstStyle/>
        <a:p>
          <a:endParaRPr lang="en-US"/>
        </a:p>
      </dgm:t>
    </dgm:pt>
    <dgm:pt modelId="{6FEBE31C-D9CF-F643-B5EC-AD75F31906BF}" type="sibTrans" cxnId="{6DB53678-D9D8-204B-B81C-7866AAC8AD47}">
      <dgm:prSet/>
      <dgm:spPr/>
      <dgm:t>
        <a:bodyPr/>
        <a:lstStyle/>
        <a:p>
          <a:endParaRPr lang="en-US"/>
        </a:p>
      </dgm:t>
    </dgm:pt>
    <dgm:pt modelId="{4191C867-254F-C841-9D26-F9ED432168A2}">
      <dgm:prSet phldrT="[Text]"/>
      <dgm:spPr>
        <a:solidFill>
          <a:schemeClr val="accent4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dirty="0"/>
            <a:t>Exile </a:t>
          </a:r>
        </a:p>
      </dgm:t>
    </dgm:pt>
    <dgm:pt modelId="{0E7273E2-7034-6144-A7E6-1D4A565B6DD7}" type="parTrans" cxnId="{D92AB501-681A-6346-9C04-DC08F70FDF74}">
      <dgm:prSet/>
      <dgm:spPr/>
      <dgm:t>
        <a:bodyPr/>
        <a:lstStyle/>
        <a:p>
          <a:endParaRPr lang="en-US"/>
        </a:p>
      </dgm:t>
    </dgm:pt>
    <dgm:pt modelId="{E8F5E37A-46F2-8D49-8F47-DD974C94807A}" type="sibTrans" cxnId="{D92AB501-681A-6346-9C04-DC08F70FDF74}">
      <dgm:prSet/>
      <dgm:spPr/>
      <dgm:t>
        <a:bodyPr/>
        <a:lstStyle/>
        <a:p>
          <a:endParaRPr lang="en-US"/>
        </a:p>
      </dgm:t>
    </dgm:pt>
    <dgm:pt modelId="{2EBAA483-4C4E-7349-AE88-6385D5BFD219}">
      <dgm:prSet phldrT="[Text]"/>
      <dgm:spPr/>
      <dgm:t>
        <a:bodyPr/>
        <a:lstStyle/>
        <a:p>
          <a:r>
            <a:rPr lang="en-US" dirty="0"/>
            <a:t>Redemption</a:t>
          </a:r>
        </a:p>
      </dgm:t>
    </dgm:pt>
    <dgm:pt modelId="{DFE9C949-2533-6B43-9A61-597B60294809}" type="parTrans" cxnId="{D2B91E7E-E369-F04B-B09C-FD04B7FA12D8}">
      <dgm:prSet/>
      <dgm:spPr/>
      <dgm:t>
        <a:bodyPr/>
        <a:lstStyle/>
        <a:p>
          <a:endParaRPr lang="en-US"/>
        </a:p>
      </dgm:t>
    </dgm:pt>
    <dgm:pt modelId="{B67D8169-584D-6644-A591-BC315693A3A3}" type="sibTrans" cxnId="{D2B91E7E-E369-F04B-B09C-FD04B7FA12D8}">
      <dgm:prSet/>
      <dgm:spPr/>
      <dgm:t>
        <a:bodyPr/>
        <a:lstStyle/>
        <a:p>
          <a:endParaRPr lang="en-US"/>
        </a:p>
      </dgm:t>
    </dgm:pt>
    <dgm:pt modelId="{F12781E6-21B6-B746-8CB8-52CE1194094E}">
      <dgm:prSet phldrT="[Text]"/>
      <dgm:spPr/>
      <dgm:t>
        <a:bodyPr/>
        <a:lstStyle/>
        <a:p>
          <a:r>
            <a:rPr lang="en-US" dirty="0"/>
            <a:t>The Seed</a:t>
          </a:r>
        </a:p>
      </dgm:t>
    </dgm:pt>
    <dgm:pt modelId="{5C4BC987-0505-FF49-BCBE-EFC2EE4D1D57}" type="sibTrans" cxnId="{A6E91251-3321-4C49-969C-ACB430A1BE8C}">
      <dgm:prSet/>
      <dgm:spPr/>
      <dgm:t>
        <a:bodyPr/>
        <a:lstStyle/>
        <a:p>
          <a:endParaRPr lang="en-US"/>
        </a:p>
      </dgm:t>
    </dgm:pt>
    <dgm:pt modelId="{2BEA4163-3F54-A844-B21C-72AE90FD4054}" type="parTrans" cxnId="{A6E91251-3321-4C49-969C-ACB430A1BE8C}">
      <dgm:prSet/>
      <dgm:spPr/>
      <dgm:t>
        <a:bodyPr/>
        <a:lstStyle/>
        <a:p>
          <a:endParaRPr lang="en-US"/>
        </a:p>
      </dgm:t>
    </dgm:pt>
    <dgm:pt modelId="{AAFA9EAC-53A1-694F-A9D6-C0ACC7AF71C6}" type="pres">
      <dgm:prSet presAssocID="{4D735E5A-4384-FC42-848F-DF0F8C9A03E2}" presName="Name0" presStyleCnt="0">
        <dgm:presLayoutVars>
          <dgm:dir/>
          <dgm:resizeHandles val="exact"/>
        </dgm:presLayoutVars>
      </dgm:prSet>
      <dgm:spPr/>
    </dgm:pt>
    <dgm:pt modelId="{D41A736A-430C-AF48-A809-72BCAC4912D0}" type="pres">
      <dgm:prSet presAssocID="{4D735E5A-4384-FC42-848F-DF0F8C9A03E2}" presName="cycle" presStyleCnt="0"/>
      <dgm:spPr/>
    </dgm:pt>
    <dgm:pt modelId="{A15EA905-302C-A345-8E51-03045FB13057}" type="pres">
      <dgm:prSet presAssocID="{74ED8587-6138-DB46-AACB-317BD2E55777}" presName="nodeFirstNode" presStyleLbl="node1" presStyleIdx="0" presStyleCnt="5" custScaleX="90424">
        <dgm:presLayoutVars>
          <dgm:bulletEnabled val="1"/>
        </dgm:presLayoutVars>
      </dgm:prSet>
      <dgm:spPr/>
    </dgm:pt>
    <dgm:pt modelId="{C30E9B1A-AB5B-1A48-A4E8-7963D346AF54}" type="pres">
      <dgm:prSet presAssocID="{EAA79E3E-EB7C-C74E-9FA7-C7C76EEB3531}" presName="sibTransFirstNode" presStyleLbl="bgShp" presStyleIdx="0" presStyleCnt="1"/>
      <dgm:spPr/>
    </dgm:pt>
    <dgm:pt modelId="{0B8909A5-036C-B342-9955-410B11056DBA}" type="pres">
      <dgm:prSet presAssocID="{167420D8-FC29-FE4B-9BA7-3933404F105F}" presName="nodeFollowingNodes" presStyleLbl="node1" presStyleIdx="1" presStyleCnt="5" custScaleX="90424">
        <dgm:presLayoutVars>
          <dgm:bulletEnabled val="1"/>
        </dgm:presLayoutVars>
      </dgm:prSet>
      <dgm:spPr/>
    </dgm:pt>
    <dgm:pt modelId="{4313C13A-1989-3E45-BC9F-8F4F8F6DF1A0}" type="pres">
      <dgm:prSet presAssocID="{4191C867-254F-C841-9D26-F9ED432168A2}" presName="nodeFollowingNodes" presStyleLbl="node1" presStyleIdx="2" presStyleCnt="5" custScaleX="90424">
        <dgm:presLayoutVars>
          <dgm:bulletEnabled val="1"/>
        </dgm:presLayoutVars>
      </dgm:prSet>
      <dgm:spPr/>
    </dgm:pt>
    <dgm:pt modelId="{614F6D39-BB64-2145-8057-D06FD586C279}" type="pres">
      <dgm:prSet presAssocID="{F12781E6-21B6-B746-8CB8-52CE1194094E}" presName="nodeFollowingNodes" presStyleLbl="node1" presStyleIdx="3" presStyleCnt="5" custScaleX="90424">
        <dgm:presLayoutVars>
          <dgm:bulletEnabled val="1"/>
        </dgm:presLayoutVars>
      </dgm:prSet>
      <dgm:spPr/>
    </dgm:pt>
    <dgm:pt modelId="{7BB85CD7-D05F-7046-93BF-04539ECF68E1}" type="pres">
      <dgm:prSet presAssocID="{2EBAA483-4C4E-7349-AE88-6385D5BFD219}" presName="nodeFollowingNodes" presStyleLbl="node1" presStyleIdx="4" presStyleCnt="5" custScaleX="90424">
        <dgm:presLayoutVars>
          <dgm:bulletEnabled val="1"/>
        </dgm:presLayoutVars>
      </dgm:prSet>
      <dgm:spPr/>
    </dgm:pt>
  </dgm:ptLst>
  <dgm:cxnLst>
    <dgm:cxn modelId="{D92AB501-681A-6346-9C04-DC08F70FDF74}" srcId="{4D735E5A-4384-FC42-848F-DF0F8C9A03E2}" destId="{4191C867-254F-C841-9D26-F9ED432168A2}" srcOrd="2" destOrd="0" parTransId="{0E7273E2-7034-6144-A7E6-1D4A565B6DD7}" sibTransId="{E8F5E37A-46F2-8D49-8F47-DD974C94807A}"/>
    <dgm:cxn modelId="{7D420714-AA85-8E42-865B-0C6B41ED4EF0}" type="presOf" srcId="{4D735E5A-4384-FC42-848F-DF0F8C9A03E2}" destId="{AAFA9EAC-53A1-694F-A9D6-C0ACC7AF71C6}" srcOrd="0" destOrd="0" presId="urn:microsoft.com/office/officeart/2005/8/layout/cycle3"/>
    <dgm:cxn modelId="{9AA8672A-D637-B246-90BF-675A1DFB660A}" type="presOf" srcId="{4191C867-254F-C841-9D26-F9ED432168A2}" destId="{4313C13A-1989-3E45-BC9F-8F4F8F6DF1A0}" srcOrd="0" destOrd="0" presId="urn:microsoft.com/office/officeart/2005/8/layout/cycle3"/>
    <dgm:cxn modelId="{48264B30-F218-5244-B5A7-B01452A072C9}" type="presOf" srcId="{74ED8587-6138-DB46-AACB-317BD2E55777}" destId="{A15EA905-302C-A345-8E51-03045FB13057}" srcOrd="0" destOrd="0" presId="urn:microsoft.com/office/officeart/2005/8/layout/cycle3"/>
    <dgm:cxn modelId="{4506CF6C-A7C6-C347-B9B3-F242E7C8F1A3}" srcId="{4D735E5A-4384-FC42-848F-DF0F8C9A03E2}" destId="{74ED8587-6138-DB46-AACB-317BD2E55777}" srcOrd="0" destOrd="0" parTransId="{884086AC-C99E-104D-AF40-3D53B55E1356}" sibTransId="{EAA79E3E-EB7C-C74E-9FA7-C7C76EEB3531}"/>
    <dgm:cxn modelId="{A6E91251-3321-4C49-969C-ACB430A1BE8C}" srcId="{4D735E5A-4384-FC42-848F-DF0F8C9A03E2}" destId="{F12781E6-21B6-B746-8CB8-52CE1194094E}" srcOrd="3" destOrd="0" parTransId="{2BEA4163-3F54-A844-B21C-72AE90FD4054}" sibTransId="{5C4BC987-0505-FF49-BCBE-EFC2EE4D1D57}"/>
    <dgm:cxn modelId="{6DB53678-D9D8-204B-B81C-7866AAC8AD47}" srcId="{4D735E5A-4384-FC42-848F-DF0F8C9A03E2}" destId="{167420D8-FC29-FE4B-9BA7-3933404F105F}" srcOrd="1" destOrd="0" parTransId="{50005B84-37B6-DA47-9D5D-ABD3C81D6BE7}" sibTransId="{6FEBE31C-D9CF-F643-B5EC-AD75F31906BF}"/>
    <dgm:cxn modelId="{9645037C-0268-3149-8C74-EE498C1E00D2}" type="presOf" srcId="{EAA79E3E-EB7C-C74E-9FA7-C7C76EEB3531}" destId="{C30E9B1A-AB5B-1A48-A4E8-7963D346AF54}" srcOrd="0" destOrd="0" presId="urn:microsoft.com/office/officeart/2005/8/layout/cycle3"/>
    <dgm:cxn modelId="{D2B91E7E-E369-F04B-B09C-FD04B7FA12D8}" srcId="{4D735E5A-4384-FC42-848F-DF0F8C9A03E2}" destId="{2EBAA483-4C4E-7349-AE88-6385D5BFD219}" srcOrd="4" destOrd="0" parTransId="{DFE9C949-2533-6B43-9A61-597B60294809}" sibTransId="{B67D8169-584D-6644-A591-BC315693A3A3}"/>
    <dgm:cxn modelId="{9692A0B6-7F45-3F42-BA66-3427352F8DA8}" type="presOf" srcId="{2EBAA483-4C4E-7349-AE88-6385D5BFD219}" destId="{7BB85CD7-D05F-7046-93BF-04539ECF68E1}" srcOrd="0" destOrd="0" presId="urn:microsoft.com/office/officeart/2005/8/layout/cycle3"/>
    <dgm:cxn modelId="{776803E2-98D4-D747-ABBB-A6F8A731875E}" type="presOf" srcId="{F12781E6-21B6-B746-8CB8-52CE1194094E}" destId="{614F6D39-BB64-2145-8057-D06FD586C279}" srcOrd="0" destOrd="0" presId="urn:microsoft.com/office/officeart/2005/8/layout/cycle3"/>
    <dgm:cxn modelId="{F25CDDEA-ABE0-774E-8803-EE7E725DB3E3}" type="presOf" srcId="{167420D8-FC29-FE4B-9BA7-3933404F105F}" destId="{0B8909A5-036C-B342-9955-410B11056DBA}" srcOrd="0" destOrd="0" presId="urn:microsoft.com/office/officeart/2005/8/layout/cycle3"/>
    <dgm:cxn modelId="{E4C4286B-BAF7-EB4C-B405-6B29BD636CE7}" type="presParOf" srcId="{AAFA9EAC-53A1-694F-A9D6-C0ACC7AF71C6}" destId="{D41A736A-430C-AF48-A809-72BCAC4912D0}" srcOrd="0" destOrd="0" presId="urn:microsoft.com/office/officeart/2005/8/layout/cycle3"/>
    <dgm:cxn modelId="{C3EAAB7D-F87F-6245-805A-C9D81A9F7705}" type="presParOf" srcId="{D41A736A-430C-AF48-A809-72BCAC4912D0}" destId="{A15EA905-302C-A345-8E51-03045FB13057}" srcOrd="0" destOrd="0" presId="urn:microsoft.com/office/officeart/2005/8/layout/cycle3"/>
    <dgm:cxn modelId="{6EFA8F00-588E-2947-8551-CD7DCC26196D}" type="presParOf" srcId="{D41A736A-430C-AF48-A809-72BCAC4912D0}" destId="{C30E9B1A-AB5B-1A48-A4E8-7963D346AF54}" srcOrd="1" destOrd="0" presId="urn:microsoft.com/office/officeart/2005/8/layout/cycle3"/>
    <dgm:cxn modelId="{999FC320-6449-B34A-A581-3BA4791C6D27}" type="presParOf" srcId="{D41A736A-430C-AF48-A809-72BCAC4912D0}" destId="{0B8909A5-036C-B342-9955-410B11056DBA}" srcOrd="2" destOrd="0" presId="urn:microsoft.com/office/officeart/2005/8/layout/cycle3"/>
    <dgm:cxn modelId="{0F680FA5-6180-9843-A0B1-AF59F6BB7EA3}" type="presParOf" srcId="{D41A736A-430C-AF48-A809-72BCAC4912D0}" destId="{4313C13A-1989-3E45-BC9F-8F4F8F6DF1A0}" srcOrd="3" destOrd="0" presId="urn:microsoft.com/office/officeart/2005/8/layout/cycle3"/>
    <dgm:cxn modelId="{AB134D79-D71C-5B4E-990F-058F6D962A61}" type="presParOf" srcId="{D41A736A-430C-AF48-A809-72BCAC4912D0}" destId="{614F6D39-BB64-2145-8057-D06FD586C279}" srcOrd="4" destOrd="0" presId="urn:microsoft.com/office/officeart/2005/8/layout/cycle3"/>
    <dgm:cxn modelId="{B97D523A-07E9-434E-89CA-446E54C36C73}" type="presParOf" srcId="{D41A736A-430C-AF48-A809-72BCAC4912D0}" destId="{7BB85CD7-D05F-7046-93BF-04539ECF68E1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9E3F54-FCC7-C942-B90F-5DF3C22B4D0C}" type="doc">
      <dgm:prSet loTypeId="urn:microsoft.com/office/officeart/2009/3/layout/Phased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DE5628-5868-984A-94D8-1C7E5FED80C5}">
      <dgm:prSet phldrT="[Text]"/>
      <dgm:spPr/>
      <dgm:t>
        <a:bodyPr/>
        <a:lstStyle/>
        <a:p>
          <a:r>
            <a:rPr lang="en-US" dirty="0"/>
            <a:t>Slavery</a:t>
          </a:r>
        </a:p>
      </dgm:t>
    </dgm:pt>
    <dgm:pt modelId="{DFC40D04-DCC2-6E48-AE7B-875F7BB394EA}" type="parTrans" cxnId="{F5125DB7-CDCD-AE44-B045-A34C9DCE2054}">
      <dgm:prSet/>
      <dgm:spPr/>
      <dgm:t>
        <a:bodyPr/>
        <a:lstStyle/>
        <a:p>
          <a:endParaRPr lang="en-US"/>
        </a:p>
      </dgm:t>
    </dgm:pt>
    <dgm:pt modelId="{F8458C06-15BC-7349-9E07-DD3C9A6F8772}" type="sibTrans" cxnId="{F5125DB7-CDCD-AE44-B045-A34C9DCE2054}">
      <dgm:prSet/>
      <dgm:spPr/>
      <dgm:t>
        <a:bodyPr/>
        <a:lstStyle/>
        <a:p>
          <a:endParaRPr lang="en-US"/>
        </a:p>
      </dgm:t>
    </dgm:pt>
    <dgm:pt modelId="{C339BF1E-5508-EA41-BE6E-61B8FB799A41}">
      <dgm:prSet phldrT="[Text]"/>
      <dgm:spPr/>
      <dgm:t>
        <a:bodyPr/>
        <a:lstStyle/>
        <a:p>
          <a:r>
            <a:rPr lang="en-US" dirty="0"/>
            <a:t>Wilderness</a:t>
          </a:r>
        </a:p>
      </dgm:t>
    </dgm:pt>
    <dgm:pt modelId="{9782E970-9D72-2540-B7AA-FC839463A374}" type="parTrans" cxnId="{F73E3621-12FE-5B44-A920-D7F32E23AA20}">
      <dgm:prSet/>
      <dgm:spPr/>
      <dgm:t>
        <a:bodyPr/>
        <a:lstStyle/>
        <a:p>
          <a:endParaRPr lang="en-US"/>
        </a:p>
      </dgm:t>
    </dgm:pt>
    <dgm:pt modelId="{32D10ABF-4C49-CD4B-A4E3-8DEE80BD23AE}" type="sibTrans" cxnId="{F73E3621-12FE-5B44-A920-D7F32E23AA20}">
      <dgm:prSet/>
      <dgm:spPr/>
      <dgm:t>
        <a:bodyPr/>
        <a:lstStyle/>
        <a:p>
          <a:endParaRPr lang="en-US"/>
        </a:p>
      </dgm:t>
    </dgm:pt>
    <dgm:pt modelId="{A611088A-3AFB-984D-8261-6D3FE94EDBBC}">
      <dgm:prSet phldrT="[Text]"/>
      <dgm:spPr/>
      <dgm:t>
        <a:bodyPr/>
        <a:lstStyle/>
        <a:p>
          <a:r>
            <a:rPr lang="en-US" dirty="0"/>
            <a:t>Rest</a:t>
          </a:r>
        </a:p>
      </dgm:t>
    </dgm:pt>
    <dgm:pt modelId="{967DE727-3A34-7F4E-9668-DDD7CB9467C2}" type="parTrans" cxnId="{0246DE4B-00A5-594E-BD63-D149CC8BC29D}">
      <dgm:prSet/>
      <dgm:spPr/>
      <dgm:t>
        <a:bodyPr/>
        <a:lstStyle/>
        <a:p>
          <a:endParaRPr lang="en-US"/>
        </a:p>
      </dgm:t>
    </dgm:pt>
    <dgm:pt modelId="{04214181-835D-1447-8367-A0756E140026}" type="sibTrans" cxnId="{0246DE4B-00A5-594E-BD63-D149CC8BC29D}">
      <dgm:prSet/>
      <dgm:spPr/>
      <dgm:t>
        <a:bodyPr/>
        <a:lstStyle/>
        <a:p>
          <a:endParaRPr lang="en-US"/>
        </a:p>
      </dgm:t>
    </dgm:pt>
    <dgm:pt modelId="{0771FC4F-D13A-1141-B5A8-DBC10D454E56}" type="pres">
      <dgm:prSet presAssocID="{4D9E3F54-FCC7-C942-B90F-5DF3C22B4D0C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030C126E-9F3C-164E-A35B-43046197A22C}" type="pres">
      <dgm:prSet presAssocID="{4D9E3F54-FCC7-C942-B90F-5DF3C22B4D0C}" presName="arc1" presStyleLbl="node1" presStyleIdx="0" presStyleCnt="4"/>
      <dgm:spPr/>
    </dgm:pt>
    <dgm:pt modelId="{B19A7EEF-0230-F846-BFD3-2203A34E1408}" type="pres">
      <dgm:prSet presAssocID="{4D9E3F54-FCC7-C942-B90F-5DF3C22B4D0C}" presName="arc3" presStyleLbl="node1" presStyleIdx="1" presStyleCnt="4"/>
      <dgm:spPr>
        <a:solidFill>
          <a:schemeClr val="accent4"/>
        </a:solidFill>
      </dgm:spPr>
    </dgm:pt>
    <dgm:pt modelId="{344EABAD-4EAD-424D-81A2-3D7DF1BD23EC}" type="pres">
      <dgm:prSet presAssocID="{4D9E3F54-FCC7-C942-B90F-5DF3C22B4D0C}" presName="parentText2" presStyleLbl="revTx" presStyleIdx="0" presStyleCnt="3" custLinFactY="-100000" custLinFactNeighborX="-1761" custLinFactNeighborY="-117094">
        <dgm:presLayoutVars>
          <dgm:chMax val="4"/>
          <dgm:chPref val="3"/>
          <dgm:bulletEnabled val="1"/>
        </dgm:presLayoutVars>
      </dgm:prSet>
      <dgm:spPr/>
    </dgm:pt>
    <dgm:pt modelId="{DF9C8994-ADB7-9443-93FE-6461E3075F6E}" type="pres">
      <dgm:prSet presAssocID="{4D9E3F54-FCC7-C942-B90F-5DF3C22B4D0C}" presName="arc2" presStyleLbl="node1" presStyleIdx="2" presStyleCnt="4"/>
      <dgm:spPr>
        <a:solidFill>
          <a:schemeClr val="accent4"/>
        </a:solidFill>
      </dgm:spPr>
    </dgm:pt>
    <dgm:pt modelId="{E961E5EF-5669-9847-8B04-ED8A5BF87312}" type="pres">
      <dgm:prSet presAssocID="{4D9E3F54-FCC7-C942-B90F-5DF3C22B4D0C}" presName="arc4" presStyleLbl="node1" presStyleIdx="3" presStyleCnt="4"/>
      <dgm:spPr/>
    </dgm:pt>
    <dgm:pt modelId="{02810A73-B17E-7F4A-8F56-EBC72E933CD3}" type="pres">
      <dgm:prSet presAssocID="{4D9E3F54-FCC7-C942-B90F-5DF3C22B4D0C}" presName="parentText3" presStyleLbl="revTx" presStyleIdx="1" presStyleCnt="3" custLinFactY="-100000" custLinFactNeighborX="12332" custLinFactNeighborY="-117094">
        <dgm:presLayoutVars>
          <dgm:chMax val="1"/>
          <dgm:chPref val="1"/>
          <dgm:bulletEnabled val="1"/>
        </dgm:presLayoutVars>
      </dgm:prSet>
      <dgm:spPr/>
    </dgm:pt>
    <dgm:pt modelId="{462FFD52-6627-044A-96D1-F481EF9D7053}" type="pres">
      <dgm:prSet presAssocID="{4D9E3F54-FCC7-C942-B90F-5DF3C22B4D0C}" presName="middleComposite" presStyleCnt="0"/>
      <dgm:spPr/>
    </dgm:pt>
    <dgm:pt modelId="{FD683E29-2A5E-0D4E-B376-F7F8304CFE8B}" type="pres">
      <dgm:prSet presAssocID="{4D9E3F54-FCC7-C942-B90F-5DF3C22B4D0C}" presName="leftComposite" presStyleCnt="0"/>
      <dgm:spPr/>
    </dgm:pt>
    <dgm:pt modelId="{07B6E58D-EA25-704F-819A-336447BDB78B}" type="pres">
      <dgm:prSet presAssocID="{4D9E3F54-FCC7-C942-B90F-5DF3C22B4D0C}" presName="parentText1" presStyleLbl="revTx" presStyleIdx="2" presStyleCnt="3" custLinFactY="-100000" custLinFactNeighborX="-9985" custLinFactNeighborY="-117094">
        <dgm:presLayoutVars>
          <dgm:chMax val="4"/>
          <dgm:chPref val="3"/>
          <dgm:bulletEnabled val="1"/>
        </dgm:presLayoutVars>
      </dgm:prSet>
      <dgm:spPr/>
    </dgm:pt>
  </dgm:ptLst>
  <dgm:cxnLst>
    <dgm:cxn modelId="{08D8BC03-DDD0-6A4D-B58E-A8B0DDFA9233}" type="presOf" srcId="{4D9E3F54-FCC7-C942-B90F-5DF3C22B4D0C}" destId="{0771FC4F-D13A-1141-B5A8-DBC10D454E56}" srcOrd="0" destOrd="0" presId="urn:microsoft.com/office/officeart/2009/3/layout/PhasedProcess"/>
    <dgm:cxn modelId="{F73E3621-12FE-5B44-A920-D7F32E23AA20}" srcId="{4D9E3F54-FCC7-C942-B90F-5DF3C22B4D0C}" destId="{C339BF1E-5508-EA41-BE6E-61B8FB799A41}" srcOrd="1" destOrd="0" parTransId="{9782E970-9D72-2540-B7AA-FC839463A374}" sibTransId="{32D10ABF-4C49-CD4B-A4E3-8DEE80BD23AE}"/>
    <dgm:cxn modelId="{44AA4C28-0A91-854D-82AA-CD62832556E0}" type="presOf" srcId="{A611088A-3AFB-984D-8261-6D3FE94EDBBC}" destId="{02810A73-B17E-7F4A-8F56-EBC72E933CD3}" srcOrd="0" destOrd="0" presId="urn:microsoft.com/office/officeart/2009/3/layout/PhasedProcess"/>
    <dgm:cxn modelId="{0246DE4B-00A5-594E-BD63-D149CC8BC29D}" srcId="{4D9E3F54-FCC7-C942-B90F-5DF3C22B4D0C}" destId="{A611088A-3AFB-984D-8261-6D3FE94EDBBC}" srcOrd="2" destOrd="0" parTransId="{967DE727-3A34-7F4E-9668-DDD7CB9467C2}" sibTransId="{04214181-835D-1447-8367-A0756E140026}"/>
    <dgm:cxn modelId="{9F6E1D8A-4DF1-A444-87F8-0DC9592BF931}" type="presOf" srcId="{ECDE5628-5868-984A-94D8-1C7E5FED80C5}" destId="{07B6E58D-EA25-704F-819A-336447BDB78B}" srcOrd="0" destOrd="0" presId="urn:microsoft.com/office/officeart/2009/3/layout/PhasedProcess"/>
    <dgm:cxn modelId="{F5125DB7-CDCD-AE44-B045-A34C9DCE2054}" srcId="{4D9E3F54-FCC7-C942-B90F-5DF3C22B4D0C}" destId="{ECDE5628-5868-984A-94D8-1C7E5FED80C5}" srcOrd="0" destOrd="0" parTransId="{DFC40D04-DCC2-6E48-AE7B-875F7BB394EA}" sibTransId="{F8458C06-15BC-7349-9E07-DD3C9A6F8772}"/>
    <dgm:cxn modelId="{3802A0CB-7C5A-834C-B593-7607780CE99C}" type="presOf" srcId="{C339BF1E-5508-EA41-BE6E-61B8FB799A41}" destId="{344EABAD-4EAD-424D-81A2-3D7DF1BD23EC}" srcOrd="0" destOrd="0" presId="urn:microsoft.com/office/officeart/2009/3/layout/PhasedProcess"/>
    <dgm:cxn modelId="{F0DD0766-0EC3-7446-A6EB-126B48455ADA}" type="presParOf" srcId="{0771FC4F-D13A-1141-B5A8-DBC10D454E56}" destId="{030C126E-9F3C-164E-A35B-43046197A22C}" srcOrd="0" destOrd="0" presId="urn:microsoft.com/office/officeart/2009/3/layout/PhasedProcess"/>
    <dgm:cxn modelId="{D0506850-9697-4D45-8E67-16C99B27387C}" type="presParOf" srcId="{0771FC4F-D13A-1141-B5A8-DBC10D454E56}" destId="{B19A7EEF-0230-F846-BFD3-2203A34E1408}" srcOrd="1" destOrd="0" presId="urn:microsoft.com/office/officeart/2009/3/layout/PhasedProcess"/>
    <dgm:cxn modelId="{0098B2CB-54DC-F145-8EAD-6C14A7054293}" type="presParOf" srcId="{0771FC4F-D13A-1141-B5A8-DBC10D454E56}" destId="{344EABAD-4EAD-424D-81A2-3D7DF1BD23EC}" srcOrd="2" destOrd="0" presId="urn:microsoft.com/office/officeart/2009/3/layout/PhasedProcess"/>
    <dgm:cxn modelId="{EB222B23-3CB8-E24B-9EDE-C79FBC86B086}" type="presParOf" srcId="{0771FC4F-D13A-1141-B5A8-DBC10D454E56}" destId="{DF9C8994-ADB7-9443-93FE-6461E3075F6E}" srcOrd="3" destOrd="0" presId="urn:microsoft.com/office/officeart/2009/3/layout/PhasedProcess"/>
    <dgm:cxn modelId="{5BC5D401-9ECD-C84A-AFD3-D770C19CFF67}" type="presParOf" srcId="{0771FC4F-D13A-1141-B5A8-DBC10D454E56}" destId="{E961E5EF-5669-9847-8B04-ED8A5BF87312}" srcOrd="4" destOrd="0" presId="urn:microsoft.com/office/officeart/2009/3/layout/PhasedProcess"/>
    <dgm:cxn modelId="{F4944405-FC38-564C-8AB5-150EA3CEDF1B}" type="presParOf" srcId="{0771FC4F-D13A-1141-B5A8-DBC10D454E56}" destId="{02810A73-B17E-7F4A-8F56-EBC72E933CD3}" srcOrd="5" destOrd="0" presId="urn:microsoft.com/office/officeart/2009/3/layout/PhasedProcess"/>
    <dgm:cxn modelId="{FD1BB4E1-AF01-2F46-82BF-55D66FD5CE8D}" type="presParOf" srcId="{0771FC4F-D13A-1141-B5A8-DBC10D454E56}" destId="{462FFD52-6627-044A-96D1-F481EF9D7053}" srcOrd="6" destOrd="0" presId="urn:microsoft.com/office/officeart/2009/3/layout/PhasedProcess"/>
    <dgm:cxn modelId="{27FD3E7F-AB30-D541-909C-E3E8F8D2F216}" type="presParOf" srcId="{0771FC4F-D13A-1141-B5A8-DBC10D454E56}" destId="{FD683E29-2A5E-0D4E-B376-F7F8304CFE8B}" srcOrd="7" destOrd="0" presId="urn:microsoft.com/office/officeart/2009/3/layout/PhasedProcess"/>
    <dgm:cxn modelId="{57199CAE-5528-9944-A53F-D201D3618C9B}" type="presParOf" srcId="{0771FC4F-D13A-1141-B5A8-DBC10D454E56}" destId="{07B6E58D-EA25-704F-819A-336447BDB78B}" srcOrd="8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9E3F54-FCC7-C942-B90F-5DF3C22B4D0C}" type="doc">
      <dgm:prSet loTypeId="urn:microsoft.com/office/officeart/2009/3/layout/Phased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DE5628-5868-984A-94D8-1C7E5FED80C5}">
      <dgm:prSet phldrT="[Text]"/>
      <dgm:spPr/>
      <dgm:t>
        <a:bodyPr/>
        <a:lstStyle/>
        <a:p>
          <a:r>
            <a:rPr lang="en-US" dirty="0"/>
            <a:t>Slavery</a:t>
          </a:r>
        </a:p>
      </dgm:t>
    </dgm:pt>
    <dgm:pt modelId="{DFC40D04-DCC2-6E48-AE7B-875F7BB394EA}" type="parTrans" cxnId="{F5125DB7-CDCD-AE44-B045-A34C9DCE2054}">
      <dgm:prSet/>
      <dgm:spPr/>
      <dgm:t>
        <a:bodyPr/>
        <a:lstStyle/>
        <a:p>
          <a:endParaRPr lang="en-US"/>
        </a:p>
      </dgm:t>
    </dgm:pt>
    <dgm:pt modelId="{F8458C06-15BC-7349-9E07-DD3C9A6F8772}" type="sibTrans" cxnId="{F5125DB7-CDCD-AE44-B045-A34C9DCE2054}">
      <dgm:prSet/>
      <dgm:spPr/>
      <dgm:t>
        <a:bodyPr/>
        <a:lstStyle/>
        <a:p>
          <a:endParaRPr lang="en-US"/>
        </a:p>
      </dgm:t>
    </dgm:pt>
    <dgm:pt modelId="{C339BF1E-5508-EA41-BE6E-61B8FB799A41}">
      <dgm:prSet phldrT="[Text]"/>
      <dgm:spPr/>
      <dgm:t>
        <a:bodyPr/>
        <a:lstStyle/>
        <a:p>
          <a:r>
            <a:rPr lang="en-US" dirty="0"/>
            <a:t>Wilderness</a:t>
          </a:r>
        </a:p>
      </dgm:t>
    </dgm:pt>
    <dgm:pt modelId="{9782E970-9D72-2540-B7AA-FC839463A374}" type="parTrans" cxnId="{F73E3621-12FE-5B44-A920-D7F32E23AA20}">
      <dgm:prSet/>
      <dgm:spPr/>
      <dgm:t>
        <a:bodyPr/>
        <a:lstStyle/>
        <a:p>
          <a:endParaRPr lang="en-US"/>
        </a:p>
      </dgm:t>
    </dgm:pt>
    <dgm:pt modelId="{32D10ABF-4C49-CD4B-A4E3-8DEE80BD23AE}" type="sibTrans" cxnId="{F73E3621-12FE-5B44-A920-D7F32E23AA20}">
      <dgm:prSet/>
      <dgm:spPr/>
      <dgm:t>
        <a:bodyPr/>
        <a:lstStyle/>
        <a:p>
          <a:endParaRPr lang="en-US"/>
        </a:p>
      </dgm:t>
    </dgm:pt>
    <dgm:pt modelId="{A611088A-3AFB-984D-8261-6D3FE94EDBBC}">
      <dgm:prSet phldrT="[Text]"/>
      <dgm:spPr/>
      <dgm:t>
        <a:bodyPr/>
        <a:lstStyle/>
        <a:p>
          <a:r>
            <a:rPr lang="en-US" dirty="0"/>
            <a:t>Rest</a:t>
          </a:r>
        </a:p>
      </dgm:t>
    </dgm:pt>
    <dgm:pt modelId="{967DE727-3A34-7F4E-9668-DDD7CB9467C2}" type="parTrans" cxnId="{0246DE4B-00A5-594E-BD63-D149CC8BC29D}">
      <dgm:prSet/>
      <dgm:spPr/>
      <dgm:t>
        <a:bodyPr/>
        <a:lstStyle/>
        <a:p>
          <a:endParaRPr lang="en-US"/>
        </a:p>
      </dgm:t>
    </dgm:pt>
    <dgm:pt modelId="{04214181-835D-1447-8367-A0756E140026}" type="sibTrans" cxnId="{0246DE4B-00A5-594E-BD63-D149CC8BC29D}">
      <dgm:prSet/>
      <dgm:spPr/>
      <dgm:t>
        <a:bodyPr/>
        <a:lstStyle/>
        <a:p>
          <a:endParaRPr lang="en-US"/>
        </a:p>
      </dgm:t>
    </dgm:pt>
    <dgm:pt modelId="{0771FC4F-D13A-1141-B5A8-DBC10D454E56}" type="pres">
      <dgm:prSet presAssocID="{4D9E3F54-FCC7-C942-B90F-5DF3C22B4D0C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030C126E-9F3C-164E-A35B-43046197A22C}" type="pres">
      <dgm:prSet presAssocID="{4D9E3F54-FCC7-C942-B90F-5DF3C22B4D0C}" presName="arc1" presStyleLbl="node1" presStyleIdx="0" presStyleCnt="4"/>
      <dgm:spPr/>
    </dgm:pt>
    <dgm:pt modelId="{B19A7EEF-0230-F846-BFD3-2203A34E1408}" type="pres">
      <dgm:prSet presAssocID="{4D9E3F54-FCC7-C942-B90F-5DF3C22B4D0C}" presName="arc3" presStyleLbl="node1" presStyleIdx="1" presStyleCnt="4"/>
      <dgm:spPr>
        <a:solidFill>
          <a:schemeClr val="accent4"/>
        </a:solidFill>
      </dgm:spPr>
    </dgm:pt>
    <dgm:pt modelId="{344EABAD-4EAD-424D-81A2-3D7DF1BD23EC}" type="pres">
      <dgm:prSet presAssocID="{4D9E3F54-FCC7-C942-B90F-5DF3C22B4D0C}" presName="parentText2" presStyleLbl="revTx" presStyleIdx="0" presStyleCnt="3" custLinFactY="-100000" custLinFactNeighborX="-1761" custLinFactNeighborY="-117094">
        <dgm:presLayoutVars>
          <dgm:chMax val="4"/>
          <dgm:chPref val="3"/>
          <dgm:bulletEnabled val="1"/>
        </dgm:presLayoutVars>
      </dgm:prSet>
      <dgm:spPr/>
    </dgm:pt>
    <dgm:pt modelId="{DF9C8994-ADB7-9443-93FE-6461E3075F6E}" type="pres">
      <dgm:prSet presAssocID="{4D9E3F54-FCC7-C942-B90F-5DF3C22B4D0C}" presName="arc2" presStyleLbl="node1" presStyleIdx="2" presStyleCnt="4"/>
      <dgm:spPr>
        <a:solidFill>
          <a:schemeClr val="accent4"/>
        </a:solidFill>
      </dgm:spPr>
    </dgm:pt>
    <dgm:pt modelId="{E961E5EF-5669-9847-8B04-ED8A5BF87312}" type="pres">
      <dgm:prSet presAssocID="{4D9E3F54-FCC7-C942-B90F-5DF3C22B4D0C}" presName="arc4" presStyleLbl="node1" presStyleIdx="3" presStyleCnt="4"/>
      <dgm:spPr/>
    </dgm:pt>
    <dgm:pt modelId="{02810A73-B17E-7F4A-8F56-EBC72E933CD3}" type="pres">
      <dgm:prSet presAssocID="{4D9E3F54-FCC7-C942-B90F-5DF3C22B4D0C}" presName="parentText3" presStyleLbl="revTx" presStyleIdx="1" presStyleCnt="3" custLinFactY="-100000" custLinFactNeighborX="12332" custLinFactNeighborY="-117094">
        <dgm:presLayoutVars>
          <dgm:chMax val="1"/>
          <dgm:chPref val="1"/>
          <dgm:bulletEnabled val="1"/>
        </dgm:presLayoutVars>
      </dgm:prSet>
      <dgm:spPr/>
    </dgm:pt>
    <dgm:pt modelId="{462FFD52-6627-044A-96D1-F481EF9D7053}" type="pres">
      <dgm:prSet presAssocID="{4D9E3F54-FCC7-C942-B90F-5DF3C22B4D0C}" presName="middleComposite" presStyleCnt="0"/>
      <dgm:spPr/>
    </dgm:pt>
    <dgm:pt modelId="{FD683E29-2A5E-0D4E-B376-F7F8304CFE8B}" type="pres">
      <dgm:prSet presAssocID="{4D9E3F54-FCC7-C942-B90F-5DF3C22B4D0C}" presName="leftComposite" presStyleCnt="0"/>
      <dgm:spPr/>
    </dgm:pt>
    <dgm:pt modelId="{07B6E58D-EA25-704F-819A-336447BDB78B}" type="pres">
      <dgm:prSet presAssocID="{4D9E3F54-FCC7-C942-B90F-5DF3C22B4D0C}" presName="parentText1" presStyleLbl="revTx" presStyleIdx="2" presStyleCnt="3" custLinFactY="-100000" custLinFactNeighborX="-9985" custLinFactNeighborY="-117094">
        <dgm:presLayoutVars>
          <dgm:chMax val="4"/>
          <dgm:chPref val="3"/>
          <dgm:bulletEnabled val="1"/>
        </dgm:presLayoutVars>
      </dgm:prSet>
      <dgm:spPr/>
    </dgm:pt>
  </dgm:ptLst>
  <dgm:cxnLst>
    <dgm:cxn modelId="{08D8BC03-DDD0-6A4D-B58E-A8B0DDFA9233}" type="presOf" srcId="{4D9E3F54-FCC7-C942-B90F-5DF3C22B4D0C}" destId="{0771FC4F-D13A-1141-B5A8-DBC10D454E56}" srcOrd="0" destOrd="0" presId="urn:microsoft.com/office/officeart/2009/3/layout/PhasedProcess"/>
    <dgm:cxn modelId="{F73E3621-12FE-5B44-A920-D7F32E23AA20}" srcId="{4D9E3F54-FCC7-C942-B90F-5DF3C22B4D0C}" destId="{C339BF1E-5508-EA41-BE6E-61B8FB799A41}" srcOrd="1" destOrd="0" parTransId="{9782E970-9D72-2540-B7AA-FC839463A374}" sibTransId="{32D10ABF-4C49-CD4B-A4E3-8DEE80BD23AE}"/>
    <dgm:cxn modelId="{44AA4C28-0A91-854D-82AA-CD62832556E0}" type="presOf" srcId="{A611088A-3AFB-984D-8261-6D3FE94EDBBC}" destId="{02810A73-B17E-7F4A-8F56-EBC72E933CD3}" srcOrd="0" destOrd="0" presId="urn:microsoft.com/office/officeart/2009/3/layout/PhasedProcess"/>
    <dgm:cxn modelId="{0246DE4B-00A5-594E-BD63-D149CC8BC29D}" srcId="{4D9E3F54-FCC7-C942-B90F-5DF3C22B4D0C}" destId="{A611088A-3AFB-984D-8261-6D3FE94EDBBC}" srcOrd="2" destOrd="0" parTransId="{967DE727-3A34-7F4E-9668-DDD7CB9467C2}" sibTransId="{04214181-835D-1447-8367-A0756E140026}"/>
    <dgm:cxn modelId="{9F6E1D8A-4DF1-A444-87F8-0DC9592BF931}" type="presOf" srcId="{ECDE5628-5868-984A-94D8-1C7E5FED80C5}" destId="{07B6E58D-EA25-704F-819A-336447BDB78B}" srcOrd="0" destOrd="0" presId="urn:microsoft.com/office/officeart/2009/3/layout/PhasedProcess"/>
    <dgm:cxn modelId="{F5125DB7-CDCD-AE44-B045-A34C9DCE2054}" srcId="{4D9E3F54-FCC7-C942-B90F-5DF3C22B4D0C}" destId="{ECDE5628-5868-984A-94D8-1C7E5FED80C5}" srcOrd="0" destOrd="0" parTransId="{DFC40D04-DCC2-6E48-AE7B-875F7BB394EA}" sibTransId="{F8458C06-15BC-7349-9E07-DD3C9A6F8772}"/>
    <dgm:cxn modelId="{3802A0CB-7C5A-834C-B593-7607780CE99C}" type="presOf" srcId="{C339BF1E-5508-EA41-BE6E-61B8FB799A41}" destId="{344EABAD-4EAD-424D-81A2-3D7DF1BD23EC}" srcOrd="0" destOrd="0" presId="urn:microsoft.com/office/officeart/2009/3/layout/PhasedProcess"/>
    <dgm:cxn modelId="{F0DD0766-0EC3-7446-A6EB-126B48455ADA}" type="presParOf" srcId="{0771FC4F-D13A-1141-B5A8-DBC10D454E56}" destId="{030C126E-9F3C-164E-A35B-43046197A22C}" srcOrd="0" destOrd="0" presId="urn:microsoft.com/office/officeart/2009/3/layout/PhasedProcess"/>
    <dgm:cxn modelId="{D0506850-9697-4D45-8E67-16C99B27387C}" type="presParOf" srcId="{0771FC4F-D13A-1141-B5A8-DBC10D454E56}" destId="{B19A7EEF-0230-F846-BFD3-2203A34E1408}" srcOrd="1" destOrd="0" presId="urn:microsoft.com/office/officeart/2009/3/layout/PhasedProcess"/>
    <dgm:cxn modelId="{0098B2CB-54DC-F145-8EAD-6C14A7054293}" type="presParOf" srcId="{0771FC4F-D13A-1141-B5A8-DBC10D454E56}" destId="{344EABAD-4EAD-424D-81A2-3D7DF1BD23EC}" srcOrd="2" destOrd="0" presId="urn:microsoft.com/office/officeart/2009/3/layout/PhasedProcess"/>
    <dgm:cxn modelId="{EB222B23-3CB8-E24B-9EDE-C79FBC86B086}" type="presParOf" srcId="{0771FC4F-D13A-1141-B5A8-DBC10D454E56}" destId="{DF9C8994-ADB7-9443-93FE-6461E3075F6E}" srcOrd="3" destOrd="0" presId="urn:microsoft.com/office/officeart/2009/3/layout/PhasedProcess"/>
    <dgm:cxn modelId="{5BC5D401-9ECD-C84A-AFD3-D770C19CFF67}" type="presParOf" srcId="{0771FC4F-D13A-1141-B5A8-DBC10D454E56}" destId="{E961E5EF-5669-9847-8B04-ED8A5BF87312}" srcOrd="4" destOrd="0" presId="urn:microsoft.com/office/officeart/2009/3/layout/PhasedProcess"/>
    <dgm:cxn modelId="{F4944405-FC38-564C-8AB5-150EA3CEDF1B}" type="presParOf" srcId="{0771FC4F-D13A-1141-B5A8-DBC10D454E56}" destId="{02810A73-B17E-7F4A-8F56-EBC72E933CD3}" srcOrd="5" destOrd="0" presId="urn:microsoft.com/office/officeart/2009/3/layout/PhasedProcess"/>
    <dgm:cxn modelId="{FD1BB4E1-AF01-2F46-82BF-55D66FD5CE8D}" type="presParOf" srcId="{0771FC4F-D13A-1141-B5A8-DBC10D454E56}" destId="{462FFD52-6627-044A-96D1-F481EF9D7053}" srcOrd="6" destOrd="0" presId="urn:microsoft.com/office/officeart/2009/3/layout/PhasedProcess"/>
    <dgm:cxn modelId="{27FD3E7F-AB30-D541-909C-E3E8F8D2F216}" type="presParOf" srcId="{0771FC4F-D13A-1141-B5A8-DBC10D454E56}" destId="{FD683E29-2A5E-0D4E-B376-F7F8304CFE8B}" srcOrd="7" destOrd="0" presId="urn:microsoft.com/office/officeart/2009/3/layout/PhasedProcess"/>
    <dgm:cxn modelId="{57199CAE-5528-9944-A53F-D201D3618C9B}" type="presParOf" srcId="{0771FC4F-D13A-1141-B5A8-DBC10D454E56}" destId="{07B6E58D-EA25-704F-819A-336447BDB78B}" srcOrd="8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031FEE-2996-F84A-8DE4-7E180BDB82FD}" type="doc">
      <dgm:prSet loTypeId="urn:microsoft.com/office/officeart/2005/8/layout/arrow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FEF7B1-BE69-B14B-AA52-34B2E4BAD760}">
      <dgm:prSet phldrT="[Text]" custT="1"/>
      <dgm:spPr/>
      <dgm:t>
        <a:bodyPr/>
        <a:lstStyle/>
        <a:p>
          <a:pPr algn="r"/>
          <a:r>
            <a:rPr lang="en-US" sz="2800" dirty="0"/>
            <a:t>Driven against one’s will</a:t>
          </a:r>
        </a:p>
      </dgm:t>
    </dgm:pt>
    <dgm:pt modelId="{D75CB32B-B8DC-E248-A351-D0D9117B4C70}" type="parTrans" cxnId="{BFEC57CF-7069-6E4E-A1C8-34AD64C6C56C}">
      <dgm:prSet/>
      <dgm:spPr/>
      <dgm:t>
        <a:bodyPr/>
        <a:lstStyle/>
        <a:p>
          <a:endParaRPr lang="en-US"/>
        </a:p>
      </dgm:t>
    </dgm:pt>
    <dgm:pt modelId="{8BFFCF7D-34F9-0E46-B0F6-07458081B3E0}" type="sibTrans" cxnId="{BFEC57CF-7069-6E4E-A1C8-34AD64C6C56C}">
      <dgm:prSet/>
      <dgm:spPr/>
      <dgm:t>
        <a:bodyPr/>
        <a:lstStyle/>
        <a:p>
          <a:endParaRPr lang="en-US"/>
        </a:p>
      </dgm:t>
    </dgm:pt>
    <dgm:pt modelId="{66357433-1CD1-5447-8610-93A4CB14B41A}">
      <dgm:prSet phldrT="[Text]" custT="1"/>
      <dgm:spPr>
        <a:solidFill>
          <a:schemeClr val="accent4"/>
        </a:solidFill>
      </dgm:spPr>
      <dgm:t>
        <a:bodyPr/>
        <a:lstStyle/>
        <a:p>
          <a:pPr algn="l"/>
          <a:r>
            <a:rPr lang="en-US" sz="2800" dirty="0"/>
            <a:t>Running from problems</a:t>
          </a:r>
        </a:p>
      </dgm:t>
    </dgm:pt>
    <dgm:pt modelId="{023690E6-5AC9-334D-BB64-EEF219D1C83C}" type="parTrans" cxnId="{0585E707-F228-114F-AA46-34A504C357C4}">
      <dgm:prSet/>
      <dgm:spPr/>
      <dgm:t>
        <a:bodyPr/>
        <a:lstStyle/>
        <a:p>
          <a:endParaRPr lang="en-US"/>
        </a:p>
      </dgm:t>
    </dgm:pt>
    <dgm:pt modelId="{D2975F08-2D13-9B40-A51F-7DA63BA29CC5}" type="sibTrans" cxnId="{0585E707-F228-114F-AA46-34A504C357C4}">
      <dgm:prSet/>
      <dgm:spPr/>
      <dgm:t>
        <a:bodyPr/>
        <a:lstStyle/>
        <a:p>
          <a:endParaRPr lang="en-US"/>
        </a:p>
      </dgm:t>
    </dgm:pt>
    <dgm:pt modelId="{2AE26A53-BF08-F34C-A4E6-A4E593ABCBC1}" type="pres">
      <dgm:prSet presAssocID="{76031FEE-2996-F84A-8DE4-7E180BDB82FD}" presName="cycle" presStyleCnt="0">
        <dgm:presLayoutVars>
          <dgm:dir/>
          <dgm:resizeHandles val="exact"/>
        </dgm:presLayoutVars>
      </dgm:prSet>
      <dgm:spPr/>
    </dgm:pt>
    <dgm:pt modelId="{9D096ECD-C1B6-0243-BAA0-652783C27641}" type="pres">
      <dgm:prSet presAssocID="{60FEF7B1-BE69-B14B-AA52-34B2E4BAD760}" presName="arrow" presStyleLbl="node1" presStyleIdx="0" presStyleCnt="2">
        <dgm:presLayoutVars>
          <dgm:bulletEnabled val="1"/>
        </dgm:presLayoutVars>
      </dgm:prSet>
      <dgm:spPr/>
    </dgm:pt>
    <dgm:pt modelId="{EF70EF5C-BE95-A249-8F5E-4A974097FF32}" type="pres">
      <dgm:prSet presAssocID="{66357433-1CD1-5447-8610-93A4CB14B41A}" presName="arrow" presStyleLbl="node1" presStyleIdx="1" presStyleCnt="2" custScaleY="100065">
        <dgm:presLayoutVars>
          <dgm:bulletEnabled val="1"/>
        </dgm:presLayoutVars>
      </dgm:prSet>
      <dgm:spPr/>
    </dgm:pt>
  </dgm:ptLst>
  <dgm:cxnLst>
    <dgm:cxn modelId="{0585E707-F228-114F-AA46-34A504C357C4}" srcId="{76031FEE-2996-F84A-8DE4-7E180BDB82FD}" destId="{66357433-1CD1-5447-8610-93A4CB14B41A}" srcOrd="1" destOrd="0" parTransId="{023690E6-5AC9-334D-BB64-EEF219D1C83C}" sibTransId="{D2975F08-2D13-9B40-A51F-7DA63BA29CC5}"/>
    <dgm:cxn modelId="{96873540-2ECD-4C4D-AB1D-EEA9ABAB66DF}" type="presOf" srcId="{66357433-1CD1-5447-8610-93A4CB14B41A}" destId="{EF70EF5C-BE95-A249-8F5E-4A974097FF32}" srcOrd="0" destOrd="0" presId="urn:microsoft.com/office/officeart/2005/8/layout/arrow1"/>
    <dgm:cxn modelId="{7C28B3BA-0E42-4546-9EE6-4C55078A23AA}" type="presOf" srcId="{76031FEE-2996-F84A-8DE4-7E180BDB82FD}" destId="{2AE26A53-BF08-F34C-A4E6-A4E593ABCBC1}" srcOrd="0" destOrd="0" presId="urn:microsoft.com/office/officeart/2005/8/layout/arrow1"/>
    <dgm:cxn modelId="{BFEC57CF-7069-6E4E-A1C8-34AD64C6C56C}" srcId="{76031FEE-2996-F84A-8DE4-7E180BDB82FD}" destId="{60FEF7B1-BE69-B14B-AA52-34B2E4BAD760}" srcOrd="0" destOrd="0" parTransId="{D75CB32B-B8DC-E248-A351-D0D9117B4C70}" sibTransId="{8BFFCF7D-34F9-0E46-B0F6-07458081B3E0}"/>
    <dgm:cxn modelId="{F0E538F5-A46B-6041-9FB0-1A8AAD934F1E}" type="presOf" srcId="{60FEF7B1-BE69-B14B-AA52-34B2E4BAD760}" destId="{9D096ECD-C1B6-0243-BAA0-652783C27641}" srcOrd="0" destOrd="0" presId="urn:microsoft.com/office/officeart/2005/8/layout/arrow1"/>
    <dgm:cxn modelId="{8C1D3FDB-0C8A-1847-ABC3-8F3965C9435A}" type="presParOf" srcId="{2AE26A53-BF08-F34C-A4E6-A4E593ABCBC1}" destId="{9D096ECD-C1B6-0243-BAA0-652783C27641}" srcOrd="0" destOrd="0" presId="urn:microsoft.com/office/officeart/2005/8/layout/arrow1"/>
    <dgm:cxn modelId="{A1D9889E-5BFA-5346-A8A7-0FE10B4E7C1F}" type="presParOf" srcId="{2AE26A53-BF08-F34C-A4E6-A4E593ABCBC1}" destId="{EF70EF5C-BE95-A249-8F5E-4A974097FF32}" srcOrd="1" destOrd="0" presId="urn:microsoft.com/office/officeart/2005/8/layout/arrow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EE6572-A197-924A-AB70-76FB09856D59}" type="doc">
      <dgm:prSet loTypeId="urn:microsoft.com/office/officeart/2005/8/layout/radial4" loCatId="" qsTypeId="urn:microsoft.com/office/officeart/2005/8/quickstyle/simple1" qsCatId="simple" csTypeId="urn:microsoft.com/office/officeart/2005/8/colors/accent1_2" csCatId="accent1" phldr="1"/>
      <dgm:spPr/>
    </dgm:pt>
    <dgm:pt modelId="{353085FC-6E8D-2846-8F4F-66152F0B4DAF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Relationship</a:t>
          </a:r>
        </a:p>
      </dgm:t>
    </dgm:pt>
    <dgm:pt modelId="{1CD10394-E0DF-1D4A-8FD5-4A432BD47351}" type="parTrans" cxnId="{3FE136EE-7249-6D47-ACCC-5A8AE533D618}">
      <dgm:prSet/>
      <dgm:spPr/>
      <dgm:t>
        <a:bodyPr/>
        <a:lstStyle/>
        <a:p>
          <a:endParaRPr lang="en-US"/>
        </a:p>
      </dgm:t>
    </dgm:pt>
    <dgm:pt modelId="{DACB989E-4E53-6040-A39B-7FA56D0C9544}" type="sibTrans" cxnId="{3FE136EE-7249-6D47-ACCC-5A8AE533D618}">
      <dgm:prSet/>
      <dgm:spPr/>
      <dgm:t>
        <a:bodyPr/>
        <a:lstStyle/>
        <a:p>
          <a:endParaRPr lang="en-US"/>
        </a:p>
      </dgm:t>
    </dgm:pt>
    <dgm:pt modelId="{919F36A2-BC95-C34A-9938-E6462B83B159}">
      <dgm:prSet phldrT="[Text]"/>
      <dgm:spPr/>
      <dgm:t>
        <a:bodyPr/>
        <a:lstStyle/>
        <a:p>
          <a:endParaRPr lang="en-US"/>
        </a:p>
      </dgm:t>
    </dgm:pt>
    <dgm:pt modelId="{3CA3D4F3-387D-CA48-AD86-89A965459C14}" type="parTrans" cxnId="{45E2193C-41D4-CA40-96F4-48838E77E9BE}">
      <dgm:prSet/>
      <dgm:spPr/>
      <dgm:t>
        <a:bodyPr/>
        <a:lstStyle/>
        <a:p>
          <a:endParaRPr lang="en-US"/>
        </a:p>
      </dgm:t>
    </dgm:pt>
    <dgm:pt modelId="{A4428E4D-1E59-FE4F-8EC2-BB810C53C0FB}" type="sibTrans" cxnId="{45E2193C-41D4-CA40-96F4-48838E77E9BE}">
      <dgm:prSet/>
      <dgm:spPr/>
      <dgm:t>
        <a:bodyPr/>
        <a:lstStyle/>
        <a:p>
          <a:endParaRPr lang="en-US"/>
        </a:p>
      </dgm:t>
    </dgm:pt>
    <dgm:pt modelId="{CFA27951-86FA-D540-9C03-0C2C21E06DF6}">
      <dgm:prSet phldrT="[Text]"/>
      <dgm:spPr/>
      <dgm:t>
        <a:bodyPr/>
        <a:lstStyle/>
        <a:p>
          <a:endParaRPr lang="en-US"/>
        </a:p>
      </dgm:t>
    </dgm:pt>
    <dgm:pt modelId="{A18FEC46-EF8D-8348-B5CA-804EC3BDAF11}" type="parTrans" cxnId="{392E84D1-CB92-E54B-B8E1-A56167A5848A}">
      <dgm:prSet/>
      <dgm:spPr/>
      <dgm:t>
        <a:bodyPr/>
        <a:lstStyle/>
        <a:p>
          <a:endParaRPr lang="en-US"/>
        </a:p>
      </dgm:t>
    </dgm:pt>
    <dgm:pt modelId="{9C28DEDA-293F-9F44-86E7-A191E0B1AD5B}" type="sibTrans" cxnId="{392E84D1-CB92-E54B-B8E1-A56167A5848A}">
      <dgm:prSet/>
      <dgm:spPr/>
      <dgm:t>
        <a:bodyPr/>
        <a:lstStyle/>
        <a:p>
          <a:endParaRPr lang="en-US"/>
        </a:p>
      </dgm:t>
    </dgm:pt>
    <dgm:pt modelId="{866E2E0D-8C36-924C-80E6-7BF98008F569}">
      <dgm:prSet/>
      <dgm:spPr/>
      <dgm:t>
        <a:bodyPr/>
        <a:lstStyle/>
        <a:p>
          <a:endParaRPr lang="en-US"/>
        </a:p>
      </dgm:t>
    </dgm:pt>
    <dgm:pt modelId="{13D6248D-6777-AA4B-9E93-33558D7AB066}" type="parTrans" cxnId="{FA2E178F-6EE3-A244-A0EE-0FB143A6C3DF}">
      <dgm:prSet/>
      <dgm:spPr/>
      <dgm:t>
        <a:bodyPr/>
        <a:lstStyle/>
        <a:p>
          <a:endParaRPr lang="en-US"/>
        </a:p>
      </dgm:t>
    </dgm:pt>
    <dgm:pt modelId="{A827B3EF-1846-7C44-B968-59253CD800C4}" type="sibTrans" cxnId="{FA2E178F-6EE3-A244-A0EE-0FB143A6C3DF}">
      <dgm:prSet/>
      <dgm:spPr/>
      <dgm:t>
        <a:bodyPr/>
        <a:lstStyle/>
        <a:p>
          <a:endParaRPr lang="en-US"/>
        </a:p>
      </dgm:t>
    </dgm:pt>
    <dgm:pt modelId="{978B1DEE-B291-4846-8F12-672A3B2E499B}">
      <dgm:prSet/>
      <dgm:spPr/>
      <dgm:t>
        <a:bodyPr/>
        <a:lstStyle/>
        <a:p>
          <a:r>
            <a:rPr lang="en-US" dirty="0"/>
            <a:t>Care</a:t>
          </a:r>
        </a:p>
      </dgm:t>
    </dgm:pt>
    <dgm:pt modelId="{AB2F2F21-FE33-2146-AB54-2F696D63EC72}" type="parTrans" cxnId="{22614916-7F0D-8649-BD44-099273EFF5AC}">
      <dgm:prSet/>
      <dgm:spPr/>
      <dgm:t>
        <a:bodyPr/>
        <a:lstStyle/>
        <a:p>
          <a:endParaRPr lang="en-US"/>
        </a:p>
      </dgm:t>
    </dgm:pt>
    <dgm:pt modelId="{DDA0974B-034B-F74C-96C7-FE359AC0C986}" type="sibTrans" cxnId="{22614916-7F0D-8649-BD44-099273EFF5AC}">
      <dgm:prSet/>
      <dgm:spPr/>
      <dgm:t>
        <a:bodyPr/>
        <a:lstStyle/>
        <a:p>
          <a:endParaRPr lang="en-US"/>
        </a:p>
      </dgm:t>
    </dgm:pt>
    <dgm:pt modelId="{5D604FD5-9D99-CE42-9753-4BB03FE2DBA3}">
      <dgm:prSet/>
      <dgm:spPr/>
      <dgm:t>
        <a:bodyPr/>
        <a:lstStyle/>
        <a:p>
          <a:r>
            <a:rPr lang="en-US" dirty="0"/>
            <a:t>Solitude</a:t>
          </a:r>
        </a:p>
      </dgm:t>
    </dgm:pt>
    <dgm:pt modelId="{98550C9F-5C59-EC41-BE4B-98FAF3943837}" type="parTrans" cxnId="{E1097B0D-30CD-AC4E-9040-574536E4C17F}">
      <dgm:prSet/>
      <dgm:spPr/>
      <dgm:t>
        <a:bodyPr/>
        <a:lstStyle/>
        <a:p>
          <a:endParaRPr lang="en-US"/>
        </a:p>
      </dgm:t>
    </dgm:pt>
    <dgm:pt modelId="{A9AC286B-9EDF-3F43-8C8B-2116BB4961DF}" type="sibTrans" cxnId="{E1097B0D-30CD-AC4E-9040-574536E4C17F}">
      <dgm:prSet/>
      <dgm:spPr/>
      <dgm:t>
        <a:bodyPr/>
        <a:lstStyle/>
        <a:p>
          <a:endParaRPr lang="en-US"/>
        </a:p>
      </dgm:t>
    </dgm:pt>
    <dgm:pt modelId="{70A07BFC-E7EB-BD45-AD13-CE4FE8934385}">
      <dgm:prSet/>
      <dgm:spPr/>
      <dgm:t>
        <a:bodyPr/>
        <a:lstStyle/>
        <a:p>
          <a:r>
            <a:rPr lang="en-US" dirty="0"/>
            <a:t>Discipline</a:t>
          </a:r>
        </a:p>
      </dgm:t>
    </dgm:pt>
    <dgm:pt modelId="{0308E181-9BA8-5A43-9A0D-28E082591293}" type="parTrans" cxnId="{6140504F-AE8B-D64E-91F2-60DC892BA7CE}">
      <dgm:prSet/>
      <dgm:spPr/>
      <dgm:t>
        <a:bodyPr/>
        <a:lstStyle/>
        <a:p>
          <a:endParaRPr lang="en-US"/>
        </a:p>
      </dgm:t>
    </dgm:pt>
    <dgm:pt modelId="{59ABCCBF-8242-804E-AFCF-B33AF91A0AB2}" type="sibTrans" cxnId="{6140504F-AE8B-D64E-91F2-60DC892BA7CE}">
      <dgm:prSet/>
      <dgm:spPr/>
      <dgm:t>
        <a:bodyPr/>
        <a:lstStyle/>
        <a:p>
          <a:endParaRPr lang="en-US"/>
        </a:p>
      </dgm:t>
    </dgm:pt>
    <dgm:pt modelId="{89A20FF7-5FCA-4344-8563-9FF6FFBA5DBA}" type="pres">
      <dgm:prSet presAssocID="{AEEE6572-A197-924A-AB70-76FB09856D5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047EDD2-D8EA-9145-A458-E7C85243201F}" type="pres">
      <dgm:prSet presAssocID="{353085FC-6E8D-2846-8F4F-66152F0B4DAF}" presName="centerShape" presStyleLbl="node0" presStyleIdx="0" presStyleCnt="1" custScaleX="133682" custScaleY="133682"/>
      <dgm:spPr/>
    </dgm:pt>
    <dgm:pt modelId="{1D7DB20C-DAC0-644F-94C8-FD7635EAD41C}" type="pres">
      <dgm:prSet presAssocID="{AB2F2F21-FE33-2146-AB54-2F696D63EC72}" presName="parTrans" presStyleLbl="bgSibTrans2D1" presStyleIdx="0" presStyleCnt="3"/>
      <dgm:spPr/>
    </dgm:pt>
    <dgm:pt modelId="{BF576111-8083-B34B-A122-044EF35051B9}" type="pres">
      <dgm:prSet presAssocID="{978B1DEE-B291-4846-8F12-672A3B2E499B}" presName="node" presStyleLbl="node1" presStyleIdx="0" presStyleCnt="3" custScaleX="70359" custScaleY="51298">
        <dgm:presLayoutVars>
          <dgm:bulletEnabled val="1"/>
        </dgm:presLayoutVars>
      </dgm:prSet>
      <dgm:spPr/>
    </dgm:pt>
    <dgm:pt modelId="{0ABBFC7C-71D8-A140-97DE-CF52D53C4B63}" type="pres">
      <dgm:prSet presAssocID="{98550C9F-5C59-EC41-BE4B-98FAF3943837}" presName="parTrans" presStyleLbl="bgSibTrans2D1" presStyleIdx="1" presStyleCnt="3"/>
      <dgm:spPr/>
    </dgm:pt>
    <dgm:pt modelId="{8FC23E32-A928-9B43-825A-DCD26E4C06EB}" type="pres">
      <dgm:prSet presAssocID="{5D604FD5-9D99-CE42-9753-4BB03FE2DBA3}" presName="node" presStyleLbl="node1" presStyleIdx="1" presStyleCnt="3" custScaleX="70359" custScaleY="51298">
        <dgm:presLayoutVars>
          <dgm:bulletEnabled val="1"/>
        </dgm:presLayoutVars>
      </dgm:prSet>
      <dgm:spPr/>
    </dgm:pt>
    <dgm:pt modelId="{030966A0-15C0-9147-8699-1030FA9C37E2}" type="pres">
      <dgm:prSet presAssocID="{0308E181-9BA8-5A43-9A0D-28E082591293}" presName="parTrans" presStyleLbl="bgSibTrans2D1" presStyleIdx="2" presStyleCnt="3"/>
      <dgm:spPr/>
    </dgm:pt>
    <dgm:pt modelId="{6BC795B2-6120-D849-88D7-1D6945627C37}" type="pres">
      <dgm:prSet presAssocID="{70A07BFC-E7EB-BD45-AD13-CE4FE8934385}" presName="node" presStyleLbl="node1" presStyleIdx="2" presStyleCnt="3" custScaleX="70359" custScaleY="51298">
        <dgm:presLayoutVars>
          <dgm:bulletEnabled val="1"/>
        </dgm:presLayoutVars>
      </dgm:prSet>
      <dgm:spPr/>
    </dgm:pt>
  </dgm:ptLst>
  <dgm:cxnLst>
    <dgm:cxn modelId="{E1097B0D-30CD-AC4E-9040-574536E4C17F}" srcId="{353085FC-6E8D-2846-8F4F-66152F0B4DAF}" destId="{5D604FD5-9D99-CE42-9753-4BB03FE2DBA3}" srcOrd="1" destOrd="0" parTransId="{98550C9F-5C59-EC41-BE4B-98FAF3943837}" sibTransId="{A9AC286B-9EDF-3F43-8C8B-2116BB4961DF}"/>
    <dgm:cxn modelId="{22614916-7F0D-8649-BD44-099273EFF5AC}" srcId="{353085FC-6E8D-2846-8F4F-66152F0B4DAF}" destId="{978B1DEE-B291-4846-8F12-672A3B2E499B}" srcOrd="0" destOrd="0" parTransId="{AB2F2F21-FE33-2146-AB54-2F696D63EC72}" sibTransId="{DDA0974B-034B-F74C-96C7-FE359AC0C986}"/>
    <dgm:cxn modelId="{AA02601F-A46A-6942-BA9A-31FA8582392C}" type="presOf" srcId="{5D604FD5-9D99-CE42-9753-4BB03FE2DBA3}" destId="{8FC23E32-A928-9B43-825A-DCD26E4C06EB}" srcOrd="0" destOrd="0" presId="urn:microsoft.com/office/officeart/2005/8/layout/radial4"/>
    <dgm:cxn modelId="{45E2193C-41D4-CA40-96F4-48838E77E9BE}" srcId="{AEEE6572-A197-924A-AB70-76FB09856D59}" destId="{919F36A2-BC95-C34A-9938-E6462B83B159}" srcOrd="2" destOrd="0" parTransId="{3CA3D4F3-387D-CA48-AD86-89A965459C14}" sibTransId="{A4428E4D-1E59-FE4F-8EC2-BB810C53C0FB}"/>
    <dgm:cxn modelId="{5E27255E-42E4-E840-A5E6-B61CE57E6C3A}" type="presOf" srcId="{AEEE6572-A197-924A-AB70-76FB09856D59}" destId="{89A20FF7-5FCA-4344-8563-9FF6FFBA5DBA}" srcOrd="0" destOrd="0" presId="urn:microsoft.com/office/officeart/2005/8/layout/radial4"/>
    <dgm:cxn modelId="{4FE0D460-7AFF-7946-9ECF-31BF35CE159C}" type="presOf" srcId="{978B1DEE-B291-4846-8F12-672A3B2E499B}" destId="{BF576111-8083-B34B-A122-044EF35051B9}" srcOrd="0" destOrd="0" presId="urn:microsoft.com/office/officeart/2005/8/layout/radial4"/>
    <dgm:cxn modelId="{C33B3A66-A2CC-BA42-BC99-73278BD17137}" type="presOf" srcId="{353085FC-6E8D-2846-8F4F-66152F0B4DAF}" destId="{A047EDD2-D8EA-9145-A458-E7C85243201F}" srcOrd="0" destOrd="0" presId="urn:microsoft.com/office/officeart/2005/8/layout/radial4"/>
    <dgm:cxn modelId="{6140504F-AE8B-D64E-91F2-60DC892BA7CE}" srcId="{353085FC-6E8D-2846-8F4F-66152F0B4DAF}" destId="{70A07BFC-E7EB-BD45-AD13-CE4FE8934385}" srcOrd="2" destOrd="0" parTransId="{0308E181-9BA8-5A43-9A0D-28E082591293}" sibTransId="{59ABCCBF-8242-804E-AFCF-B33AF91A0AB2}"/>
    <dgm:cxn modelId="{F032328E-033A-0246-94CC-C31863A06E65}" type="presOf" srcId="{AB2F2F21-FE33-2146-AB54-2F696D63EC72}" destId="{1D7DB20C-DAC0-644F-94C8-FD7635EAD41C}" srcOrd="0" destOrd="0" presId="urn:microsoft.com/office/officeart/2005/8/layout/radial4"/>
    <dgm:cxn modelId="{FA2E178F-6EE3-A244-A0EE-0FB143A6C3DF}" srcId="{AEEE6572-A197-924A-AB70-76FB09856D59}" destId="{866E2E0D-8C36-924C-80E6-7BF98008F569}" srcOrd="1" destOrd="0" parTransId="{13D6248D-6777-AA4B-9E93-33558D7AB066}" sibTransId="{A827B3EF-1846-7C44-B968-59253CD800C4}"/>
    <dgm:cxn modelId="{2CD0B492-23C2-5D49-BE09-85CFB8671BEF}" type="presOf" srcId="{98550C9F-5C59-EC41-BE4B-98FAF3943837}" destId="{0ABBFC7C-71D8-A140-97DE-CF52D53C4B63}" srcOrd="0" destOrd="0" presId="urn:microsoft.com/office/officeart/2005/8/layout/radial4"/>
    <dgm:cxn modelId="{F95E7EB3-B1EB-954C-86BB-66E19884B738}" type="presOf" srcId="{0308E181-9BA8-5A43-9A0D-28E082591293}" destId="{030966A0-15C0-9147-8699-1030FA9C37E2}" srcOrd="0" destOrd="0" presId="urn:microsoft.com/office/officeart/2005/8/layout/radial4"/>
    <dgm:cxn modelId="{392E84D1-CB92-E54B-B8E1-A56167A5848A}" srcId="{AEEE6572-A197-924A-AB70-76FB09856D59}" destId="{CFA27951-86FA-D540-9C03-0C2C21E06DF6}" srcOrd="3" destOrd="0" parTransId="{A18FEC46-EF8D-8348-B5CA-804EC3BDAF11}" sibTransId="{9C28DEDA-293F-9F44-86E7-A191E0B1AD5B}"/>
    <dgm:cxn modelId="{3FE136EE-7249-6D47-ACCC-5A8AE533D618}" srcId="{AEEE6572-A197-924A-AB70-76FB09856D59}" destId="{353085FC-6E8D-2846-8F4F-66152F0B4DAF}" srcOrd="0" destOrd="0" parTransId="{1CD10394-E0DF-1D4A-8FD5-4A432BD47351}" sibTransId="{DACB989E-4E53-6040-A39B-7FA56D0C9544}"/>
    <dgm:cxn modelId="{85A52FF8-BC92-1749-AA15-D548B7F7D2E4}" type="presOf" srcId="{70A07BFC-E7EB-BD45-AD13-CE4FE8934385}" destId="{6BC795B2-6120-D849-88D7-1D6945627C37}" srcOrd="0" destOrd="0" presId="urn:microsoft.com/office/officeart/2005/8/layout/radial4"/>
    <dgm:cxn modelId="{0468C351-5616-EF44-82F6-CCAC36E78CA4}" type="presParOf" srcId="{89A20FF7-5FCA-4344-8563-9FF6FFBA5DBA}" destId="{A047EDD2-D8EA-9145-A458-E7C85243201F}" srcOrd="0" destOrd="0" presId="urn:microsoft.com/office/officeart/2005/8/layout/radial4"/>
    <dgm:cxn modelId="{F4B93253-F5D7-8B47-8748-73137F3C1039}" type="presParOf" srcId="{89A20FF7-5FCA-4344-8563-9FF6FFBA5DBA}" destId="{1D7DB20C-DAC0-644F-94C8-FD7635EAD41C}" srcOrd="1" destOrd="0" presId="urn:microsoft.com/office/officeart/2005/8/layout/radial4"/>
    <dgm:cxn modelId="{B886A137-EAB4-EC49-B603-4E4B063D5B22}" type="presParOf" srcId="{89A20FF7-5FCA-4344-8563-9FF6FFBA5DBA}" destId="{BF576111-8083-B34B-A122-044EF35051B9}" srcOrd="2" destOrd="0" presId="urn:microsoft.com/office/officeart/2005/8/layout/radial4"/>
    <dgm:cxn modelId="{5A57EA8A-7D83-7C4A-A944-1DC74BE3F550}" type="presParOf" srcId="{89A20FF7-5FCA-4344-8563-9FF6FFBA5DBA}" destId="{0ABBFC7C-71D8-A140-97DE-CF52D53C4B63}" srcOrd="3" destOrd="0" presId="urn:microsoft.com/office/officeart/2005/8/layout/radial4"/>
    <dgm:cxn modelId="{439EAB32-0302-4349-B2DE-5FF739813C4F}" type="presParOf" srcId="{89A20FF7-5FCA-4344-8563-9FF6FFBA5DBA}" destId="{8FC23E32-A928-9B43-825A-DCD26E4C06EB}" srcOrd="4" destOrd="0" presId="urn:microsoft.com/office/officeart/2005/8/layout/radial4"/>
    <dgm:cxn modelId="{EFDF8329-3C65-074C-9874-3CEF85B72978}" type="presParOf" srcId="{89A20FF7-5FCA-4344-8563-9FF6FFBA5DBA}" destId="{030966A0-15C0-9147-8699-1030FA9C37E2}" srcOrd="5" destOrd="0" presId="urn:microsoft.com/office/officeart/2005/8/layout/radial4"/>
    <dgm:cxn modelId="{305A30DA-2BD9-C74E-ACA1-FD53B68D4173}" type="presParOf" srcId="{89A20FF7-5FCA-4344-8563-9FF6FFBA5DBA}" destId="{6BC795B2-6120-D849-88D7-1D6945627C3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E9B1A-AB5B-1A48-A4E8-7963D346AF54}">
      <dsp:nvSpPr>
        <dsp:cNvPr id="0" name=""/>
        <dsp:cNvSpPr/>
      </dsp:nvSpPr>
      <dsp:spPr>
        <a:xfrm>
          <a:off x="1374164" y="38718"/>
          <a:ext cx="5379671" cy="5379671"/>
        </a:xfrm>
        <a:prstGeom prst="circularArrow">
          <a:avLst>
            <a:gd name="adj1" fmla="val 5544"/>
            <a:gd name="adj2" fmla="val 330680"/>
            <a:gd name="adj3" fmla="val 13987139"/>
            <a:gd name="adj4" fmla="val 17258717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5EA905-302C-A345-8E51-03045FB13057}">
      <dsp:nvSpPr>
        <dsp:cNvPr id="0" name=""/>
        <dsp:cNvSpPr/>
      </dsp:nvSpPr>
      <dsp:spPr>
        <a:xfrm>
          <a:off x="2920998" y="2274"/>
          <a:ext cx="228600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Eden</a:t>
          </a:r>
        </a:p>
      </dsp:txBody>
      <dsp:txXfrm>
        <a:off x="2982704" y="63980"/>
        <a:ext cx="2162591" cy="1140634"/>
      </dsp:txXfrm>
    </dsp:sp>
    <dsp:sp modelId="{0B8909A5-036C-B342-9955-410B11056DBA}">
      <dsp:nvSpPr>
        <dsp:cNvPr id="0" name=""/>
        <dsp:cNvSpPr/>
      </dsp:nvSpPr>
      <dsp:spPr>
        <a:xfrm>
          <a:off x="5102819" y="1587460"/>
          <a:ext cx="228600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Sin</a:t>
          </a:r>
        </a:p>
      </dsp:txBody>
      <dsp:txXfrm>
        <a:off x="5164525" y="1649166"/>
        <a:ext cx="2162591" cy="1140634"/>
      </dsp:txXfrm>
    </dsp:sp>
    <dsp:sp modelId="{4313C13A-1989-3E45-BC9F-8F4F8F6DF1A0}">
      <dsp:nvSpPr>
        <dsp:cNvPr id="0" name=""/>
        <dsp:cNvSpPr/>
      </dsp:nvSpPr>
      <dsp:spPr>
        <a:xfrm>
          <a:off x="4269438" y="4152345"/>
          <a:ext cx="2286003" cy="1264046"/>
        </a:xfrm>
        <a:prstGeom prst="roundRect">
          <a:avLst/>
        </a:prstGeom>
        <a:solidFill>
          <a:schemeClr val="accent4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500" kern="1200" dirty="0"/>
            <a:t>Exile </a:t>
          </a:r>
        </a:p>
      </dsp:txBody>
      <dsp:txXfrm>
        <a:off x="4331144" y="4214051"/>
        <a:ext cx="2162591" cy="1140634"/>
      </dsp:txXfrm>
    </dsp:sp>
    <dsp:sp modelId="{614F6D39-BB64-2145-8057-D06FD586C279}">
      <dsp:nvSpPr>
        <dsp:cNvPr id="0" name=""/>
        <dsp:cNvSpPr/>
      </dsp:nvSpPr>
      <dsp:spPr>
        <a:xfrm>
          <a:off x="1572558" y="4152345"/>
          <a:ext cx="228600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The Seed</a:t>
          </a:r>
        </a:p>
      </dsp:txBody>
      <dsp:txXfrm>
        <a:off x="1634264" y="4214051"/>
        <a:ext cx="2162591" cy="1140634"/>
      </dsp:txXfrm>
    </dsp:sp>
    <dsp:sp modelId="{7BB85CD7-D05F-7046-93BF-04539ECF68E1}">
      <dsp:nvSpPr>
        <dsp:cNvPr id="0" name=""/>
        <dsp:cNvSpPr/>
      </dsp:nvSpPr>
      <dsp:spPr>
        <a:xfrm>
          <a:off x="739176" y="1587460"/>
          <a:ext cx="228600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Redemption</a:t>
          </a:r>
        </a:p>
      </dsp:txBody>
      <dsp:txXfrm>
        <a:off x="800882" y="1649166"/>
        <a:ext cx="2162591" cy="1140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E9B1A-AB5B-1A48-A4E8-7963D346AF54}">
      <dsp:nvSpPr>
        <dsp:cNvPr id="0" name=""/>
        <dsp:cNvSpPr/>
      </dsp:nvSpPr>
      <dsp:spPr>
        <a:xfrm>
          <a:off x="1374164" y="38718"/>
          <a:ext cx="5379671" cy="5379671"/>
        </a:xfrm>
        <a:prstGeom prst="circularArrow">
          <a:avLst>
            <a:gd name="adj1" fmla="val 5544"/>
            <a:gd name="adj2" fmla="val 330680"/>
            <a:gd name="adj3" fmla="val 13987139"/>
            <a:gd name="adj4" fmla="val 17258717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5EA905-302C-A345-8E51-03045FB13057}">
      <dsp:nvSpPr>
        <dsp:cNvPr id="0" name=""/>
        <dsp:cNvSpPr/>
      </dsp:nvSpPr>
      <dsp:spPr>
        <a:xfrm>
          <a:off x="2920998" y="2274"/>
          <a:ext cx="228600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Eden</a:t>
          </a:r>
        </a:p>
      </dsp:txBody>
      <dsp:txXfrm>
        <a:off x="2982704" y="63980"/>
        <a:ext cx="2162591" cy="1140634"/>
      </dsp:txXfrm>
    </dsp:sp>
    <dsp:sp modelId="{0B8909A5-036C-B342-9955-410B11056DBA}">
      <dsp:nvSpPr>
        <dsp:cNvPr id="0" name=""/>
        <dsp:cNvSpPr/>
      </dsp:nvSpPr>
      <dsp:spPr>
        <a:xfrm>
          <a:off x="5102819" y="1587460"/>
          <a:ext cx="228600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Sin</a:t>
          </a:r>
        </a:p>
      </dsp:txBody>
      <dsp:txXfrm>
        <a:off x="5164525" y="1649166"/>
        <a:ext cx="2162591" cy="1140634"/>
      </dsp:txXfrm>
    </dsp:sp>
    <dsp:sp modelId="{4313C13A-1989-3E45-BC9F-8F4F8F6DF1A0}">
      <dsp:nvSpPr>
        <dsp:cNvPr id="0" name=""/>
        <dsp:cNvSpPr/>
      </dsp:nvSpPr>
      <dsp:spPr>
        <a:xfrm>
          <a:off x="4269438" y="4152345"/>
          <a:ext cx="2286003" cy="1264046"/>
        </a:xfrm>
        <a:prstGeom prst="roundRect">
          <a:avLst/>
        </a:prstGeom>
        <a:solidFill>
          <a:schemeClr val="accent4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500" kern="1200" dirty="0"/>
            <a:t>Exile </a:t>
          </a:r>
        </a:p>
      </dsp:txBody>
      <dsp:txXfrm>
        <a:off x="4331144" y="4214051"/>
        <a:ext cx="2162591" cy="1140634"/>
      </dsp:txXfrm>
    </dsp:sp>
    <dsp:sp modelId="{614F6D39-BB64-2145-8057-D06FD586C279}">
      <dsp:nvSpPr>
        <dsp:cNvPr id="0" name=""/>
        <dsp:cNvSpPr/>
      </dsp:nvSpPr>
      <dsp:spPr>
        <a:xfrm>
          <a:off x="1572558" y="4152345"/>
          <a:ext cx="228600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The Seed</a:t>
          </a:r>
        </a:p>
      </dsp:txBody>
      <dsp:txXfrm>
        <a:off x="1634264" y="4214051"/>
        <a:ext cx="2162591" cy="1140634"/>
      </dsp:txXfrm>
    </dsp:sp>
    <dsp:sp modelId="{7BB85CD7-D05F-7046-93BF-04539ECF68E1}">
      <dsp:nvSpPr>
        <dsp:cNvPr id="0" name=""/>
        <dsp:cNvSpPr/>
      </dsp:nvSpPr>
      <dsp:spPr>
        <a:xfrm>
          <a:off x="739176" y="1587460"/>
          <a:ext cx="2286003" cy="1264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Redemption</a:t>
          </a:r>
        </a:p>
      </dsp:txBody>
      <dsp:txXfrm>
        <a:off x="800882" y="1649166"/>
        <a:ext cx="2162591" cy="11406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C126E-9F3C-164E-A35B-43046197A22C}">
      <dsp:nvSpPr>
        <dsp:cNvPr id="0" name=""/>
        <dsp:cNvSpPr/>
      </dsp:nvSpPr>
      <dsp:spPr>
        <a:xfrm rot="5400000">
          <a:off x="256" y="814109"/>
          <a:ext cx="3334981" cy="333549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A7EEF-0230-F846-BFD3-2203A34E1408}">
      <dsp:nvSpPr>
        <dsp:cNvPr id="0" name=""/>
        <dsp:cNvSpPr/>
      </dsp:nvSpPr>
      <dsp:spPr>
        <a:xfrm rot="16200000">
          <a:off x="3432636" y="814109"/>
          <a:ext cx="3334981" cy="333549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EABAD-4EAD-424D-81A2-3D7DF1BD23EC}">
      <dsp:nvSpPr>
        <dsp:cNvPr id="0" name=""/>
        <dsp:cNvSpPr/>
      </dsp:nvSpPr>
      <dsp:spPr>
        <a:xfrm>
          <a:off x="3782396" y="2262839"/>
          <a:ext cx="2532149" cy="667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Wilderness</a:t>
          </a:r>
        </a:p>
      </dsp:txBody>
      <dsp:txXfrm>
        <a:off x="3782396" y="2262839"/>
        <a:ext cx="2532149" cy="667210"/>
      </dsp:txXfrm>
    </dsp:sp>
    <dsp:sp modelId="{DF9C8994-ADB7-9443-93FE-6461E3075F6E}">
      <dsp:nvSpPr>
        <dsp:cNvPr id="0" name=""/>
        <dsp:cNvSpPr/>
      </dsp:nvSpPr>
      <dsp:spPr>
        <a:xfrm rot="5400000">
          <a:off x="3325658" y="814109"/>
          <a:ext cx="3334981" cy="333549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1E5EF-5669-9847-8B04-ED8A5BF87312}">
      <dsp:nvSpPr>
        <dsp:cNvPr id="0" name=""/>
        <dsp:cNvSpPr/>
      </dsp:nvSpPr>
      <dsp:spPr>
        <a:xfrm rot="16200000">
          <a:off x="6757029" y="814109"/>
          <a:ext cx="3334981" cy="333549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10A73-B17E-7F4A-8F56-EBC72E933CD3}">
      <dsp:nvSpPr>
        <dsp:cNvPr id="0" name=""/>
        <dsp:cNvSpPr/>
      </dsp:nvSpPr>
      <dsp:spPr>
        <a:xfrm>
          <a:off x="7220421" y="2262839"/>
          <a:ext cx="2532149" cy="667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Rest</a:t>
          </a:r>
        </a:p>
      </dsp:txBody>
      <dsp:txXfrm>
        <a:off x="7220421" y="2262839"/>
        <a:ext cx="2532149" cy="667210"/>
      </dsp:txXfrm>
    </dsp:sp>
    <dsp:sp modelId="{07B6E58D-EA25-704F-819A-336447BDB78B}">
      <dsp:nvSpPr>
        <dsp:cNvPr id="0" name=""/>
        <dsp:cNvSpPr/>
      </dsp:nvSpPr>
      <dsp:spPr>
        <a:xfrm>
          <a:off x="373894" y="2262839"/>
          <a:ext cx="2532149" cy="667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Slavery</a:t>
          </a:r>
        </a:p>
      </dsp:txBody>
      <dsp:txXfrm>
        <a:off x="373894" y="2262839"/>
        <a:ext cx="2532149" cy="6672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C126E-9F3C-164E-A35B-43046197A22C}">
      <dsp:nvSpPr>
        <dsp:cNvPr id="0" name=""/>
        <dsp:cNvSpPr/>
      </dsp:nvSpPr>
      <dsp:spPr>
        <a:xfrm rot="5400000">
          <a:off x="256" y="814109"/>
          <a:ext cx="3334981" cy="333549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A7EEF-0230-F846-BFD3-2203A34E1408}">
      <dsp:nvSpPr>
        <dsp:cNvPr id="0" name=""/>
        <dsp:cNvSpPr/>
      </dsp:nvSpPr>
      <dsp:spPr>
        <a:xfrm rot="16200000">
          <a:off x="3432636" y="814109"/>
          <a:ext cx="3334981" cy="333549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EABAD-4EAD-424D-81A2-3D7DF1BD23EC}">
      <dsp:nvSpPr>
        <dsp:cNvPr id="0" name=""/>
        <dsp:cNvSpPr/>
      </dsp:nvSpPr>
      <dsp:spPr>
        <a:xfrm>
          <a:off x="3782396" y="2262839"/>
          <a:ext cx="2532149" cy="667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Wilderness</a:t>
          </a:r>
        </a:p>
      </dsp:txBody>
      <dsp:txXfrm>
        <a:off x="3782396" y="2262839"/>
        <a:ext cx="2532149" cy="667210"/>
      </dsp:txXfrm>
    </dsp:sp>
    <dsp:sp modelId="{DF9C8994-ADB7-9443-93FE-6461E3075F6E}">
      <dsp:nvSpPr>
        <dsp:cNvPr id="0" name=""/>
        <dsp:cNvSpPr/>
      </dsp:nvSpPr>
      <dsp:spPr>
        <a:xfrm rot="5400000">
          <a:off x="3325658" y="814109"/>
          <a:ext cx="3334981" cy="333549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1E5EF-5669-9847-8B04-ED8A5BF87312}">
      <dsp:nvSpPr>
        <dsp:cNvPr id="0" name=""/>
        <dsp:cNvSpPr/>
      </dsp:nvSpPr>
      <dsp:spPr>
        <a:xfrm rot="16200000">
          <a:off x="6757029" y="814109"/>
          <a:ext cx="3334981" cy="333549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10A73-B17E-7F4A-8F56-EBC72E933CD3}">
      <dsp:nvSpPr>
        <dsp:cNvPr id="0" name=""/>
        <dsp:cNvSpPr/>
      </dsp:nvSpPr>
      <dsp:spPr>
        <a:xfrm>
          <a:off x="7220421" y="2262839"/>
          <a:ext cx="2532149" cy="667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Rest</a:t>
          </a:r>
        </a:p>
      </dsp:txBody>
      <dsp:txXfrm>
        <a:off x="7220421" y="2262839"/>
        <a:ext cx="2532149" cy="667210"/>
      </dsp:txXfrm>
    </dsp:sp>
    <dsp:sp modelId="{07B6E58D-EA25-704F-819A-336447BDB78B}">
      <dsp:nvSpPr>
        <dsp:cNvPr id="0" name=""/>
        <dsp:cNvSpPr/>
      </dsp:nvSpPr>
      <dsp:spPr>
        <a:xfrm>
          <a:off x="373894" y="2262839"/>
          <a:ext cx="2532149" cy="667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Slavery</a:t>
          </a:r>
        </a:p>
      </dsp:txBody>
      <dsp:txXfrm>
        <a:off x="373894" y="2262839"/>
        <a:ext cx="2532149" cy="6672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96ECD-C1B6-0243-BAA0-652783C27641}">
      <dsp:nvSpPr>
        <dsp:cNvPr id="0" name=""/>
        <dsp:cNvSpPr/>
      </dsp:nvSpPr>
      <dsp:spPr>
        <a:xfrm rot="16200000">
          <a:off x="474" y="1961"/>
          <a:ext cx="3743986" cy="3743986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Driven against one’s will</a:t>
          </a:r>
        </a:p>
      </dsp:txBody>
      <dsp:txXfrm rot="5400000">
        <a:off x="655673" y="937956"/>
        <a:ext cx="3088788" cy="1871993"/>
      </dsp:txXfrm>
    </dsp:sp>
    <dsp:sp modelId="{EF70EF5C-BE95-A249-8F5E-4A974097FF32}">
      <dsp:nvSpPr>
        <dsp:cNvPr id="0" name=""/>
        <dsp:cNvSpPr/>
      </dsp:nvSpPr>
      <dsp:spPr>
        <a:xfrm rot="5400000">
          <a:off x="4473850" y="744"/>
          <a:ext cx="3743986" cy="3746420"/>
        </a:xfrm>
        <a:prstGeom prst="upArrow">
          <a:avLst>
            <a:gd name="adj1" fmla="val 50000"/>
            <a:gd name="adj2" fmla="val 35000"/>
          </a:avLst>
        </a:prstGeom>
        <a:solidFill>
          <a:schemeClr val="accent4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Running from problems</a:t>
          </a:r>
        </a:p>
      </dsp:txBody>
      <dsp:txXfrm rot="-5400000">
        <a:off x="4472634" y="937958"/>
        <a:ext cx="3091222" cy="18719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7EDD2-D8EA-9145-A458-E7C85243201F}">
      <dsp:nvSpPr>
        <dsp:cNvPr id="0" name=""/>
        <dsp:cNvSpPr/>
      </dsp:nvSpPr>
      <dsp:spPr>
        <a:xfrm>
          <a:off x="2843211" y="2405106"/>
          <a:ext cx="3657602" cy="3657602"/>
        </a:xfrm>
        <a:prstGeom prst="ellipse">
          <a:avLst/>
        </a:prstGeom>
        <a:solidFill>
          <a:schemeClr val="accent4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Relationship</a:t>
          </a:r>
        </a:p>
      </dsp:txBody>
      <dsp:txXfrm>
        <a:off x="3378854" y="2940749"/>
        <a:ext cx="2586316" cy="2586316"/>
      </dsp:txXfrm>
    </dsp:sp>
    <dsp:sp modelId="{1D7DB20C-DAC0-644F-94C8-FD7635EAD41C}">
      <dsp:nvSpPr>
        <dsp:cNvPr id="0" name=""/>
        <dsp:cNvSpPr/>
      </dsp:nvSpPr>
      <dsp:spPr>
        <a:xfrm rot="12900000">
          <a:off x="1502242" y="2235931"/>
          <a:ext cx="1746357" cy="77977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576111-8083-B34B-A122-044EF35051B9}">
      <dsp:nvSpPr>
        <dsp:cNvPr id="0" name=""/>
        <dsp:cNvSpPr/>
      </dsp:nvSpPr>
      <dsp:spPr>
        <a:xfrm>
          <a:off x="745753" y="1591638"/>
          <a:ext cx="1828802" cy="1066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Care</a:t>
          </a:r>
        </a:p>
      </dsp:txBody>
      <dsp:txXfrm>
        <a:off x="776995" y="1622880"/>
        <a:ext cx="1766318" cy="1004204"/>
      </dsp:txXfrm>
    </dsp:sp>
    <dsp:sp modelId="{0ABBFC7C-71D8-A140-97DE-CF52D53C4B63}">
      <dsp:nvSpPr>
        <dsp:cNvPr id="0" name=""/>
        <dsp:cNvSpPr/>
      </dsp:nvSpPr>
      <dsp:spPr>
        <a:xfrm rot="16200000">
          <a:off x="3798833" y="1040401"/>
          <a:ext cx="1746357" cy="77977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23E32-A928-9B43-825A-DCD26E4C06EB}">
      <dsp:nvSpPr>
        <dsp:cNvPr id="0" name=""/>
        <dsp:cNvSpPr/>
      </dsp:nvSpPr>
      <dsp:spPr>
        <a:xfrm>
          <a:off x="3757611" y="23765"/>
          <a:ext cx="1828802" cy="1066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Solitude</a:t>
          </a:r>
        </a:p>
      </dsp:txBody>
      <dsp:txXfrm>
        <a:off x="3788853" y="55007"/>
        <a:ext cx="1766318" cy="1004204"/>
      </dsp:txXfrm>
    </dsp:sp>
    <dsp:sp modelId="{030966A0-15C0-9147-8699-1030FA9C37E2}">
      <dsp:nvSpPr>
        <dsp:cNvPr id="0" name=""/>
        <dsp:cNvSpPr/>
      </dsp:nvSpPr>
      <dsp:spPr>
        <a:xfrm rot="19500000">
          <a:off x="6095424" y="2235931"/>
          <a:ext cx="1746357" cy="77977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C795B2-6120-D849-88D7-1D6945627C37}">
      <dsp:nvSpPr>
        <dsp:cNvPr id="0" name=""/>
        <dsp:cNvSpPr/>
      </dsp:nvSpPr>
      <dsp:spPr>
        <a:xfrm>
          <a:off x="6769468" y="1591638"/>
          <a:ext cx="1828802" cy="1066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Discipline</a:t>
          </a:r>
        </a:p>
      </dsp:txBody>
      <dsp:txXfrm>
        <a:off x="6800710" y="1622880"/>
        <a:ext cx="1766318" cy="10042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59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48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4664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37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4956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47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46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69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53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41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15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0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4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80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68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3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A610-F0F9-FA42-9EDA-F9B10E1183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Wilderness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2B4E7-5BC8-9248-A5D8-1EAF303968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 examination of the wilderness theme from Genesis to Revelation</a:t>
            </a:r>
          </a:p>
        </p:txBody>
      </p:sp>
    </p:spTree>
    <p:extLst>
      <p:ext uri="{BB962C8B-B14F-4D97-AF65-F5344CB8AC3E}">
        <p14:creationId xmlns:p14="http://schemas.microsoft.com/office/powerpoint/2010/main" val="287505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53629F-D2DF-9549-A16D-59692FB1944C}"/>
              </a:ext>
            </a:extLst>
          </p:cNvPr>
          <p:cNvSpPr txBox="1"/>
          <p:nvPr/>
        </p:nvSpPr>
        <p:spPr>
          <a:xfrm>
            <a:off x="2099690" y="1558280"/>
            <a:ext cx="82431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Isaiah 41:17-20</a:t>
            </a:r>
          </a:p>
          <a:p>
            <a:r>
              <a:rPr lang="en-US" sz="2400" dirty="0"/>
              <a:t>I will put in the wilderness the cedar,</a:t>
            </a:r>
          </a:p>
          <a:p>
            <a:r>
              <a:rPr lang="en-US" sz="2400" dirty="0"/>
              <a:t>	the acacia, the myrtle, and the olive.</a:t>
            </a:r>
          </a:p>
          <a:p>
            <a:r>
              <a:rPr lang="en-US" sz="2400" dirty="0"/>
              <a:t>I will set in the desert the cypress,</a:t>
            </a:r>
          </a:p>
          <a:p>
            <a:r>
              <a:rPr lang="en-US" sz="2400" dirty="0"/>
              <a:t>	the plane and the pine together,</a:t>
            </a:r>
          </a:p>
          <a:p>
            <a:r>
              <a:rPr lang="en-US" sz="2400" dirty="0"/>
              <a:t>that they may see and know,</a:t>
            </a:r>
          </a:p>
          <a:p>
            <a:r>
              <a:rPr lang="en-US" sz="2400" dirty="0"/>
              <a:t>	may consider and understand together,</a:t>
            </a:r>
          </a:p>
          <a:p>
            <a:r>
              <a:rPr lang="en-US" sz="2400" dirty="0"/>
              <a:t>that the hand of the LORD has done this,</a:t>
            </a:r>
          </a:p>
          <a:p>
            <a:r>
              <a:rPr lang="en-US" sz="2400" dirty="0"/>
              <a:t>	the Holy One of Israel has created it.</a:t>
            </a:r>
          </a:p>
        </p:txBody>
      </p:sp>
    </p:spTree>
    <p:extLst>
      <p:ext uri="{BB962C8B-B14F-4D97-AF65-F5344CB8AC3E}">
        <p14:creationId xmlns:p14="http://schemas.microsoft.com/office/powerpoint/2010/main" val="1653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53629F-D2DF-9549-A16D-59692FB1944C}"/>
              </a:ext>
            </a:extLst>
          </p:cNvPr>
          <p:cNvSpPr txBox="1"/>
          <p:nvPr/>
        </p:nvSpPr>
        <p:spPr>
          <a:xfrm>
            <a:off x="1803315" y="1720840"/>
            <a:ext cx="82431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Isaiah 51:1-3</a:t>
            </a:r>
          </a:p>
          <a:p>
            <a:r>
              <a:rPr lang="en-US" sz="2400" dirty="0"/>
              <a:t>“Listen to me, you who pursue righteousness,</a:t>
            </a:r>
          </a:p>
          <a:p>
            <a:r>
              <a:rPr lang="en-US" sz="2400" dirty="0"/>
              <a:t>	you who seek the LORD:</a:t>
            </a:r>
          </a:p>
          <a:p>
            <a:r>
              <a:rPr lang="en-US" sz="2400" dirty="0"/>
              <a:t>look to the rock from which you were hewn,</a:t>
            </a:r>
          </a:p>
          <a:p>
            <a:r>
              <a:rPr lang="en-US" sz="2400" dirty="0"/>
              <a:t>	and to the quarry from which you were dug.</a:t>
            </a:r>
          </a:p>
          <a:p>
            <a:r>
              <a:rPr lang="en-US" sz="2400" dirty="0"/>
              <a:t>Look to Abraham your father</a:t>
            </a:r>
          </a:p>
          <a:p>
            <a:r>
              <a:rPr lang="en-US" sz="2400" dirty="0"/>
              <a:t>	and to Sarah who bore you;</a:t>
            </a:r>
          </a:p>
          <a:p>
            <a:r>
              <a:rPr lang="en-US" sz="2400" dirty="0"/>
              <a:t>for he was but one when I called him,</a:t>
            </a:r>
          </a:p>
          <a:p>
            <a:r>
              <a:rPr lang="en-US" sz="2400" dirty="0"/>
              <a:t>	that I might bless him and multiply him.</a:t>
            </a:r>
          </a:p>
        </p:txBody>
      </p:sp>
    </p:spTree>
    <p:extLst>
      <p:ext uri="{BB962C8B-B14F-4D97-AF65-F5344CB8AC3E}">
        <p14:creationId xmlns:p14="http://schemas.microsoft.com/office/powerpoint/2010/main" val="293173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53629F-D2DF-9549-A16D-59692FB1944C}"/>
              </a:ext>
            </a:extLst>
          </p:cNvPr>
          <p:cNvSpPr txBox="1"/>
          <p:nvPr/>
        </p:nvSpPr>
        <p:spPr>
          <a:xfrm>
            <a:off x="1823635" y="1724412"/>
            <a:ext cx="82431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Isaiah 51:1-3</a:t>
            </a:r>
          </a:p>
          <a:p>
            <a:r>
              <a:rPr lang="en-US" sz="2400" dirty="0"/>
              <a:t>For the LORD comforts Zion;</a:t>
            </a:r>
          </a:p>
          <a:p>
            <a:r>
              <a:rPr lang="en-US" sz="2400" dirty="0"/>
              <a:t>	he comforts all her waste places</a:t>
            </a:r>
          </a:p>
          <a:p>
            <a:r>
              <a:rPr lang="en-US" sz="2400" dirty="0"/>
              <a:t>and makes her wilderness like Eden,</a:t>
            </a:r>
          </a:p>
          <a:p>
            <a:r>
              <a:rPr lang="en-US" sz="2400" dirty="0"/>
              <a:t>	her desert like the garden of the LORD;</a:t>
            </a:r>
          </a:p>
          <a:p>
            <a:r>
              <a:rPr lang="en-US" sz="2400" dirty="0"/>
              <a:t>joy and gladness will be found in her,</a:t>
            </a:r>
          </a:p>
          <a:p>
            <a:r>
              <a:rPr lang="en-US" sz="2400" dirty="0"/>
              <a:t>	thanksgiving and the voice of song.”  </a:t>
            </a:r>
          </a:p>
        </p:txBody>
      </p:sp>
    </p:spTree>
    <p:extLst>
      <p:ext uri="{BB962C8B-B14F-4D97-AF65-F5344CB8AC3E}">
        <p14:creationId xmlns:p14="http://schemas.microsoft.com/office/powerpoint/2010/main" val="98553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6DDDA8D-A970-C341-8E9C-1A618E8205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1484693"/>
              </p:ext>
            </p:extLst>
          </p:nvPr>
        </p:nvGraphicFramePr>
        <p:xfrm>
          <a:off x="462844" y="1555045"/>
          <a:ext cx="8218312" cy="3747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970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096ECD-C1B6-0243-BAA0-652783C27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9D096ECD-C1B6-0243-BAA0-652783C276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70EF5C-BE95-A249-8F5E-4A974097F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EF70EF5C-BE95-A249-8F5E-4A974097FF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42B1C82-C473-A946-A904-F655632949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1253749"/>
              </p:ext>
            </p:extLst>
          </p:nvPr>
        </p:nvGraphicFramePr>
        <p:xfrm>
          <a:off x="-100013" y="385762"/>
          <a:ext cx="9344025" cy="6086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765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C795B2-6120-D849-88D7-1D6945627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6BC795B2-6120-D849-88D7-1D6945627C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C23E32-A928-9B43-825A-DCD26E4C06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8FC23E32-A928-9B43-825A-DCD26E4C06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76111-8083-B34B-A122-044EF3505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BF576111-8083-B34B-A122-044EF35051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0966A0-15C0-9147-8699-1030FA9C37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030966A0-15C0-9147-8699-1030FA9C37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BBFC7C-71D8-A140-97DE-CF52D53C4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0ABBFC7C-71D8-A140-97DE-CF52D53C4B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7DB20C-DAC0-644F-94C8-FD7635EAD4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1D7DB20C-DAC0-644F-94C8-FD7635EAD4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47EDD2-D8EA-9145-A458-E7C8524320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A047EDD2-D8EA-9145-A458-E7C8524320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lvlAtOnce" rev="1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F569E-C34B-9E48-AE39-BCF74E5E2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 &amp; Exodus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83DB-0610-5940-8ECE-0652042B3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wilderness of sin (Gen 3-4)</a:t>
            </a:r>
          </a:p>
          <a:p>
            <a:r>
              <a:rPr lang="en-US" sz="2400" dirty="0"/>
              <a:t>The wilderness call (Gen 12-19)</a:t>
            </a:r>
          </a:p>
          <a:p>
            <a:r>
              <a:rPr lang="en-US" sz="2400" dirty="0"/>
              <a:t>The wilderness of escape (Gen 16)</a:t>
            </a:r>
          </a:p>
          <a:p>
            <a:r>
              <a:rPr lang="en-US" sz="2400" dirty="0"/>
              <a:t>The wilderness of preparation (Ex 2)</a:t>
            </a:r>
          </a:p>
        </p:txBody>
      </p:sp>
    </p:spTree>
    <p:extLst>
      <p:ext uri="{BB962C8B-B14F-4D97-AF65-F5344CB8AC3E}">
        <p14:creationId xmlns:p14="http://schemas.microsoft.com/office/powerpoint/2010/main" val="255627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F569E-C34B-9E48-AE39-BCF74E5E2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book of Numbers </a:t>
            </a:r>
            <a:br>
              <a:rPr lang="en-US" dirty="0"/>
            </a:br>
            <a:r>
              <a:rPr lang="en-US" sz="2400" i="1" dirty="0"/>
              <a:t>(&amp; Deuteronomy!)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83DB-0610-5940-8ECE-0652042B3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Why the wilderness? (</a:t>
            </a:r>
            <a:r>
              <a:rPr lang="en-US" sz="2400" dirty="0" err="1"/>
              <a:t>Deut</a:t>
            </a:r>
            <a:r>
              <a:rPr lang="en-US" sz="2400" dirty="0"/>
              <a:t> 8)</a:t>
            </a:r>
          </a:p>
          <a:p>
            <a:r>
              <a:rPr lang="en-US" sz="2400" dirty="0"/>
              <a:t>Prayer in the wilderness (Num 11, 21)</a:t>
            </a:r>
          </a:p>
          <a:p>
            <a:r>
              <a:rPr lang="en-US" sz="2400" dirty="0"/>
              <a:t>Leadership in the wilderness (Num 12, 16)</a:t>
            </a:r>
          </a:p>
          <a:p>
            <a:r>
              <a:rPr lang="en-US" sz="2400" dirty="0"/>
              <a:t>Rebellion in the wilderness (Num 13-15)</a:t>
            </a:r>
          </a:p>
        </p:txBody>
      </p:sp>
    </p:spTree>
    <p:extLst>
      <p:ext uri="{BB962C8B-B14F-4D97-AF65-F5344CB8AC3E}">
        <p14:creationId xmlns:p14="http://schemas.microsoft.com/office/powerpoint/2010/main" val="413937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F569E-C34B-9E48-AE39-BCF74E5E2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Psalms, Daniel, Isaiah, &amp; Matthew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83DB-0610-5940-8ECE-0652042B3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wilderness of rejection (</a:t>
            </a:r>
            <a:r>
              <a:rPr lang="en-US" sz="2400" dirty="0" err="1"/>
              <a:t>Psa</a:t>
            </a:r>
            <a:r>
              <a:rPr lang="en-US" sz="2400" dirty="0"/>
              <a:t> 63)</a:t>
            </a:r>
          </a:p>
          <a:p>
            <a:r>
              <a:rPr lang="en-US" sz="2400" dirty="0"/>
              <a:t>The wilderness of exile (Daniel, Jeremiah, 1 Timothy, 1 Peter)</a:t>
            </a:r>
          </a:p>
          <a:p>
            <a:r>
              <a:rPr lang="en-US" sz="2400" dirty="0"/>
              <a:t>The wilderness in Isaiah</a:t>
            </a:r>
          </a:p>
          <a:p>
            <a:r>
              <a:rPr lang="en-US" sz="2400" dirty="0"/>
              <a:t>Jesus in the wilderness (Matthew 4)</a:t>
            </a:r>
          </a:p>
        </p:txBody>
      </p:sp>
    </p:spTree>
    <p:extLst>
      <p:ext uri="{BB962C8B-B14F-4D97-AF65-F5344CB8AC3E}">
        <p14:creationId xmlns:p14="http://schemas.microsoft.com/office/powerpoint/2010/main" val="388940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16A5948-E4D4-4741-B2BA-6D861FA7C8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8097453"/>
              </p:ext>
            </p:extLst>
          </p:nvPr>
        </p:nvGraphicFramePr>
        <p:xfrm>
          <a:off x="508000" y="71966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607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5EA905-302C-A345-8E51-03045FB13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15EA905-302C-A345-8E51-03045FB13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E9B1A-AB5B-1A48-A4E8-7963D346A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C30E9B1A-AB5B-1A48-A4E8-7963D346A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8909A5-036C-B342-9955-410B11056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0B8909A5-036C-B342-9955-410B11056D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13C13A-1989-3E45-BC9F-8F4F8F6DF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4313C13A-1989-3E45-BC9F-8F4F8F6DF1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4F6D39-BB64-2145-8057-D06FD586C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614F6D39-BB64-2145-8057-D06FD586C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B85CD7-D05F-7046-93BF-04539ECF6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7BB85CD7-D05F-7046-93BF-04539ECF6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16A5948-E4D4-4741-B2BA-6D861FA7C8CB}"/>
              </a:ext>
            </a:extLst>
          </p:cNvPr>
          <p:cNvGraphicFramePr/>
          <p:nvPr/>
        </p:nvGraphicFramePr>
        <p:xfrm>
          <a:off x="508000" y="71966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FDF51B9-7F35-554F-8171-61B563F9913C}"/>
              </a:ext>
            </a:extLst>
          </p:cNvPr>
          <p:cNvSpPr txBox="1"/>
          <p:nvPr/>
        </p:nvSpPr>
        <p:spPr>
          <a:xfrm>
            <a:off x="1004889" y="614363"/>
            <a:ext cx="578643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r>
              <a:rPr lang="en-US" sz="2400" dirty="0"/>
              <a:t>For the palace is forsaken,</a:t>
            </a:r>
          </a:p>
          <a:p>
            <a:r>
              <a:rPr lang="en-US" sz="2400" dirty="0"/>
              <a:t>	the populous city deserted;</a:t>
            </a:r>
          </a:p>
          <a:p>
            <a:r>
              <a:rPr lang="en-US" sz="2400" dirty="0"/>
              <a:t>the hill and the watchtower</a:t>
            </a:r>
          </a:p>
          <a:p>
            <a:r>
              <a:rPr lang="en-US" sz="2400" dirty="0"/>
              <a:t>	will become dens forever,</a:t>
            </a:r>
          </a:p>
          <a:p>
            <a:r>
              <a:rPr lang="en-US" sz="2400" dirty="0"/>
              <a:t>a joy of wild donkeys,</a:t>
            </a:r>
          </a:p>
          <a:p>
            <a:r>
              <a:rPr lang="en-US" sz="2400" dirty="0"/>
              <a:t>	a pasture of flocks;</a:t>
            </a:r>
          </a:p>
          <a:p>
            <a:r>
              <a:rPr lang="en-US" sz="2400" dirty="0"/>
              <a:t>until the Spirit is poured upon us from 			on high,</a:t>
            </a:r>
          </a:p>
          <a:p>
            <a:r>
              <a:rPr lang="en-US" sz="2400" dirty="0"/>
              <a:t>	and the wilderness becomes a 			fruitful field,</a:t>
            </a:r>
          </a:p>
          <a:p>
            <a:r>
              <a:rPr lang="en-US" sz="2400" dirty="0"/>
              <a:t>	and the fruitful field is deemed a 			forest.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45EB61-423F-9A49-8C6D-180210189672}"/>
              </a:ext>
            </a:extLst>
          </p:cNvPr>
          <p:cNvSpPr txBox="1"/>
          <p:nvPr/>
        </p:nvSpPr>
        <p:spPr>
          <a:xfrm>
            <a:off x="1004888" y="983695"/>
            <a:ext cx="64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Then justice will dwell in the wilderness,</a:t>
            </a:r>
          </a:p>
          <a:p>
            <a:r>
              <a:rPr lang="en-US" sz="2400" dirty="0"/>
              <a:t>	and righteousness abide in the fruitful 		field.</a:t>
            </a:r>
          </a:p>
          <a:p>
            <a:r>
              <a:rPr lang="en-US" sz="2400" dirty="0"/>
              <a:t>And the effect of righteousness will be 			peace,</a:t>
            </a:r>
          </a:p>
          <a:p>
            <a:r>
              <a:rPr lang="en-US" sz="2400" dirty="0"/>
              <a:t>	and the result of righteousness,					 quietness and trust forever.</a:t>
            </a:r>
          </a:p>
          <a:p>
            <a:r>
              <a:rPr lang="en-US" sz="2400" dirty="0"/>
              <a:t>My people will abide in a peaceful				 habitation,</a:t>
            </a:r>
          </a:p>
          <a:p>
            <a:r>
              <a:rPr lang="en-US" sz="2400" dirty="0"/>
              <a:t>	in secure dwellings, and in quiet resting places.</a:t>
            </a:r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AE934A-04ED-2E4B-AA67-E550FF279B32}"/>
              </a:ext>
            </a:extLst>
          </p:cNvPr>
          <p:cNvSpPr txBox="1"/>
          <p:nvPr/>
        </p:nvSpPr>
        <p:spPr>
          <a:xfrm>
            <a:off x="1004889" y="614363"/>
            <a:ext cx="5786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Isaiah 32:14-20</a:t>
            </a:r>
          </a:p>
        </p:txBody>
      </p:sp>
    </p:spTree>
    <p:extLst>
      <p:ext uri="{BB962C8B-B14F-4D97-AF65-F5344CB8AC3E}">
        <p14:creationId xmlns:p14="http://schemas.microsoft.com/office/powerpoint/2010/main" val="183229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198 0.26528 L 0.15599 0.26528 C 0.0862 0.26528 0 0.19213 0 0.13264 L 0 0 " pathEditMode="relative" rAng="10800000" ptsTypes="AAAA">
                                      <p:cBhvr>
                                        <p:cTn id="8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99" y="-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2" grpId="1">
        <p:bldAsOne/>
      </p:bldGraphic>
      <p:bldP spid="3" grpId="0"/>
      <p:bldP spid="3" grpId="1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E240DA-9B52-DB43-AA99-D6345F0D5C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1378738"/>
              </p:ext>
            </p:extLst>
          </p:nvPr>
        </p:nvGraphicFramePr>
        <p:xfrm>
          <a:off x="-474134" y="832555"/>
          <a:ext cx="10092267" cy="5192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48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9A7EEF-0230-F846-BFD3-2203A34E14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B19A7EEF-0230-F846-BFD3-2203A34E14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9C8994-ADB7-9443-93FE-6461E3075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DF9C8994-ADB7-9443-93FE-6461E3075F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4EABAD-4EAD-424D-81A2-3D7DF1BD2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graphicEl>
                                              <a:dgm id="{344EABAD-4EAD-424D-81A2-3D7DF1BD23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E240DA-9B52-DB43-AA99-D6345F0D5C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5439282"/>
              </p:ext>
            </p:extLst>
          </p:nvPr>
        </p:nvGraphicFramePr>
        <p:xfrm>
          <a:off x="-428478" y="832555"/>
          <a:ext cx="10092267" cy="5192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2B634C0-6635-3B42-B208-604067B11986}"/>
              </a:ext>
            </a:extLst>
          </p:cNvPr>
          <p:cNvSpPr txBox="1"/>
          <p:nvPr/>
        </p:nvSpPr>
        <p:spPr>
          <a:xfrm>
            <a:off x="496061" y="2799995"/>
            <a:ext cx="82431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r>
              <a:rPr lang="en-US" sz="2400" dirty="0"/>
              <a:t>The wilderness and the dry land shall be glad;</a:t>
            </a:r>
          </a:p>
          <a:p>
            <a:r>
              <a:rPr lang="en-US" sz="2400" dirty="0"/>
              <a:t>	the desert shall rejoice and blossom like the crocus;</a:t>
            </a:r>
          </a:p>
          <a:p>
            <a:r>
              <a:rPr lang="en-US" sz="2400" dirty="0"/>
              <a:t>it shall blossom abundantly</a:t>
            </a:r>
          </a:p>
          <a:p>
            <a:r>
              <a:rPr lang="en-US" sz="2400" dirty="0"/>
              <a:t>	and rejoice with joy and singing.</a:t>
            </a:r>
          </a:p>
          <a:p>
            <a:r>
              <a:rPr lang="en-US" sz="2400" dirty="0"/>
              <a:t>The glory of Lebanon shall be given to it,</a:t>
            </a:r>
          </a:p>
          <a:p>
            <a:r>
              <a:rPr lang="en-US" sz="2400" dirty="0"/>
              <a:t>	the majesty of Carmel and Sharon.</a:t>
            </a:r>
          </a:p>
          <a:p>
            <a:r>
              <a:rPr lang="en-US" sz="2400" dirty="0"/>
              <a:t>They shall see the glory of the LORD,</a:t>
            </a:r>
          </a:p>
          <a:p>
            <a:r>
              <a:rPr lang="en-US" sz="2400" dirty="0"/>
              <a:t>	the majesty of our God.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29F256-8919-C44E-BC32-82E4D445439E}"/>
              </a:ext>
            </a:extLst>
          </p:cNvPr>
          <p:cNvSpPr txBox="1"/>
          <p:nvPr/>
        </p:nvSpPr>
        <p:spPr>
          <a:xfrm>
            <a:off x="496061" y="3169327"/>
            <a:ext cx="82431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Strengthen the weak hands,</a:t>
            </a:r>
          </a:p>
          <a:p>
            <a:r>
              <a:rPr lang="en-US" sz="2400" dirty="0"/>
              <a:t>	and make firm the feeble knees.</a:t>
            </a:r>
          </a:p>
          <a:p>
            <a:r>
              <a:rPr lang="en-US" sz="2400" dirty="0"/>
              <a:t>Say to those who have an anxious heart,</a:t>
            </a:r>
          </a:p>
          <a:p>
            <a:r>
              <a:rPr lang="en-US" sz="2400" dirty="0"/>
              <a:t>	“Be strong; fear not!</a:t>
            </a:r>
          </a:p>
          <a:p>
            <a:r>
              <a:rPr lang="en-US" sz="2400" dirty="0"/>
              <a:t>Behold, your God</a:t>
            </a:r>
          </a:p>
          <a:p>
            <a:r>
              <a:rPr lang="en-US" sz="2400" dirty="0"/>
              <a:t>	will come with vengeance,</a:t>
            </a:r>
          </a:p>
          <a:p>
            <a:r>
              <a:rPr lang="en-US" sz="2400" dirty="0"/>
              <a:t>With the recompense of God.</a:t>
            </a:r>
          </a:p>
          <a:p>
            <a:r>
              <a:rPr lang="en-US" sz="2400" dirty="0"/>
              <a:t>	He will come and save you.”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77800F-5242-EF49-846A-F1742BD7AAEB}"/>
              </a:ext>
            </a:extLst>
          </p:cNvPr>
          <p:cNvSpPr txBox="1"/>
          <p:nvPr/>
        </p:nvSpPr>
        <p:spPr>
          <a:xfrm>
            <a:off x="496061" y="2799996"/>
            <a:ext cx="8243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Isaiah 35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D7E948-A6A6-234D-BEB6-A9CCF09CC0AD}"/>
              </a:ext>
            </a:extLst>
          </p:cNvPr>
          <p:cNvSpPr txBox="1"/>
          <p:nvPr/>
        </p:nvSpPr>
        <p:spPr>
          <a:xfrm>
            <a:off x="496061" y="3169327"/>
            <a:ext cx="82431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Then the eyes of the blind shall be opened,</a:t>
            </a:r>
          </a:p>
          <a:p>
            <a:r>
              <a:rPr lang="en-US" sz="2400" dirty="0"/>
              <a:t>	and the ears of the deaf unstopped;</a:t>
            </a:r>
          </a:p>
          <a:p>
            <a:r>
              <a:rPr lang="en-US" sz="2400" dirty="0"/>
              <a:t>then shall the lame man leap like a deer,</a:t>
            </a:r>
          </a:p>
          <a:p>
            <a:r>
              <a:rPr lang="en-US" sz="2400" dirty="0"/>
              <a:t>	and the tongue of the mute sing for joy.</a:t>
            </a:r>
          </a:p>
          <a:p>
            <a:r>
              <a:rPr lang="en-US" sz="2400" dirty="0"/>
              <a:t>For waters break forth in the wilderness,</a:t>
            </a:r>
          </a:p>
          <a:p>
            <a:r>
              <a:rPr lang="en-US" sz="2400" dirty="0"/>
              <a:t>	and streams in the desert;</a:t>
            </a:r>
          </a:p>
          <a:p>
            <a:r>
              <a:rPr lang="en-US" sz="2400" dirty="0"/>
              <a:t>the burning sand shall become a pool,</a:t>
            </a:r>
          </a:p>
          <a:p>
            <a:r>
              <a:rPr lang="en-US" sz="2400" dirty="0"/>
              <a:t>	and the thirsty ground springs of water;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AD0F6A-6021-AB40-B6E4-B3CA8726BF0C}"/>
              </a:ext>
            </a:extLst>
          </p:cNvPr>
          <p:cNvSpPr txBox="1"/>
          <p:nvPr/>
        </p:nvSpPr>
        <p:spPr>
          <a:xfrm>
            <a:off x="496061" y="3169327"/>
            <a:ext cx="82431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the haunt of jackals, where they lie down,</a:t>
            </a:r>
          </a:p>
          <a:p>
            <a:r>
              <a:rPr lang="en-US" sz="2400" dirty="0"/>
              <a:t>	the grass shall become reeds and rushes.</a:t>
            </a:r>
          </a:p>
          <a:p>
            <a:r>
              <a:rPr lang="en-US" sz="2400" dirty="0"/>
              <a:t>And a highway shall be there,</a:t>
            </a:r>
          </a:p>
          <a:p>
            <a:r>
              <a:rPr lang="en-US" sz="2400" dirty="0"/>
              <a:t>	and it shall be called the Way of Holiness;</a:t>
            </a:r>
          </a:p>
          <a:p>
            <a:r>
              <a:rPr lang="en-US" sz="2400" dirty="0"/>
              <a:t>the unclean shall not pass over it.</a:t>
            </a:r>
          </a:p>
          <a:p>
            <a:r>
              <a:rPr lang="en-US" sz="2400" dirty="0"/>
              <a:t>	It shall belong to those who walk on the way;</a:t>
            </a:r>
          </a:p>
          <a:p>
            <a:r>
              <a:rPr lang="en-US" sz="2400" dirty="0"/>
              <a:t>	even if they are fools, they shall not go astray.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2BB85B-60A3-2041-830D-655C4CDDBE29}"/>
              </a:ext>
            </a:extLst>
          </p:cNvPr>
          <p:cNvSpPr txBox="1"/>
          <p:nvPr/>
        </p:nvSpPr>
        <p:spPr>
          <a:xfrm>
            <a:off x="496061" y="3169327"/>
            <a:ext cx="82431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 lion shall be there,</a:t>
            </a:r>
          </a:p>
          <a:p>
            <a:r>
              <a:rPr lang="en-US" sz="2400" dirty="0"/>
              <a:t>	nor shall any ravenous beast come up on it;</a:t>
            </a:r>
          </a:p>
          <a:p>
            <a:r>
              <a:rPr lang="en-US" sz="2400" dirty="0"/>
              <a:t>they shall not be found there,</a:t>
            </a:r>
          </a:p>
          <a:p>
            <a:r>
              <a:rPr lang="en-US" sz="2400" dirty="0"/>
              <a:t>	but the redeemed shall walk there.</a:t>
            </a:r>
          </a:p>
          <a:p>
            <a:r>
              <a:rPr lang="en-US" sz="2400" dirty="0"/>
              <a:t>And the ransomed of the LORD shall return</a:t>
            </a:r>
          </a:p>
          <a:p>
            <a:r>
              <a:rPr lang="en-US" sz="2400" dirty="0"/>
              <a:t>	and come to Zion with singing;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7EA85D-4BCB-5943-8094-51EFB30D3E09}"/>
              </a:ext>
            </a:extLst>
          </p:cNvPr>
          <p:cNvSpPr txBox="1"/>
          <p:nvPr/>
        </p:nvSpPr>
        <p:spPr>
          <a:xfrm>
            <a:off x="496061" y="3156133"/>
            <a:ext cx="8243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everlasting joy shall be upon their heads;</a:t>
            </a:r>
          </a:p>
          <a:p>
            <a:r>
              <a:rPr lang="en-US" sz="2400" dirty="0"/>
              <a:t>	they shall obtain gladness and joy,</a:t>
            </a:r>
          </a:p>
          <a:p>
            <a:r>
              <a:rPr lang="en-US" sz="2400" dirty="0"/>
              <a:t>	and sorrow and sighing shall flee away.</a:t>
            </a:r>
          </a:p>
        </p:txBody>
      </p:sp>
    </p:spTree>
    <p:extLst>
      <p:ext uri="{BB962C8B-B14F-4D97-AF65-F5344CB8AC3E}">
        <p14:creationId xmlns:p14="http://schemas.microsoft.com/office/powerpoint/2010/main" val="107166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2" grpId="1">
        <p:bldAsOne/>
      </p:bldGraphic>
      <p:bldP spid="3" grpId="0"/>
      <p:bldP spid="3" grpId="1"/>
      <p:bldP spid="4" grpId="0"/>
      <p:bldP spid="4" grpId="1"/>
      <p:bldP spid="5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53629F-D2DF-9549-A16D-59692FB1944C}"/>
              </a:ext>
            </a:extLst>
          </p:cNvPr>
          <p:cNvSpPr txBox="1"/>
          <p:nvPr/>
        </p:nvSpPr>
        <p:spPr>
          <a:xfrm>
            <a:off x="2108115" y="1536174"/>
            <a:ext cx="82431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Isaiah 41:17-20</a:t>
            </a:r>
          </a:p>
          <a:p>
            <a:r>
              <a:rPr lang="en-US" sz="2400" dirty="0"/>
              <a:t>When the poor and needy seek water,</a:t>
            </a:r>
          </a:p>
          <a:p>
            <a:r>
              <a:rPr lang="en-US" sz="2400" dirty="0"/>
              <a:t>	and there is none,</a:t>
            </a:r>
          </a:p>
          <a:p>
            <a:r>
              <a:rPr lang="en-US" sz="2400" dirty="0"/>
              <a:t>	and their tongue is parched with thirst,</a:t>
            </a:r>
          </a:p>
          <a:p>
            <a:r>
              <a:rPr lang="en-US" sz="2400" dirty="0"/>
              <a:t>I the LORD will answer them;</a:t>
            </a:r>
          </a:p>
          <a:p>
            <a:r>
              <a:rPr lang="en-US" sz="2400" dirty="0"/>
              <a:t>	I the God of Israel will not forsake them.</a:t>
            </a:r>
          </a:p>
          <a:p>
            <a:r>
              <a:rPr lang="en-US" sz="2400" dirty="0"/>
              <a:t>I will open rivers on the bare heights,</a:t>
            </a:r>
          </a:p>
          <a:p>
            <a:r>
              <a:rPr lang="en-US" sz="2400" dirty="0"/>
              <a:t>	and fountains in the midst of the valleys.</a:t>
            </a:r>
          </a:p>
          <a:p>
            <a:r>
              <a:rPr lang="en-US" sz="2400" dirty="0"/>
              <a:t>I will make the wilderness a pool of water,</a:t>
            </a:r>
          </a:p>
          <a:p>
            <a:r>
              <a:rPr lang="en-US" sz="2400" dirty="0"/>
              <a:t>	and the dry land springs of water.</a:t>
            </a:r>
          </a:p>
        </p:txBody>
      </p:sp>
    </p:spTree>
    <p:extLst>
      <p:ext uri="{BB962C8B-B14F-4D97-AF65-F5344CB8AC3E}">
        <p14:creationId xmlns:p14="http://schemas.microsoft.com/office/powerpoint/2010/main" val="409110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1535</TotalTime>
  <Words>927</Words>
  <Application>Microsoft Office PowerPoint</Application>
  <PresentationFormat>On-screen Show (4:3)</PresentationFormat>
  <Paragraphs>133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Wisp</vt:lpstr>
      <vt:lpstr>The Wilderness</vt:lpstr>
      <vt:lpstr>Genesis &amp; Exodus</vt:lpstr>
      <vt:lpstr>The book of Numbers  (&amp; Deuteronomy!)</vt:lpstr>
      <vt:lpstr>Psalms, Daniel, Isaiah, &amp; Matthew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Wilderness</dc:title>
  <dc:creator>David Maxson</dc:creator>
  <cp:lastModifiedBy>Projector</cp:lastModifiedBy>
  <cp:revision>23</cp:revision>
  <dcterms:created xsi:type="dcterms:W3CDTF">2021-07-02T20:34:25Z</dcterms:created>
  <dcterms:modified xsi:type="dcterms:W3CDTF">2021-07-04T03:32:01Z</dcterms:modified>
</cp:coreProperties>
</file>