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639" r:id="rId2"/>
    <p:sldId id="620" r:id="rId3"/>
    <p:sldId id="637" r:id="rId4"/>
    <p:sldId id="634" r:id="rId5"/>
    <p:sldId id="638" r:id="rId6"/>
    <p:sldId id="601" r:id="rId7"/>
    <p:sldId id="641" r:id="rId8"/>
    <p:sldId id="647" r:id="rId9"/>
    <p:sldId id="646" r:id="rId10"/>
    <p:sldId id="645" r:id="rId11"/>
    <p:sldId id="64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7">
          <p15:clr>
            <a:srgbClr val="A4A3A4"/>
          </p15:clr>
        </p15:guide>
        <p15:guide id="2" pos="414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A9386"/>
    <a:srgbClr val="80998C"/>
    <a:srgbClr val="397300"/>
    <a:srgbClr val="007322"/>
    <a:srgbClr val="000000"/>
    <a:srgbClr val="3F2519"/>
    <a:srgbClr val="523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63" autoAdjust="0"/>
    <p:restoredTop sz="95952" autoAdjust="0"/>
  </p:normalViewPr>
  <p:slideViewPr>
    <p:cSldViewPr snapToGrid="0" snapToObjects="1">
      <p:cViewPr>
        <p:scale>
          <a:sx n="72" d="100"/>
          <a:sy n="72" d="100"/>
        </p:scale>
        <p:origin x="248" y="992"/>
      </p:cViewPr>
      <p:guideLst>
        <p:guide orient="horz" pos="2157"/>
        <p:guide pos="4147"/>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F63932-B3C1-F148-A9BC-98C02BA71E55}" type="doc">
      <dgm:prSet loTypeId="urn:microsoft.com/office/officeart/2005/8/layout/hierarchy3" loCatId="" qsTypeId="urn:microsoft.com/office/officeart/2005/8/quickstyle/simple5" qsCatId="simple" csTypeId="urn:microsoft.com/office/officeart/2005/8/colors/accent0_3" csCatId="mainScheme" phldr="1"/>
      <dgm:spPr/>
      <dgm:t>
        <a:bodyPr/>
        <a:lstStyle/>
        <a:p>
          <a:endParaRPr lang="en-US"/>
        </a:p>
      </dgm:t>
    </dgm:pt>
    <dgm:pt modelId="{AD1CA012-0D9D-1341-94AC-9860B50A0CC1}">
      <dgm:prSet phldrT="[Text]"/>
      <dgm:spPr>
        <a:gradFill rotWithShape="0">
          <a:gsLst>
            <a:gs pos="0">
              <a:srgbClr val="80998C"/>
            </a:gs>
            <a:gs pos="50000">
              <a:srgbClr val="80998C"/>
            </a:gs>
            <a:gs pos="100000">
              <a:srgbClr val="80998C"/>
            </a:gs>
          </a:gsLst>
        </a:gradFill>
      </dgm:spPr>
      <dgm:t>
        <a:bodyPr/>
        <a:lstStyle/>
        <a:p>
          <a:r>
            <a:rPr lang="en-US" dirty="0"/>
            <a:t>INWARD</a:t>
          </a:r>
        </a:p>
      </dgm:t>
    </dgm:pt>
    <dgm:pt modelId="{E6FF87A4-DD18-BF41-B63E-809D33E0F2EE}" type="parTrans" cxnId="{BCCD960B-EDC6-354C-9387-32CD4E0E3CDA}">
      <dgm:prSet/>
      <dgm:spPr/>
      <dgm:t>
        <a:bodyPr/>
        <a:lstStyle/>
        <a:p>
          <a:endParaRPr lang="en-US"/>
        </a:p>
      </dgm:t>
    </dgm:pt>
    <dgm:pt modelId="{DDFC9E58-B57C-C945-9C44-CEBB8F43FD5A}" type="sibTrans" cxnId="{BCCD960B-EDC6-354C-9387-32CD4E0E3CDA}">
      <dgm:prSet/>
      <dgm:spPr/>
      <dgm:t>
        <a:bodyPr/>
        <a:lstStyle/>
        <a:p>
          <a:endParaRPr lang="en-US"/>
        </a:p>
      </dgm:t>
    </dgm:pt>
    <dgm:pt modelId="{FD1BEB71-0658-CD4C-B035-6C29859EF718}">
      <dgm:prSet phldrT="[Text]"/>
      <dgm:spPr/>
      <dgm:t>
        <a:bodyPr/>
        <a:lstStyle/>
        <a:p>
          <a:r>
            <a:rPr lang="en-US" dirty="0"/>
            <a:t>BIBLE STUDY</a:t>
          </a:r>
        </a:p>
      </dgm:t>
    </dgm:pt>
    <dgm:pt modelId="{6BDF285D-4632-DF49-9D3A-DEA711B3FBBC}" type="parTrans" cxnId="{329EA27C-6049-0E42-A028-AC7C0B80B90E}">
      <dgm:prSet/>
      <dgm:spPr/>
      <dgm:t>
        <a:bodyPr/>
        <a:lstStyle/>
        <a:p>
          <a:endParaRPr lang="en-US"/>
        </a:p>
      </dgm:t>
    </dgm:pt>
    <dgm:pt modelId="{0C85F2FE-9BDE-8D4D-A8B1-FA1BD06BFC40}" type="sibTrans" cxnId="{329EA27C-6049-0E42-A028-AC7C0B80B90E}">
      <dgm:prSet/>
      <dgm:spPr/>
      <dgm:t>
        <a:bodyPr/>
        <a:lstStyle/>
        <a:p>
          <a:endParaRPr lang="en-US"/>
        </a:p>
      </dgm:t>
    </dgm:pt>
    <dgm:pt modelId="{1AB6897B-B28E-764B-AD8B-B73915F42441}">
      <dgm:prSet phldrT="[Text]"/>
      <dgm:spPr/>
      <dgm:t>
        <a:bodyPr/>
        <a:lstStyle/>
        <a:p>
          <a:r>
            <a:rPr lang="en-US" dirty="0"/>
            <a:t>PRAYER</a:t>
          </a:r>
        </a:p>
      </dgm:t>
    </dgm:pt>
    <dgm:pt modelId="{4794F7F8-3BB0-A044-BC9D-4AF68F099E7C}" type="parTrans" cxnId="{1F8B75EA-5FEA-4F41-9B10-17CFB4EE6EB6}">
      <dgm:prSet/>
      <dgm:spPr/>
      <dgm:t>
        <a:bodyPr/>
        <a:lstStyle/>
        <a:p>
          <a:endParaRPr lang="en-US"/>
        </a:p>
      </dgm:t>
    </dgm:pt>
    <dgm:pt modelId="{B7FB5CBF-5843-CB44-BD03-D386379C8372}" type="sibTrans" cxnId="{1F8B75EA-5FEA-4F41-9B10-17CFB4EE6EB6}">
      <dgm:prSet/>
      <dgm:spPr/>
      <dgm:t>
        <a:bodyPr/>
        <a:lstStyle/>
        <a:p>
          <a:endParaRPr lang="en-US"/>
        </a:p>
      </dgm:t>
    </dgm:pt>
    <dgm:pt modelId="{9ED6C8BB-E38B-0B4A-95C7-D47089047648}">
      <dgm:prSet phldrT="[Text]"/>
      <dgm:spPr>
        <a:gradFill rotWithShape="0">
          <a:gsLst>
            <a:gs pos="0">
              <a:srgbClr val="80998C"/>
            </a:gs>
            <a:gs pos="50000">
              <a:srgbClr val="80998C"/>
            </a:gs>
            <a:gs pos="100000">
              <a:srgbClr val="80998C"/>
            </a:gs>
          </a:gsLst>
        </a:gradFill>
      </dgm:spPr>
      <dgm:t>
        <a:bodyPr/>
        <a:lstStyle/>
        <a:p>
          <a:r>
            <a:rPr lang="en-US" dirty="0"/>
            <a:t>OUTWARD</a:t>
          </a:r>
        </a:p>
      </dgm:t>
    </dgm:pt>
    <dgm:pt modelId="{117DB901-58FB-7B45-891E-B571C2EC597B}" type="parTrans" cxnId="{59D1C1B8-3A7D-8F49-BD11-5A0F9EEA805E}">
      <dgm:prSet/>
      <dgm:spPr/>
      <dgm:t>
        <a:bodyPr/>
        <a:lstStyle/>
        <a:p>
          <a:endParaRPr lang="en-US"/>
        </a:p>
      </dgm:t>
    </dgm:pt>
    <dgm:pt modelId="{FC331AA7-EC1B-AF44-B27F-4C170F5B288C}" type="sibTrans" cxnId="{59D1C1B8-3A7D-8F49-BD11-5A0F9EEA805E}">
      <dgm:prSet/>
      <dgm:spPr/>
      <dgm:t>
        <a:bodyPr/>
        <a:lstStyle/>
        <a:p>
          <a:endParaRPr lang="en-US"/>
        </a:p>
      </dgm:t>
    </dgm:pt>
    <dgm:pt modelId="{A493A38B-15B8-4C42-880D-6AA766470BB0}">
      <dgm:prSet phldrT="[Text]"/>
      <dgm:spPr/>
      <dgm:t>
        <a:bodyPr/>
        <a:lstStyle/>
        <a:p>
          <a:r>
            <a:rPr lang="en-US" dirty="0"/>
            <a:t>SIMPLICITY</a:t>
          </a:r>
        </a:p>
      </dgm:t>
    </dgm:pt>
    <dgm:pt modelId="{A9AD3BB6-137F-E149-8F9F-834C1A0C0DC9}" type="parTrans" cxnId="{00336528-EEF4-8D4D-813A-C6D4D700BF32}">
      <dgm:prSet/>
      <dgm:spPr/>
      <dgm:t>
        <a:bodyPr/>
        <a:lstStyle/>
        <a:p>
          <a:endParaRPr lang="en-US"/>
        </a:p>
      </dgm:t>
    </dgm:pt>
    <dgm:pt modelId="{0F7D6C39-8E76-114F-B1A0-14E17E1DBA28}" type="sibTrans" cxnId="{00336528-EEF4-8D4D-813A-C6D4D700BF32}">
      <dgm:prSet/>
      <dgm:spPr/>
      <dgm:t>
        <a:bodyPr/>
        <a:lstStyle/>
        <a:p>
          <a:endParaRPr lang="en-US"/>
        </a:p>
      </dgm:t>
    </dgm:pt>
    <dgm:pt modelId="{B654CD5C-5C66-8F4A-A5C4-3EF0170EB071}">
      <dgm:prSet phldrT="[Text]"/>
      <dgm:spPr/>
      <dgm:t>
        <a:bodyPr/>
        <a:lstStyle/>
        <a:p>
          <a:r>
            <a:rPr lang="en-US" dirty="0"/>
            <a:t>SOLITUDE</a:t>
          </a:r>
        </a:p>
      </dgm:t>
    </dgm:pt>
    <dgm:pt modelId="{48240C2D-3F1A-C64B-A30E-7F2815951015}" type="parTrans" cxnId="{E6E7A175-EF15-944D-9E56-0978520A7464}">
      <dgm:prSet/>
      <dgm:spPr/>
      <dgm:t>
        <a:bodyPr/>
        <a:lstStyle/>
        <a:p>
          <a:endParaRPr lang="en-US"/>
        </a:p>
      </dgm:t>
    </dgm:pt>
    <dgm:pt modelId="{517EE9DD-BC8A-0242-AA9D-9C37A8569976}" type="sibTrans" cxnId="{E6E7A175-EF15-944D-9E56-0978520A7464}">
      <dgm:prSet/>
      <dgm:spPr/>
      <dgm:t>
        <a:bodyPr/>
        <a:lstStyle/>
        <a:p>
          <a:endParaRPr lang="en-US"/>
        </a:p>
      </dgm:t>
    </dgm:pt>
    <dgm:pt modelId="{E095A158-D75C-F942-80E3-5A702AE770B5}">
      <dgm:prSet phldrT="[Text]"/>
      <dgm:spPr>
        <a:gradFill rotWithShape="0">
          <a:gsLst>
            <a:gs pos="0">
              <a:srgbClr val="80998C"/>
            </a:gs>
            <a:gs pos="50000">
              <a:srgbClr val="80998C"/>
            </a:gs>
            <a:gs pos="100000">
              <a:srgbClr val="80998C"/>
            </a:gs>
          </a:gsLst>
        </a:gradFill>
      </dgm:spPr>
      <dgm:t>
        <a:bodyPr/>
        <a:lstStyle/>
        <a:p>
          <a:r>
            <a:rPr lang="en-US" dirty="0"/>
            <a:t>CORPORATE</a:t>
          </a:r>
        </a:p>
      </dgm:t>
    </dgm:pt>
    <dgm:pt modelId="{ED1BA402-57A0-964B-8BC3-8E29AB0671C6}" type="parTrans" cxnId="{9181098F-4CE9-9D43-9262-C1668A6F4E27}">
      <dgm:prSet/>
      <dgm:spPr/>
      <dgm:t>
        <a:bodyPr/>
        <a:lstStyle/>
        <a:p>
          <a:endParaRPr lang="en-US"/>
        </a:p>
      </dgm:t>
    </dgm:pt>
    <dgm:pt modelId="{03A3B0A1-1D57-D649-A1E2-FFD1B1DEB9B2}" type="sibTrans" cxnId="{9181098F-4CE9-9D43-9262-C1668A6F4E27}">
      <dgm:prSet/>
      <dgm:spPr/>
      <dgm:t>
        <a:bodyPr/>
        <a:lstStyle/>
        <a:p>
          <a:endParaRPr lang="en-US"/>
        </a:p>
      </dgm:t>
    </dgm:pt>
    <dgm:pt modelId="{733BF8F5-654C-6B41-BFA8-F65752489B58}">
      <dgm:prSet phldrT="[Text]"/>
      <dgm:spPr/>
      <dgm:t>
        <a:bodyPr/>
        <a:lstStyle/>
        <a:p>
          <a:r>
            <a:rPr lang="en-US" dirty="0"/>
            <a:t>CONFESSION</a:t>
          </a:r>
        </a:p>
      </dgm:t>
    </dgm:pt>
    <dgm:pt modelId="{29735F76-A9AA-2947-98BE-C2461C1BACBC}" type="parTrans" cxnId="{5B42A7A7-97CB-844B-A737-1DD8EF66C542}">
      <dgm:prSet/>
      <dgm:spPr/>
      <dgm:t>
        <a:bodyPr/>
        <a:lstStyle/>
        <a:p>
          <a:endParaRPr lang="en-US"/>
        </a:p>
      </dgm:t>
    </dgm:pt>
    <dgm:pt modelId="{08DC519C-1DF7-F843-8074-3941D99E3740}" type="sibTrans" cxnId="{5B42A7A7-97CB-844B-A737-1DD8EF66C542}">
      <dgm:prSet/>
      <dgm:spPr/>
      <dgm:t>
        <a:bodyPr/>
        <a:lstStyle/>
        <a:p>
          <a:endParaRPr lang="en-US"/>
        </a:p>
      </dgm:t>
    </dgm:pt>
    <dgm:pt modelId="{975934FF-E5A9-2848-A5B7-A32CC845B744}">
      <dgm:prSet phldrT="[Text]"/>
      <dgm:spPr/>
      <dgm:t>
        <a:bodyPr/>
        <a:lstStyle/>
        <a:p>
          <a:r>
            <a:rPr lang="en-US" dirty="0"/>
            <a:t>WORSHIP</a:t>
          </a:r>
        </a:p>
      </dgm:t>
    </dgm:pt>
    <dgm:pt modelId="{A2809467-1032-0A45-BECC-82A45A962A16}" type="parTrans" cxnId="{F6C195C9-25C4-3545-BB6F-95536B6395A5}">
      <dgm:prSet/>
      <dgm:spPr/>
      <dgm:t>
        <a:bodyPr/>
        <a:lstStyle/>
        <a:p>
          <a:endParaRPr lang="en-US"/>
        </a:p>
      </dgm:t>
    </dgm:pt>
    <dgm:pt modelId="{103B6882-F121-1B49-98DD-A824765EEE8D}" type="sibTrans" cxnId="{F6C195C9-25C4-3545-BB6F-95536B6395A5}">
      <dgm:prSet/>
      <dgm:spPr/>
      <dgm:t>
        <a:bodyPr/>
        <a:lstStyle/>
        <a:p>
          <a:endParaRPr lang="en-US"/>
        </a:p>
      </dgm:t>
    </dgm:pt>
    <dgm:pt modelId="{AE74111D-2D7C-5E4E-853B-345FFCAA6402}">
      <dgm:prSet phldrT="[Text]"/>
      <dgm:spPr/>
      <dgm:t>
        <a:bodyPr/>
        <a:lstStyle/>
        <a:p>
          <a:r>
            <a:rPr lang="en-US" dirty="0"/>
            <a:t>MEDITATION</a:t>
          </a:r>
        </a:p>
      </dgm:t>
    </dgm:pt>
    <dgm:pt modelId="{6A560756-A5E1-F34A-9C1E-FBCAD06D75E8}" type="parTrans" cxnId="{D5D259B9-4D30-C741-B314-489BE7367283}">
      <dgm:prSet/>
      <dgm:spPr/>
      <dgm:t>
        <a:bodyPr/>
        <a:lstStyle/>
        <a:p>
          <a:endParaRPr lang="en-US"/>
        </a:p>
      </dgm:t>
    </dgm:pt>
    <dgm:pt modelId="{1AE9C178-D339-164E-8AA9-DD4009ED78B5}" type="sibTrans" cxnId="{D5D259B9-4D30-C741-B314-489BE7367283}">
      <dgm:prSet/>
      <dgm:spPr/>
      <dgm:t>
        <a:bodyPr/>
        <a:lstStyle/>
        <a:p>
          <a:endParaRPr lang="en-US"/>
        </a:p>
      </dgm:t>
    </dgm:pt>
    <dgm:pt modelId="{0F681834-0372-464F-8F68-C6721C8D2DBA}">
      <dgm:prSet phldrT="[Text]"/>
      <dgm:spPr/>
      <dgm:t>
        <a:bodyPr/>
        <a:lstStyle/>
        <a:p>
          <a:r>
            <a:rPr lang="en-US" dirty="0"/>
            <a:t>FASTING</a:t>
          </a:r>
        </a:p>
      </dgm:t>
    </dgm:pt>
    <dgm:pt modelId="{D3433EB2-86BB-A149-830E-F990CCD64FFF}" type="parTrans" cxnId="{AF2CF086-F2A7-DE4E-BFED-244720958C97}">
      <dgm:prSet/>
      <dgm:spPr/>
      <dgm:t>
        <a:bodyPr/>
        <a:lstStyle/>
        <a:p>
          <a:endParaRPr lang="en-US"/>
        </a:p>
      </dgm:t>
    </dgm:pt>
    <dgm:pt modelId="{F5387B3A-0D0F-C74F-935C-B8D50D4A931A}" type="sibTrans" cxnId="{AF2CF086-F2A7-DE4E-BFED-244720958C97}">
      <dgm:prSet/>
      <dgm:spPr/>
      <dgm:t>
        <a:bodyPr/>
        <a:lstStyle/>
        <a:p>
          <a:endParaRPr lang="en-US"/>
        </a:p>
      </dgm:t>
    </dgm:pt>
    <dgm:pt modelId="{E3E51723-C758-FA47-865C-35A053368AE8}">
      <dgm:prSet phldrT="[Text]"/>
      <dgm:spPr/>
      <dgm:t>
        <a:bodyPr/>
        <a:lstStyle/>
        <a:p>
          <a:r>
            <a:rPr lang="en-US" dirty="0"/>
            <a:t>SERVICE</a:t>
          </a:r>
        </a:p>
      </dgm:t>
    </dgm:pt>
    <dgm:pt modelId="{7CF6CF3D-AE54-E142-8300-70FBC64B8595}" type="parTrans" cxnId="{06C3D297-9D8F-F749-AC10-E3B3A54D0C70}">
      <dgm:prSet/>
      <dgm:spPr/>
      <dgm:t>
        <a:bodyPr/>
        <a:lstStyle/>
        <a:p>
          <a:endParaRPr lang="en-US"/>
        </a:p>
      </dgm:t>
    </dgm:pt>
    <dgm:pt modelId="{E25138E8-BA69-BB48-9981-C5473BC28F46}" type="sibTrans" cxnId="{06C3D297-9D8F-F749-AC10-E3B3A54D0C70}">
      <dgm:prSet/>
      <dgm:spPr/>
      <dgm:t>
        <a:bodyPr/>
        <a:lstStyle/>
        <a:p>
          <a:endParaRPr lang="en-US"/>
        </a:p>
      </dgm:t>
    </dgm:pt>
    <dgm:pt modelId="{AB9E42CD-1F92-6E41-8BD8-CBA2239E588A}">
      <dgm:prSet phldrT="[Text]"/>
      <dgm:spPr/>
      <dgm:t>
        <a:bodyPr/>
        <a:lstStyle/>
        <a:p>
          <a:r>
            <a:rPr lang="en-US" dirty="0"/>
            <a:t>SUBMISSION</a:t>
          </a:r>
        </a:p>
      </dgm:t>
    </dgm:pt>
    <dgm:pt modelId="{FDD24641-E6A3-E54C-8507-B2B5D811BD4C}" type="parTrans" cxnId="{5B0B0B20-3DE3-AD43-B8B4-6169970987EE}">
      <dgm:prSet/>
      <dgm:spPr/>
      <dgm:t>
        <a:bodyPr/>
        <a:lstStyle/>
        <a:p>
          <a:endParaRPr lang="en-US"/>
        </a:p>
      </dgm:t>
    </dgm:pt>
    <dgm:pt modelId="{B83FBDCC-F91C-8C40-84CA-F2BF45725EAA}" type="sibTrans" cxnId="{5B0B0B20-3DE3-AD43-B8B4-6169970987EE}">
      <dgm:prSet/>
      <dgm:spPr/>
      <dgm:t>
        <a:bodyPr/>
        <a:lstStyle/>
        <a:p>
          <a:endParaRPr lang="en-US"/>
        </a:p>
      </dgm:t>
    </dgm:pt>
    <dgm:pt modelId="{49E2BD9D-F010-7B47-8376-AA17986A3B12}">
      <dgm:prSet phldrT="[Text]"/>
      <dgm:spPr/>
      <dgm:t>
        <a:bodyPr/>
        <a:lstStyle/>
        <a:p>
          <a:r>
            <a:rPr lang="en-US" dirty="0"/>
            <a:t>GUIDANCE</a:t>
          </a:r>
        </a:p>
      </dgm:t>
    </dgm:pt>
    <dgm:pt modelId="{67F26106-D64E-B34F-8D52-B825A204F372}" type="parTrans" cxnId="{423FFC7B-77DA-7D40-8939-588E5F6456E3}">
      <dgm:prSet/>
      <dgm:spPr/>
      <dgm:t>
        <a:bodyPr/>
        <a:lstStyle/>
        <a:p>
          <a:endParaRPr lang="en-US"/>
        </a:p>
      </dgm:t>
    </dgm:pt>
    <dgm:pt modelId="{2E90FE8D-FDF2-AA46-B498-9EBB686117D5}" type="sibTrans" cxnId="{423FFC7B-77DA-7D40-8939-588E5F6456E3}">
      <dgm:prSet/>
      <dgm:spPr/>
      <dgm:t>
        <a:bodyPr/>
        <a:lstStyle/>
        <a:p>
          <a:endParaRPr lang="en-US"/>
        </a:p>
      </dgm:t>
    </dgm:pt>
    <dgm:pt modelId="{57C3083E-B50B-F340-8E1F-D315785CCEA5}">
      <dgm:prSet phldrT="[Text]"/>
      <dgm:spPr/>
      <dgm:t>
        <a:bodyPr/>
        <a:lstStyle/>
        <a:p>
          <a:r>
            <a:rPr lang="en-US" dirty="0"/>
            <a:t>CELEBRATION</a:t>
          </a:r>
        </a:p>
      </dgm:t>
    </dgm:pt>
    <dgm:pt modelId="{CABC11A2-EF32-0445-A765-B7FD38BA6588}" type="parTrans" cxnId="{9E0671B9-8C4C-DB41-92B8-1ACCD9781988}">
      <dgm:prSet/>
      <dgm:spPr/>
      <dgm:t>
        <a:bodyPr/>
        <a:lstStyle/>
        <a:p>
          <a:endParaRPr lang="en-US"/>
        </a:p>
      </dgm:t>
    </dgm:pt>
    <dgm:pt modelId="{B2D1C7F6-751D-5745-8526-135AA2A7C144}" type="sibTrans" cxnId="{9E0671B9-8C4C-DB41-92B8-1ACCD9781988}">
      <dgm:prSet/>
      <dgm:spPr/>
      <dgm:t>
        <a:bodyPr/>
        <a:lstStyle/>
        <a:p>
          <a:endParaRPr lang="en-US"/>
        </a:p>
      </dgm:t>
    </dgm:pt>
    <dgm:pt modelId="{F9FD0BE5-0374-6D40-B44B-435D467B3641}" type="pres">
      <dgm:prSet presAssocID="{ABF63932-B3C1-F148-A9BC-98C02BA71E55}" presName="diagram" presStyleCnt="0">
        <dgm:presLayoutVars>
          <dgm:chPref val="1"/>
          <dgm:dir/>
          <dgm:animOne val="branch"/>
          <dgm:animLvl val="lvl"/>
          <dgm:resizeHandles/>
        </dgm:presLayoutVars>
      </dgm:prSet>
      <dgm:spPr/>
    </dgm:pt>
    <dgm:pt modelId="{519BAF7A-80BF-3D4C-AB3A-F2887ADF8EA8}" type="pres">
      <dgm:prSet presAssocID="{AD1CA012-0D9D-1341-94AC-9860B50A0CC1}" presName="root" presStyleCnt="0"/>
      <dgm:spPr/>
    </dgm:pt>
    <dgm:pt modelId="{8ED9F3EF-7C2C-DF48-855D-CD0B514AFB62}" type="pres">
      <dgm:prSet presAssocID="{AD1CA012-0D9D-1341-94AC-9860B50A0CC1}" presName="rootComposite" presStyleCnt="0"/>
      <dgm:spPr/>
    </dgm:pt>
    <dgm:pt modelId="{DAE0A13B-9AA8-DC4C-9A14-5B9CF2BA13F8}" type="pres">
      <dgm:prSet presAssocID="{AD1CA012-0D9D-1341-94AC-9860B50A0CC1}" presName="rootText" presStyleLbl="node1" presStyleIdx="0" presStyleCnt="3"/>
      <dgm:spPr/>
    </dgm:pt>
    <dgm:pt modelId="{6BDBC4CD-E8E5-D146-871D-E0C3CA98828F}" type="pres">
      <dgm:prSet presAssocID="{AD1CA012-0D9D-1341-94AC-9860B50A0CC1}" presName="rootConnector" presStyleLbl="node1" presStyleIdx="0" presStyleCnt="3"/>
      <dgm:spPr/>
    </dgm:pt>
    <dgm:pt modelId="{E2769925-D414-D54C-980A-BC7FF88B4309}" type="pres">
      <dgm:prSet presAssocID="{AD1CA012-0D9D-1341-94AC-9860B50A0CC1}" presName="childShape" presStyleCnt="0"/>
      <dgm:spPr/>
    </dgm:pt>
    <dgm:pt modelId="{D0462C85-AE91-5247-9035-95B0342CDD2E}" type="pres">
      <dgm:prSet presAssocID="{6BDF285D-4632-DF49-9D3A-DEA711B3FBBC}" presName="Name13" presStyleLbl="parChTrans1D2" presStyleIdx="0" presStyleCnt="12"/>
      <dgm:spPr/>
    </dgm:pt>
    <dgm:pt modelId="{A27B1689-5311-3549-AEAE-AA1BF9DE4A55}" type="pres">
      <dgm:prSet presAssocID="{FD1BEB71-0658-CD4C-B035-6C29859EF718}" presName="childText" presStyleLbl="bgAcc1" presStyleIdx="0" presStyleCnt="12">
        <dgm:presLayoutVars>
          <dgm:bulletEnabled val="1"/>
        </dgm:presLayoutVars>
      </dgm:prSet>
      <dgm:spPr/>
    </dgm:pt>
    <dgm:pt modelId="{1A30DF7C-AFB8-0A47-9008-6A72336E2E5F}" type="pres">
      <dgm:prSet presAssocID="{4794F7F8-3BB0-A044-BC9D-4AF68F099E7C}" presName="Name13" presStyleLbl="parChTrans1D2" presStyleIdx="1" presStyleCnt="12"/>
      <dgm:spPr/>
    </dgm:pt>
    <dgm:pt modelId="{6F09F08C-A5BB-6247-9724-21BC445DE1EB}" type="pres">
      <dgm:prSet presAssocID="{1AB6897B-B28E-764B-AD8B-B73915F42441}" presName="childText" presStyleLbl="bgAcc1" presStyleIdx="1" presStyleCnt="12">
        <dgm:presLayoutVars>
          <dgm:bulletEnabled val="1"/>
        </dgm:presLayoutVars>
      </dgm:prSet>
      <dgm:spPr/>
    </dgm:pt>
    <dgm:pt modelId="{6E0927B4-2FCB-7941-B2CA-561C3B619014}" type="pres">
      <dgm:prSet presAssocID="{6A560756-A5E1-F34A-9C1E-FBCAD06D75E8}" presName="Name13" presStyleLbl="parChTrans1D2" presStyleIdx="2" presStyleCnt="12"/>
      <dgm:spPr/>
    </dgm:pt>
    <dgm:pt modelId="{13A156FA-D1D5-F64F-B232-0589A38B6D40}" type="pres">
      <dgm:prSet presAssocID="{AE74111D-2D7C-5E4E-853B-345FFCAA6402}" presName="childText" presStyleLbl="bgAcc1" presStyleIdx="2" presStyleCnt="12">
        <dgm:presLayoutVars>
          <dgm:bulletEnabled val="1"/>
        </dgm:presLayoutVars>
      </dgm:prSet>
      <dgm:spPr/>
    </dgm:pt>
    <dgm:pt modelId="{72DFC984-F9B1-BE48-B0F9-72D24F8014C1}" type="pres">
      <dgm:prSet presAssocID="{D3433EB2-86BB-A149-830E-F990CCD64FFF}" presName="Name13" presStyleLbl="parChTrans1D2" presStyleIdx="3" presStyleCnt="12"/>
      <dgm:spPr/>
    </dgm:pt>
    <dgm:pt modelId="{46EFB03E-1C26-5344-A491-E7E04D62C6ED}" type="pres">
      <dgm:prSet presAssocID="{0F681834-0372-464F-8F68-C6721C8D2DBA}" presName="childText" presStyleLbl="bgAcc1" presStyleIdx="3" presStyleCnt="12">
        <dgm:presLayoutVars>
          <dgm:bulletEnabled val="1"/>
        </dgm:presLayoutVars>
      </dgm:prSet>
      <dgm:spPr/>
    </dgm:pt>
    <dgm:pt modelId="{2AAE9524-9304-D248-89B7-264E6B0CBA34}" type="pres">
      <dgm:prSet presAssocID="{9ED6C8BB-E38B-0B4A-95C7-D47089047648}" presName="root" presStyleCnt="0"/>
      <dgm:spPr/>
    </dgm:pt>
    <dgm:pt modelId="{902B4715-CDCA-0141-926A-05DC91D448CF}" type="pres">
      <dgm:prSet presAssocID="{9ED6C8BB-E38B-0B4A-95C7-D47089047648}" presName="rootComposite" presStyleCnt="0"/>
      <dgm:spPr/>
    </dgm:pt>
    <dgm:pt modelId="{97396DD4-DBD5-AB42-BE21-2C4E1B1D9428}" type="pres">
      <dgm:prSet presAssocID="{9ED6C8BB-E38B-0B4A-95C7-D47089047648}" presName="rootText" presStyleLbl="node1" presStyleIdx="1" presStyleCnt="3"/>
      <dgm:spPr/>
    </dgm:pt>
    <dgm:pt modelId="{3EC30F67-C68A-B342-922E-31FA896D09C7}" type="pres">
      <dgm:prSet presAssocID="{9ED6C8BB-E38B-0B4A-95C7-D47089047648}" presName="rootConnector" presStyleLbl="node1" presStyleIdx="1" presStyleCnt="3"/>
      <dgm:spPr/>
    </dgm:pt>
    <dgm:pt modelId="{3FE0C3F7-B0EB-CD45-B12A-AB3DD1F8D02E}" type="pres">
      <dgm:prSet presAssocID="{9ED6C8BB-E38B-0B4A-95C7-D47089047648}" presName="childShape" presStyleCnt="0"/>
      <dgm:spPr/>
    </dgm:pt>
    <dgm:pt modelId="{D02A20C5-2C5E-004B-953B-A6A51304CD90}" type="pres">
      <dgm:prSet presAssocID="{A9AD3BB6-137F-E149-8F9F-834C1A0C0DC9}" presName="Name13" presStyleLbl="parChTrans1D2" presStyleIdx="4" presStyleCnt="12"/>
      <dgm:spPr/>
    </dgm:pt>
    <dgm:pt modelId="{115647D7-F54D-314A-9A34-2BFD45C65056}" type="pres">
      <dgm:prSet presAssocID="{A493A38B-15B8-4C42-880D-6AA766470BB0}" presName="childText" presStyleLbl="bgAcc1" presStyleIdx="4" presStyleCnt="12">
        <dgm:presLayoutVars>
          <dgm:bulletEnabled val="1"/>
        </dgm:presLayoutVars>
      </dgm:prSet>
      <dgm:spPr/>
    </dgm:pt>
    <dgm:pt modelId="{A28D6489-AA13-6E43-816F-E84AEF489CCF}" type="pres">
      <dgm:prSet presAssocID="{48240C2D-3F1A-C64B-A30E-7F2815951015}" presName="Name13" presStyleLbl="parChTrans1D2" presStyleIdx="5" presStyleCnt="12"/>
      <dgm:spPr/>
    </dgm:pt>
    <dgm:pt modelId="{5B3E292C-E470-8C40-BF95-556BFE3C068B}" type="pres">
      <dgm:prSet presAssocID="{B654CD5C-5C66-8F4A-A5C4-3EF0170EB071}" presName="childText" presStyleLbl="bgAcc1" presStyleIdx="5" presStyleCnt="12">
        <dgm:presLayoutVars>
          <dgm:bulletEnabled val="1"/>
        </dgm:presLayoutVars>
      </dgm:prSet>
      <dgm:spPr/>
    </dgm:pt>
    <dgm:pt modelId="{625CDDBD-4790-6446-AA82-0338C9E081AD}" type="pres">
      <dgm:prSet presAssocID="{7CF6CF3D-AE54-E142-8300-70FBC64B8595}" presName="Name13" presStyleLbl="parChTrans1D2" presStyleIdx="6" presStyleCnt="12"/>
      <dgm:spPr/>
    </dgm:pt>
    <dgm:pt modelId="{A98D44AF-9D4A-2D4E-A842-7CC1F1EEF7C4}" type="pres">
      <dgm:prSet presAssocID="{E3E51723-C758-FA47-865C-35A053368AE8}" presName="childText" presStyleLbl="bgAcc1" presStyleIdx="6" presStyleCnt="12">
        <dgm:presLayoutVars>
          <dgm:bulletEnabled val="1"/>
        </dgm:presLayoutVars>
      </dgm:prSet>
      <dgm:spPr/>
    </dgm:pt>
    <dgm:pt modelId="{1FFFA8E4-2D75-F14C-81E6-9A68DDEC9C89}" type="pres">
      <dgm:prSet presAssocID="{FDD24641-E6A3-E54C-8507-B2B5D811BD4C}" presName="Name13" presStyleLbl="parChTrans1D2" presStyleIdx="7" presStyleCnt="12"/>
      <dgm:spPr/>
    </dgm:pt>
    <dgm:pt modelId="{92808D8C-DF4C-5947-B549-9AEBC9548916}" type="pres">
      <dgm:prSet presAssocID="{AB9E42CD-1F92-6E41-8BD8-CBA2239E588A}" presName="childText" presStyleLbl="bgAcc1" presStyleIdx="7" presStyleCnt="12">
        <dgm:presLayoutVars>
          <dgm:bulletEnabled val="1"/>
        </dgm:presLayoutVars>
      </dgm:prSet>
      <dgm:spPr/>
    </dgm:pt>
    <dgm:pt modelId="{CFA10CF6-9787-FE40-99CE-9729B7FF4099}" type="pres">
      <dgm:prSet presAssocID="{E095A158-D75C-F942-80E3-5A702AE770B5}" presName="root" presStyleCnt="0"/>
      <dgm:spPr/>
    </dgm:pt>
    <dgm:pt modelId="{42DC4CF6-C3BB-6441-A2EC-FF455DFB01C6}" type="pres">
      <dgm:prSet presAssocID="{E095A158-D75C-F942-80E3-5A702AE770B5}" presName="rootComposite" presStyleCnt="0"/>
      <dgm:spPr/>
    </dgm:pt>
    <dgm:pt modelId="{469A26FA-4E73-5C4D-BA91-1EEEAE1459C3}" type="pres">
      <dgm:prSet presAssocID="{E095A158-D75C-F942-80E3-5A702AE770B5}" presName="rootText" presStyleLbl="node1" presStyleIdx="2" presStyleCnt="3"/>
      <dgm:spPr/>
    </dgm:pt>
    <dgm:pt modelId="{9C5017BF-1C43-0248-A6FB-90648CB2CEFA}" type="pres">
      <dgm:prSet presAssocID="{E095A158-D75C-F942-80E3-5A702AE770B5}" presName="rootConnector" presStyleLbl="node1" presStyleIdx="2" presStyleCnt="3"/>
      <dgm:spPr/>
    </dgm:pt>
    <dgm:pt modelId="{A246961A-574D-BE44-942B-2B60509A2DEC}" type="pres">
      <dgm:prSet presAssocID="{E095A158-D75C-F942-80E3-5A702AE770B5}" presName="childShape" presStyleCnt="0"/>
      <dgm:spPr/>
    </dgm:pt>
    <dgm:pt modelId="{8F1CC16F-62C4-7143-8465-EDD89C74A19A}" type="pres">
      <dgm:prSet presAssocID="{29735F76-A9AA-2947-98BE-C2461C1BACBC}" presName="Name13" presStyleLbl="parChTrans1D2" presStyleIdx="8" presStyleCnt="12"/>
      <dgm:spPr/>
    </dgm:pt>
    <dgm:pt modelId="{A981B734-81A1-FA42-929E-B292D12D8EAA}" type="pres">
      <dgm:prSet presAssocID="{733BF8F5-654C-6B41-BFA8-F65752489B58}" presName="childText" presStyleLbl="bgAcc1" presStyleIdx="8" presStyleCnt="12">
        <dgm:presLayoutVars>
          <dgm:bulletEnabled val="1"/>
        </dgm:presLayoutVars>
      </dgm:prSet>
      <dgm:spPr/>
    </dgm:pt>
    <dgm:pt modelId="{730CB23A-83B2-1E46-BF68-4D64159B6BFF}" type="pres">
      <dgm:prSet presAssocID="{A2809467-1032-0A45-BECC-82A45A962A16}" presName="Name13" presStyleLbl="parChTrans1D2" presStyleIdx="9" presStyleCnt="12"/>
      <dgm:spPr/>
    </dgm:pt>
    <dgm:pt modelId="{3D62CB4E-68CE-3543-9EFD-C6838A0FEC57}" type="pres">
      <dgm:prSet presAssocID="{975934FF-E5A9-2848-A5B7-A32CC845B744}" presName="childText" presStyleLbl="bgAcc1" presStyleIdx="9" presStyleCnt="12">
        <dgm:presLayoutVars>
          <dgm:bulletEnabled val="1"/>
        </dgm:presLayoutVars>
      </dgm:prSet>
      <dgm:spPr/>
    </dgm:pt>
    <dgm:pt modelId="{7328A6DB-326E-F249-BCE9-8F318DF3F559}" type="pres">
      <dgm:prSet presAssocID="{67F26106-D64E-B34F-8D52-B825A204F372}" presName="Name13" presStyleLbl="parChTrans1D2" presStyleIdx="10" presStyleCnt="12"/>
      <dgm:spPr/>
    </dgm:pt>
    <dgm:pt modelId="{41FF94A6-022B-DE49-B2A0-695006DD62F5}" type="pres">
      <dgm:prSet presAssocID="{49E2BD9D-F010-7B47-8376-AA17986A3B12}" presName="childText" presStyleLbl="bgAcc1" presStyleIdx="10" presStyleCnt="12">
        <dgm:presLayoutVars>
          <dgm:bulletEnabled val="1"/>
        </dgm:presLayoutVars>
      </dgm:prSet>
      <dgm:spPr/>
    </dgm:pt>
    <dgm:pt modelId="{F43632F0-96C2-A446-B6BD-3616C1F4D012}" type="pres">
      <dgm:prSet presAssocID="{CABC11A2-EF32-0445-A765-B7FD38BA6588}" presName="Name13" presStyleLbl="parChTrans1D2" presStyleIdx="11" presStyleCnt="12"/>
      <dgm:spPr/>
    </dgm:pt>
    <dgm:pt modelId="{A4AE2B04-D914-7C4E-8A60-ACBCD91AA22B}" type="pres">
      <dgm:prSet presAssocID="{57C3083E-B50B-F340-8E1F-D315785CCEA5}" presName="childText" presStyleLbl="bgAcc1" presStyleIdx="11" presStyleCnt="12">
        <dgm:presLayoutVars>
          <dgm:bulletEnabled val="1"/>
        </dgm:presLayoutVars>
      </dgm:prSet>
      <dgm:spPr/>
    </dgm:pt>
  </dgm:ptLst>
  <dgm:cxnLst>
    <dgm:cxn modelId="{BCCD960B-EDC6-354C-9387-32CD4E0E3CDA}" srcId="{ABF63932-B3C1-F148-A9BC-98C02BA71E55}" destId="{AD1CA012-0D9D-1341-94AC-9860B50A0CC1}" srcOrd="0" destOrd="0" parTransId="{E6FF87A4-DD18-BF41-B63E-809D33E0F2EE}" sibTransId="{DDFC9E58-B57C-C945-9C44-CEBB8F43FD5A}"/>
    <dgm:cxn modelId="{D71B1816-E888-5C45-919A-14D40C52854F}" type="presOf" srcId="{E095A158-D75C-F942-80E3-5A702AE770B5}" destId="{9C5017BF-1C43-0248-A6FB-90648CB2CEFA}" srcOrd="1" destOrd="0" presId="urn:microsoft.com/office/officeart/2005/8/layout/hierarchy3"/>
    <dgm:cxn modelId="{5B0B0B20-3DE3-AD43-B8B4-6169970987EE}" srcId="{9ED6C8BB-E38B-0B4A-95C7-D47089047648}" destId="{AB9E42CD-1F92-6E41-8BD8-CBA2239E588A}" srcOrd="3" destOrd="0" parTransId="{FDD24641-E6A3-E54C-8507-B2B5D811BD4C}" sibTransId="{B83FBDCC-F91C-8C40-84CA-F2BF45725EAA}"/>
    <dgm:cxn modelId="{3A54EC25-F790-AC43-B0DE-2059A776F72D}" type="presOf" srcId="{AE74111D-2D7C-5E4E-853B-345FFCAA6402}" destId="{13A156FA-D1D5-F64F-B232-0589A38B6D40}" srcOrd="0" destOrd="0" presId="urn:microsoft.com/office/officeart/2005/8/layout/hierarchy3"/>
    <dgm:cxn modelId="{A35C8827-2253-3945-B8E4-2F3021F135CE}" type="presOf" srcId="{733BF8F5-654C-6B41-BFA8-F65752489B58}" destId="{A981B734-81A1-FA42-929E-B292D12D8EAA}" srcOrd="0" destOrd="0" presId="urn:microsoft.com/office/officeart/2005/8/layout/hierarchy3"/>
    <dgm:cxn modelId="{00336528-EEF4-8D4D-813A-C6D4D700BF32}" srcId="{9ED6C8BB-E38B-0B4A-95C7-D47089047648}" destId="{A493A38B-15B8-4C42-880D-6AA766470BB0}" srcOrd="0" destOrd="0" parTransId="{A9AD3BB6-137F-E149-8F9F-834C1A0C0DC9}" sibTransId="{0F7D6C39-8E76-114F-B1A0-14E17E1DBA28}"/>
    <dgm:cxn modelId="{19797C38-CC73-1B46-B667-430A24F681C8}" type="presOf" srcId="{A2809467-1032-0A45-BECC-82A45A962A16}" destId="{730CB23A-83B2-1E46-BF68-4D64159B6BFF}" srcOrd="0" destOrd="0" presId="urn:microsoft.com/office/officeart/2005/8/layout/hierarchy3"/>
    <dgm:cxn modelId="{9897D13B-2A67-484B-8DAC-9FDD0CCDA0CF}" type="presOf" srcId="{E095A158-D75C-F942-80E3-5A702AE770B5}" destId="{469A26FA-4E73-5C4D-BA91-1EEEAE1459C3}" srcOrd="0" destOrd="0" presId="urn:microsoft.com/office/officeart/2005/8/layout/hierarchy3"/>
    <dgm:cxn modelId="{BB06C941-49E0-6A48-953B-0C6F7C419AC0}" type="presOf" srcId="{B654CD5C-5C66-8F4A-A5C4-3EF0170EB071}" destId="{5B3E292C-E470-8C40-BF95-556BFE3C068B}" srcOrd="0" destOrd="0" presId="urn:microsoft.com/office/officeart/2005/8/layout/hierarchy3"/>
    <dgm:cxn modelId="{E423AF42-78AA-5D47-872F-06EC7BCFE608}" type="presOf" srcId="{9ED6C8BB-E38B-0B4A-95C7-D47089047648}" destId="{97396DD4-DBD5-AB42-BE21-2C4E1B1D9428}" srcOrd="0" destOrd="0" presId="urn:microsoft.com/office/officeart/2005/8/layout/hierarchy3"/>
    <dgm:cxn modelId="{10241E5A-331D-FA45-9D37-4CFADC21D4FD}" type="presOf" srcId="{6BDF285D-4632-DF49-9D3A-DEA711B3FBBC}" destId="{D0462C85-AE91-5247-9035-95B0342CDD2E}" srcOrd="0" destOrd="0" presId="urn:microsoft.com/office/officeart/2005/8/layout/hierarchy3"/>
    <dgm:cxn modelId="{53CC055B-FFA3-444E-8B62-89B754FA12E5}" type="presOf" srcId="{0F681834-0372-464F-8F68-C6721C8D2DBA}" destId="{46EFB03E-1C26-5344-A491-E7E04D62C6ED}" srcOrd="0" destOrd="0" presId="urn:microsoft.com/office/officeart/2005/8/layout/hierarchy3"/>
    <dgm:cxn modelId="{2C208161-650D-9549-8D61-B2324E2956C2}" type="presOf" srcId="{1AB6897B-B28E-764B-AD8B-B73915F42441}" destId="{6F09F08C-A5BB-6247-9724-21BC445DE1EB}" srcOrd="0" destOrd="0" presId="urn:microsoft.com/office/officeart/2005/8/layout/hierarchy3"/>
    <dgm:cxn modelId="{48D2FC63-E590-BD40-9AD6-DE52C3C1BA76}" type="presOf" srcId="{AB9E42CD-1F92-6E41-8BD8-CBA2239E588A}" destId="{92808D8C-DF4C-5947-B549-9AEBC9548916}" srcOrd="0" destOrd="0" presId="urn:microsoft.com/office/officeart/2005/8/layout/hierarchy3"/>
    <dgm:cxn modelId="{A2CC7465-8A3E-1544-AF0E-63791CD0EF28}" type="presOf" srcId="{48240C2D-3F1A-C64B-A30E-7F2815951015}" destId="{A28D6489-AA13-6E43-816F-E84AEF489CCF}" srcOrd="0" destOrd="0" presId="urn:microsoft.com/office/officeart/2005/8/layout/hierarchy3"/>
    <dgm:cxn modelId="{E1717E65-26F2-9C44-85E7-FDBF89B88916}" type="presOf" srcId="{9ED6C8BB-E38B-0B4A-95C7-D47089047648}" destId="{3EC30F67-C68A-B342-922E-31FA896D09C7}" srcOrd="1" destOrd="0" presId="urn:microsoft.com/office/officeart/2005/8/layout/hierarchy3"/>
    <dgm:cxn modelId="{5D0DD06E-42F4-9645-9BE4-6FA173F96EF3}" type="presOf" srcId="{D3433EB2-86BB-A149-830E-F990CCD64FFF}" destId="{72DFC984-F9B1-BE48-B0F9-72D24F8014C1}" srcOrd="0" destOrd="0" presId="urn:microsoft.com/office/officeart/2005/8/layout/hierarchy3"/>
    <dgm:cxn modelId="{40E98072-0F0B-5842-99BF-089ABBB74D0B}" type="presOf" srcId="{ABF63932-B3C1-F148-A9BC-98C02BA71E55}" destId="{F9FD0BE5-0374-6D40-B44B-435D467B3641}" srcOrd="0" destOrd="0" presId="urn:microsoft.com/office/officeart/2005/8/layout/hierarchy3"/>
    <dgm:cxn modelId="{E6E7A175-EF15-944D-9E56-0978520A7464}" srcId="{9ED6C8BB-E38B-0B4A-95C7-D47089047648}" destId="{B654CD5C-5C66-8F4A-A5C4-3EF0170EB071}" srcOrd="1" destOrd="0" parTransId="{48240C2D-3F1A-C64B-A30E-7F2815951015}" sibTransId="{517EE9DD-BC8A-0242-AA9D-9C37A8569976}"/>
    <dgm:cxn modelId="{3CF15C7B-0832-6A48-BD76-A7A49081AD48}" type="presOf" srcId="{49E2BD9D-F010-7B47-8376-AA17986A3B12}" destId="{41FF94A6-022B-DE49-B2A0-695006DD62F5}" srcOrd="0" destOrd="0" presId="urn:microsoft.com/office/officeart/2005/8/layout/hierarchy3"/>
    <dgm:cxn modelId="{423FFC7B-77DA-7D40-8939-588E5F6456E3}" srcId="{E095A158-D75C-F942-80E3-5A702AE770B5}" destId="{49E2BD9D-F010-7B47-8376-AA17986A3B12}" srcOrd="2" destOrd="0" parTransId="{67F26106-D64E-B34F-8D52-B825A204F372}" sibTransId="{2E90FE8D-FDF2-AA46-B498-9EBB686117D5}"/>
    <dgm:cxn modelId="{329EA27C-6049-0E42-A028-AC7C0B80B90E}" srcId="{AD1CA012-0D9D-1341-94AC-9860B50A0CC1}" destId="{FD1BEB71-0658-CD4C-B035-6C29859EF718}" srcOrd="0" destOrd="0" parTransId="{6BDF285D-4632-DF49-9D3A-DEA711B3FBBC}" sibTransId="{0C85F2FE-9BDE-8D4D-A8B1-FA1BD06BFC40}"/>
    <dgm:cxn modelId="{4B012D80-BA67-1647-B47E-B0529ACE874D}" type="presOf" srcId="{A493A38B-15B8-4C42-880D-6AA766470BB0}" destId="{115647D7-F54D-314A-9A34-2BFD45C65056}" srcOrd="0" destOrd="0" presId="urn:microsoft.com/office/officeart/2005/8/layout/hierarchy3"/>
    <dgm:cxn modelId="{ADCF4086-634B-4A48-9981-79BCEA3FF215}" type="presOf" srcId="{CABC11A2-EF32-0445-A765-B7FD38BA6588}" destId="{F43632F0-96C2-A446-B6BD-3616C1F4D012}" srcOrd="0" destOrd="0" presId="urn:microsoft.com/office/officeart/2005/8/layout/hierarchy3"/>
    <dgm:cxn modelId="{AF2CF086-F2A7-DE4E-BFED-244720958C97}" srcId="{AD1CA012-0D9D-1341-94AC-9860B50A0CC1}" destId="{0F681834-0372-464F-8F68-C6721C8D2DBA}" srcOrd="3" destOrd="0" parTransId="{D3433EB2-86BB-A149-830E-F990CCD64FFF}" sibTransId="{F5387B3A-0D0F-C74F-935C-B8D50D4A931A}"/>
    <dgm:cxn modelId="{32798F8D-B9D1-D249-9B2B-500FEB5743F8}" type="presOf" srcId="{AD1CA012-0D9D-1341-94AC-9860B50A0CC1}" destId="{6BDBC4CD-E8E5-D146-871D-E0C3CA98828F}" srcOrd="1" destOrd="0" presId="urn:microsoft.com/office/officeart/2005/8/layout/hierarchy3"/>
    <dgm:cxn modelId="{9181098F-4CE9-9D43-9262-C1668A6F4E27}" srcId="{ABF63932-B3C1-F148-A9BC-98C02BA71E55}" destId="{E095A158-D75C-F942-80E3-5A702AE770B5}" srcOrd="2" destOrd="0" parTransId="{ED1BA402-57A0-964B-8BC3-8E29AB0671C6}" sibTransId="{03A3B0A1-1D57-D649-A1E2-FFD1B1DEB9B2}"/>
    <dgm:cxn modelId="{7D648D92-8806-1A44-A350-146275F17975}" type="presOf" srcId="{6A560756-A5E1-F34A-9C1E-FBCAD06D75E8}" destId="{6E0927B4-2FCB-7941-B2CA-561C3B619014}" srcOrd="0" destOrd="0" presId="urn:microsoft.com/office/officeart/2005/8/layout/hierarchy3"/>
    <dgm:cxn modelId="{06C3D297-9D8F-F749-AC10-E3B3A54D0C70}" srcId="{9ED6C8BB-E38B-0B4A-95C7-D47089047648}" destId="{E3E51723-C758-FA47-865C-35A053368AE8}" srcOrd="2" destOrd="0" parTransId="{7CF6CF3D-AE54-E142-8300-70FBC64B8595}" sibTransId="{E25138E8-BA69-BB48-9981-C5473BC28F46}"/>
    <dgm:cxn modelId="{EC07829A-DFC3-5E41-A8B3-817A265C81E2}" type="presOf" srcId="{FD1BEB71-0658-CD4C-B035-6C29859EF718}" destId="{A27B1689-5311-3549-AEAE-AA1BF9DE4A55}" srcOrd="0" destOrd="0" presId="urn:microsoft.com/office/officeart/2005/8/layout/hierarchy3"/>
    <dgm:cxn modelId="{FA45D7A0-D578-AC41-B5AB-D2A1E7EE6E24}" type="presOf" srcId="{975934FF-E5A9-2848-A5B7-A32CC845B744}" destId="{3D62CB4E-68CE-3543-9EFD-C6838A0FEC57}" srcOrd="0" destOrd="0" presId="urn:microsoft.com/office/officeart/2005/8/layout/hierarchy3"/>
    <dgm:cxn modelId="{5B42A7A7-97CB-844B-A737-1DD8EF66C542}" srcId="{E095A158-D75C-F942-80E3-5A702AE770B5}" destId="{733BF8F5-654C-6B41-BFA8-F65752489B58}" srcOrd="0" destOrd="0" parTransId="{29735F76-A9AA-2947-98BE-C2461C1BACBC}" sibTransId="{08DC519C-1DF7-F843-8074-3941D99E3740}"/>
    <dgm:cxn modelId="{59D1C1B8-3A7D-8F49-BD11-5A0F9EEA805E}" srcId="{ABF63932-B3C1-F148-A9BC-98C02BA71E55}" destId="{9ED6C8BB-E38B-0B4A-95C7-D47089047648}" srcOrd="1" destOrd="0" parTransId="{117DB901-58FB-7B45-891E-B571C2EC597B}" sibTransId="{FC331AA7-EC1B-AF44-B27F-4C170F5B288C}"/>
    <dgm:cxn modelId="{D5D259B9-4D30-C741-B314-489BE7367283}" srcId="{AD1CA012-0D9D-1341-94AC-9860B50A0CC1}" destId="{AE74111D-2D7C-5E4E-853B-345FFCAA6402}" srcOrd="2" destOrd="0" parTransId="{6A560756-A5E1-F34A-9C1E-FBCAD06D75E8}" sibTransId="{1AE9C178-D339-164E-8AA9-DD4009ED78B5}"/>
    <dgm:cxn modelId="{F46D60B9-55E2-2B4A-BAF0-9ACCB46288E2}" type="presOf" srcId="{29735F76-A9AA-2947-98BE-C2461C1BACBC}" destId="{8F1CC16F-62C4-7143-8465-EDD89C74A19A}" srcOrd="0" destOrd="0" presId="urn:microsoft.com/office/officeart/2005/8/layout/hierarchy3"/>
    <dgm:cxn modelId="{9E0671B9-8C4C-DB41-92B8-1ACCD9781988}" srcId="{E095A158-D75C-F942-80E3-5A702AE770B5}" destId="{57C3083E-B50B-F340-8E1F-D315785CCEA5}" srcOrd="3" destOrd="0" parTransId="{CABC11A2-EF32-0445-A765-B7FD38BA6588}" sibTransId="{B2D1C7F6-751D-5745-8526-135AA2A7C144}"/>
    <dgm:cxn modelId="{F6C195C9-25C4-3545-BB6F-95536B6395A5}" srcId="{E095A158-D75C-F942-80E3-5A702AE770B5}" destId="{975934FF-E5A9-2848-A5B7-A32CC845B744}" srcOrd="1" destOrd="0" parTransId="{A2809467-1032-0A45-BECC-82A45A962A16}" sibTransId="{103B6882-F121-1B49-98DD-A824765EEE8D}"/>
    <dgm:cxn modelId="{A794F6C9-6CD8-D244-BD96-856541DE924C}" type="presOf" srcId="{A9AD3BB6-137F-E149-8F9F-834C1A0C0DC9}" destId="{D02A20C5-2C5E-004B-953B-A6A51304CD90}" srcOrd="0" destOrd="0" presId="urn:microsoft.com/office/officeart/2005/8/layout/hierarchy3"/>
    <dgm:cxn modelId="{41D1BED6-0483-BF43-93AE-ECE86E4452C8}" type="presOf" srcId="{FDD24641-E6A3-E54C-8507-B2B5D811BD4C}" destId="{1FFFA8E4-2D75-F14C-81E6-9A68DDEC9C89}" srcOrd="0" destOrd="0" presId="urn:microsoft.com/office/officeart/2005/8/layout/hierarchy3"/>
    <dgm:cxn modelId="{4F6D29D9-A1C4-0248-811C-8D83A6A28A9D}" type="presOf" srcId="{67F26106-D64E-B34F-8D52-B825A204F372}" destId="{7328A6DB-326E-F249-BCE9-8F318DF3F559}" srcOrd="0" destOrd="0" presId="urn:microsoft.com/office/officeart/2005/8/layout/hierarchy3"/>
    <dgm:cxn modelId="{30F14CDF-CAC8-7040-82CF-FED90B5B5E09}" type="presOf" srcId="{4794F7F8-3BB0-A044-BC9D-4AF68F099E7C}" destId="{1A30DF7C-AFB8-0A47-9008-6A72336E2E5F}" srcOrd="0" destOrd="0" presId="urn:microsoft.com/office/officeart/2005/8/layout/hierarchy3"/>
    <dgm:cxn modelId="{1F8B75EA-5FEA-4F41-9B10-17CFB4EE6EB6}" srcId="{AD1CA012-0D9D-1341-94AC-9860B50A0CC1}" destId="{1AB6897B-B28E-764B-AD8B-B73915F42441}" srcOrd="1" destOrd="0" parTransId="{4794F7F8-3BB0-A044-BC9D-4AF68F099E7C}" sibTransId="{B7FB5CBF-5843-CB44-BD03-D386379C8372}"/>
    <dgm:cxn modelId="{D0AD25EC-71D5-5F4E-9D5B-77B3E2529525}" type="presOf" srcId="{7CF6CF3D-AE54-E142-8300-70FBC64B8595}" destId="{625CDDBD-4790-6446-AA82-0338C9E081AD}" srcOrd="0" destOrd="0" presId="urn:microsoft.com/office/officeart/2005/8/layout/hierarchy3"/>
    <dgm:cxn modelId="{636F74ED-1700-9444-873F-2DBDED810094}" type="presOf" srcId="{AD1CA012-0D9D-1341-94AC-9860B50A0CC1}" destId="{DAE0A13B-9AA8-DC4C-9A14-5B9CF2BA13F8}" srcOrd="0" destOrd="0" presId="urn:microsoft.com/office/officeart/2005/8/layout/hierarchy3"/>
    <dgm:cxn modelId="{05DF15F8-89F3-1F45-A64B-EE948C6429BD}" type="presOf" srcId="{57C3083E-B50B-F340-8E1F-D315785CCEA5}" destId="{A4AE2B04-D914-7C4E-8A60-ACBCD91AA22B}" srcOrd="0" destOrd="0" presId="urn:microsoft.com/office/officeart/2005/8/layout/hierarchy3"/>
    <dgm:cxn modelId="{686AC0FE-4FF8-4F48-ABE8-6980AF27094E}" type="presOf" srcId="{E3E51723-C758-FA47-865C-35A053368AE8}" destId="{A98D44AF-9D4A-2D4E-A842-7CC1F1EEF7C4}" srcOrd="0" destOrd="0" presId="urn:microsoft.com/office/officeart/2005/8/layout/hierarchy3"/>
    <dgm:cxn modelId="{C99FEDFA-3B6C-D648-BD51-C0E6BF8CC162}" type="presParOf" srcId="{F9FD0BE5-0374-6D40-B44B-435D467B3641}" destId="{519BAF7A-80BF-3D4C-AB3A-F2887ADF8EA8}" srcOrd="0" destOrd="0" presId="urn:microsoft.com/office/officeart/2005/8/layout/hierarchy3"/>
    <dgm:cxn modelId="{9A78DE16-8C9E-1C42-846C-8CADF488D0C5}" type="presParOf" srcId="{519BAF7A-80BF-3D4C-AB3A-F2887ADF8EA8}" destId="{8ED9F3EF-7C2C-DF48-855D-CD0B514AFB62}" srcOrd="0" destOrd="0" presId="urn:microsoft.com/office/officeart/2005/8/layout/hierarchy3"/>
    <dgm:cxn modelId="{016587FD-795D-1C44-B847-EF9800918E67}" type="presParOf" srcId="{8ED9F3EF-7C2C-DF48-855D-CD0B514AFB62}" destId="{DAE0A13B-9AA8-DC4C-9A14-5B9CF2BA13F8}" srcOrd="0" destOrd="0" presId="urn:microsoft.com/office/officeart/2005/8/layout/hierarchy3"/>
    <dgm:cxn modelId="{B34F8F0E-1BCE-9244-B3D7-82C8171B4F17}" type="presParOf" srcId="{8ED9F3EF-7C2C-DF48-855D-CD0B514AFB62}" destId="{6BDBC4CD-E8E5-D146-871D-E0C3CA98828F}" srcOrd="1" destOrd="0" presId="urn:microsoft.com/office/officeart/2005/8/layout/hierarchy3"/>
    <dgm:cxn modelId="{B362F694-B0BA-8149-A32D-5E9A996BDC7A}" type="presParOf" srcId="{519BAF7A-80BF-3D4C-AB3A-F2887ADF8EA8}" destId="{E2769925-D414-D54C-980A-BC7FF88B4309}" srcOrd="1" destOrd="0" presId="urn:microsoft.com/office/officeart/2005/8/layout/hierarchy3"/>
    <dgm:cxn modelId="{0273CF74-D993-2342-B497-6F336582DFA4}" type="presParOf" srcId="{E2769925-D414-D54C-980A-BC7FF88B4309}" destId="{D0462C85-AE91-5247-9035-95B0342CDD2E}" srcOrd="0" destOrd="0" presId="urn:microsoft.com/office/officeart/2005/8/layout/hierarchy3"/>
    <dgm:cxn modelId="{E0BA6D45-6347-FC44-BF13-CBF9F02A4568}" type="presParOf" srcId="{E2769925-D414-D54C-980A-BC7FF88B4309}" destId="{A27B1689-5311-3549-AEAE-AA1BF9DE4A55}" srcOrd="1" destOrd="0" presId="urn:microsoft.com/office/officeart/2005/8/layout/hierarchy3"/>
    <dgm:cxn modelId="{A0AFD2F0-F7A7-174C-8866-F3D1202FCAEB}" type="presParOf" srcId="{E2769925-D414-D54C-980A-BC7FF88B4309}" destId="{1A30DF7C-AFB8-0A47-9008-6A72336E2E5F}" srcOrd="2" destOrd="0" presId="urn:microsoft.com/office/officeart/2005/8/layout/hierarchy3"/>
    <dgm:cxn modelId="{3A30D23C-F06C-3440-BF41-0ACB65327C85}" type="presParOf" srcId="{E2769925-D414-D54C-980A-BC7FF88B4309}" destId="{6F09F08C-A5BB-6247-9724-21BC445DE1EB}" srcOrd="3" destOrd="0" presId="urn:microsoft.com/office/officeart/2005/8/layout/hierarchy3"/>
    <dgm:cxn modelId="{D26F02C2-5DFB-4F48-89C4-45B755F202C9}" type="presParOf" srcId="{E2769925-D414-D54C-980A-BC7FF88B4309}" destId="{6E0927B4-2FCB-7941-B2CA-561C3B619014}" srcOrd="4" destOrd="0" presId="urn:microsoft.com/office/officeart/2005/8/layout/hierarchy3"/>
    <dgm:cxn modelId="{1D129428-0076-5944-86A0-50E386E0BE6B}" type="presParOf" srcId="{E2769925-D414-D54C-980A-BC7FF88B4309}" destId="{13A156FA-D1D5-F64F-B232-0589A38B6D40}" srcOrd="5" destOrd="0" presId="urn:microsoft.com/office/officeart/2005/8/layout/hierarchy3"/>
    <dgm:cxn modelId="{D865AC44-A20F-D847-8273-4C0BA1CF46EE}" type="presParOf" srcId="{E2769925-D414-D54C-980A-BC7FF88B4309}" destId="{72DFC984-F9B1-BE48-B0F9-72D24F8014C1}" srcOrd="6" destOrd="0" presId="urn:microsoft.com/office/officeart/2005/8/layout/hierarchy3"/>
    <dgm:cxn modelId="{8EDF4C61-F5D4-5F47-B268-E0A9A517D4DC}" type="presParOf" srcId="{E2769925-D414-D54C-980A-BC7FF88B4309}" destId="{46EFB03E-1C26-5344-A491-E7E04D62C6ED}" srcOrd="7" destOrd="0" presId="urn:microsoft.com/office/officeart/2005/8/layout/hierarchy3"/>
    <dgm:cxn modelId="{33BF9135-E7CE-3F43-A16A-5846DCF07827}" type="presParOf" srcId="{F9FD0BE5-0374-6D40-B44B-435D467B3641}" destId="{2AAE9524-9304-D248-89B7-264E6B0CBA34}" srcOrd="1" destOrd="0" presId="urn:microsoft.com/office/officeart/2005/8/layout/hierarchy3"/>
    <dgm:cxn modelId="{EA4B31F7-6D9C-354C-A34C-BCB09BDC112A}" type="presParOf" srcId="{2AAE9524-9304-D248-89B7-264E6B0CBA34}" destId="{902B4715-CDCA-0141-926A-05DC91D448CF}" srcOrd="0" destOrd="0" presId="urn:microsoft.com/office/officeart/2005/8/layout/hierarchy3"/>
    <dgm:cxn modelId="{45EFA067-ABD7-1A4A-8201-6EDAA40CA5B1}" type="presParOf" srcId="{902B4715-CDCA-0141-926A-05DC91D448CF}" destId="{97396DD4-DBD5-AB42-BE21-2C4E1B1D9428}" srcOrd="0" destOrd="0" presId="urn:microsoft.com/office/officeart/2005/8/layout/hierarchy3"/>
    <dgm:cxn modelId="{529997D8-4627-BA4E-B4A7-A040A910A614}" type="presParOf" srcId="{902B4715-CDCA-0141-926A-05DC91D448CF}" destId="{3EC30F67-C68A-B342-922E-31FA896D09C7}" srcOrd="1" destOrd="0" presId="urn:microsoft.com/office/officeart/2005/8/layout/hierarchy3"/>
    <dgm:cxn modelId="{2CFB6288-199F-8E47-A953-D5842F036C89}" type="presParOf" srcId="{2AAE9524-9304-D248-89B7-264E6B0CBA34}" destId="{3FE0C3F7-B0EB-CD45-B12A-AB3DD1F8D02E}" srcOrd="1" destOrd="0" presId="urn:microsoft.com/office/officeart/2005/8/layout/hierarchy3"/>
    <dgm:cxn modelId="{7DAE68F0-3F18-F14F-A0AB-D534B673176C}" type="presParOf" srcId="{3FE0C3F7-B0EB-CD45-B12A-AB3DD1F8D02E}" destId="{D02A20C5-2C5E-004B-953B-A6A51304CD90}" srcOrd="0" destOrd="0" presId="urn:microsoft.com/office/officeart/2005/8/layout/hierarchy3"/>
    <dgm:cxn modelId="{75A835C6-7CA8-B540-BB39-4F461C8DC874}" type="presParOf" srcId="{3FE0C3F7-B0EB-CD45-B12A-AB3DD1F8D02E}" destId="{115647D7-F54D-314A-9A34-2BFD45C65056}" srcOrd="1" destOrd="0" presId="urn:microsoft.com/office/officeart/2005/8/layout/hierarchy3"/>
    <dgm:cxn modelId="{D913D7D2-1239-194E-B46C-F9F9F0B68447}" type="presParOf" srcId="{3FE0C3F7-B0EB-CD45-B12A-AB3DD1F8D02E}" destId="{A28D6489-AA13-6E43-816F-E84AEF489CCF}" srcOrd="2" destOrd="0" presId="urn:microsoft.com/office/officeart/2005/8/layout/hierarchy3"/>
    <dgm:cxn modelId="{6CA306F0-F072-F247-905A-A33EAB20FDBA}" type="presParOf" srcId="{3FE0C3F7-B0EB-CD45-B12A-AB3DD1F8D02E}" destId="{5B3E292C-E470-8C40-BF95-556BFE3C068B}" srcOrd="3" destOrd="0" presId="urn:microsoft.com/office/officeart/2005/8/layout/hierarchy3"/>
    <dgm:cxn modelId="{1BBE7F87-CDC7-564D-8236-F2BD7239341B}" type="presParOf" srcId="{3FE0C3F7-B0EB-CD45-B12A-AB3DD1F8D02E}" destId="{625CDDBD-4790-6446-AA82-0338C9E081AD}" srcOrd="4" destOrd="0" presId="urn:microsoft.com/office/officeart/2005/8/layout/hierarchy3"/>
    <dgm:cxn modelId="{2D5EE486-A8EC-DC4C-AC51-B432A165427F}" type="presParOf" srcId="{3FE0C3F7-B0EB-CD45-B12A-AB3DD1F8D02E}" destId="{A98D44AF-9D4A-2D4E-A842-7CC1F1EEF7C4}" srcOrd="5" destOrd="0" presId="urn:microsoft.com/office/officeart/2005/8/layout/hierarchy3"/>
    <dgm:cxn modelId="{7197CE74-4606-F140-9B00-812F52DA5AE3}" type="presParOf" srcId="{3FE0C3F7-B0EB-CD45-B12A-AB3DD1F8D02E}" destId="{1FFFA8E4-2D75-F14C-81E6-9A68DDEC9C89}" srcOrd="6" destOrd="0" presId="urn:microsoft.com/office/officeart/2005/8/layout/hierarchy3"/>
    <dgm:cxn modelId="{5F2F55E7-2B1E-294A-815E-C671E5F33AE9}" type="presParOf" srcId="{3FE0C3F7-B0EB-CD45-B12A-AB3DD1F8D02E}" destId="{92808D8C-DF4C-5947-B549-9AEBC9548916}" srcOrd="7" destOrd="0" presId="urn:microsoft.com/office/officeart/2005/8/layout/hierarchy3"/>
    <dgm:cxn modelId="{33453FEC-9D77-6543-B26C-8834B574942A}" type="presParOf" srcId="{F9FD0BE5-0374-6D40-B44B-435D467B3641}" destId="{CFA10CF6-9787-FE40-99CE-9729B7FF4099}" srcOrd="2" destOrd="0" presId="urn:microsoft.com/office/officeart/2005/8/layout/hierarchy3"/>
    <dgm:cxn modelId="{C60B74F3-C9CE-A544-97D3-79871BD6E9B9}" type="presParOf" srcId="{CFA10CF6-9787-FE40-99CE-9729B7FF4099}" destId="{42DC4CF6-C3BB-6441-A2EC-FF455DFB01C6}" srcOrd="0" destOrd="0" presId="urn:microsoft.com/office/officeart/2005/8/layout/hierarchy3"/>
    <dgm:cxn modelId="{AFD9E89E-A406-A141-9BD3-0492BD59A8AD}" type="presParOf" srcId="{42DC4CF6-C3BB-6441-A2EC-FF455DFB01C6}" destId="{469A26FA-4E73-5C4D-BA91-1EEEAE1459C3}" srcOrd="0" destOrd="0" presId="urn:microsoft.com/office/officeart/2005/8/layout/hierarchy3"/>
    <dgm:cxn modelId="{E8832C08-CE87-E347-9F19-9C2928AA7574}" type="presParOf" srcId="{42DC4CF6-C3BB-6441-A2EC-FF455DFB01C6}" destId="{9C5017BF-1C43-0248-A6FB-90648CB2CEFA}" srcOrd="1" destOrd="0" presId="urn:microsoft.com/office/officeart/2005/8/layout/hierarchy3"/>
    <dgm:cxn modelId="{F4808648-F65A-EF44-9474-C254684EDEFC}" type="presParOf" srcId="{CFA10CF6-9787-FE40-99CE-9729B7FF4099}" destId="{A246961A-574D-BE44-942B-2B60509A2DEC}" srcOrd="1" destOrd="0" presId="urn:microsoft.com/office/officeart/2005/8/layout/hierarchy3"/>
    <dgm:cxn modelId="{225B9D02-EA64-3C4E-BA7B-B8A78189895C}" type="presParOf" srcId="{A246961A-574D-BE44-942B-2B60509A2DEC}" destId="{8F1CC16F-62C4-7143-8465-EDD89C74A19A}" srcOrd="0" destOrd="0" presId="urn:microsoft.com/office/officeart/2005/8/layout/hierarchy3"/>
    <dgm:cxn modelId="{DCE8231A-AA60-B549-B3B0-EA510EDD88A7}" type="presParOf" srcId="{A246961A-574D-BE44-942B-2B60509A2DEC}" destId="{A981B734-81A1-FA42-929E-B292D12D8EAA}" srcOrd="1" destOrd="0" presId="urn:microsoft.com/office/officeart/2005/8/layout/hierarchy3"/>
    <dgm:cxn modelId="{E95B2A5E-646E-284D-B16C-A651DC2C5482}" type="presParOf" srcId="{A246961A-574D-BE44-942B-2B60509A2DEC}" destId="{730CB23A-83B2-1E46-BF68-4D64159B6BFF}" srcOrd="2" destOrd="0" presId="urn:microsoft.com/office/officeart/2005/8/layout/hierarchy3"/>
    <dgm:cxn modelId="{04463CBB-AABB-4446-9F11-E51971B1EC25}" type="presParOf" srcId="{A246961A-574D-BE44-942B-2B60509A2DEC}" destId="{3D62CB4E-68CE-3543-9EFD-C6838A0FEC57}" srcOrd="3" destOrd="0" presId="urn:microsoft.com/office/officeart/2005/8/layout/hierarchy3"/>
    <dgm:cxn modelId="{7275199A-06E0-7D4B-87D5-EEC0EA8A140C}" type="presParOf" srcId="{A246961A-574D-BE44-942B-2B60509A2DEC}" destId="{7328A6DB-326E-F249-BCE9-8F318DF3F559}" srcOrd="4" destOrd="0" presId="urn:microsoft.com/office/officeart/2005/8/layout/hierarchy3"/>
    <dgm:cxn modelId="{FA7D1047-F72B-6D40-A48C-888188C1B82A}" type="presParOf" srcId="{A246961A-574D-BE44-942B-2B60509A2DEC}" destId="{41FF94A6-022B-DE49-B2A0-695006DD62F5}" srcOrd="5" destOrd="0" presId="urn:microsoft.com/office/officeart/2005/8/layout/hierarchy3"/>
    <dgm:cxn modelId="{FF7ECC40-BBFA-6543-BDC2-9E332EA6CE05}" type="presParOf" srcId="{A246961A-574D-BE44-942B-2B60509A2DEC}" destId="{F43632F0-96C2-A446-B6BD-3616C1F4D012}" srcOrd="6" destOrd="0" presId="urn:microsoft.com/office/officeart/2005/8/layout/hierarchy3"/>
    <dgm:cxn modelId="{BDFE451F-9246-844B-A3B8-A930871B6873}" type="presParOf" srcId="{A246961A-574D-BE44-942B-2B60509A2DEC}" destId="{A4AE2B04-D914-7C4E-8A60-ACBCD91AA22B}"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E0A13B-9AA8-DC4C-9A14-5B9CF2BA13F8}">
      <dsp:nvSpPr>
        <dsp:cNvPr id="0" name=""/>
        <dsp:cNvSpPr/>
      </dsp:nvSpPr>
      <dsp:spPr>
        <a:xfrm>
          <a:off x="1462236" y="2965"/>
          <a:ext cx="1777007" cy="888503"/>
        </a:xfrm>
        <a:prstGeom prst="roundRect">
          <a:avLst>
            <a:gd name="adj" fmla="val 10000"/>
          </a:avLst>
        </a:prstGeom>
        <a:gradFill rotWithShape="0">
          <a:gsLst>
            <a:gs pos="0">
              <a:srgbClr val="80998C"/>
            </a:gs>
            <a:gs pos="50000">
              <a:srgbClr val="80998C"/>
            </a:gs>
            <a:gs pos="100000">
              <a:srgbClr val="80998C"/>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7625" tIns="31750" rIns="47625" bIns="31750" numCol="1" spcCol="1270" anchor="ctr" anchorCtr="0">
          <a:noAutofit/>
        </a:bodyPr>
        <a:lstStyle/>
        <a:p>
          <a:pPr marL="0" lvl="0" indent="0" algn="ctr" defTabSz="1111250">
            <a:lnSpc>
              <a:spcPct val="90000"/>
            </a:lnSpc>
            <a:spcBef>
              <a:spcPct val="0"/>
            </a:spcBef>
            <a:spcAft>
              <a:spcPct val="35000"/>
            </a:spcAft>
            <a:buNone/>
          </a:pPr>
          <a:r>
            <a:rPr lang="en-US" sz="2500" kern="1200" dirty="0"/>
            <a:t>INWARD</a:t>
          </a:r>
        </a:p>
      </dsp:txBody>
      <dsp:txXfrm>
        <a:off x="1488259" y="28988"/>
        <a:ext cx="1724961" cy="836457"/>
      </dsp:txXfrm>
    </dsp:sp>
    <dsp:sp modelId="{D0462C85-AE91-5247-9035-95B0342CDD2E}">
      <dsp:nvSpPr>
        <dsp:cNvPr id="0" name=""/>
        <dsp:cNvSpPr/>
      </dsp:nvSpPr>
      <dsp:spPr>
        <a:xfrm>
          <a:off x="1639936" y="891469"/>
          <a:ext cx="177700" cy="666377"/>
        </a:xfrm>
        <a:custGeom>
          <a:avLst/>
          <a:gdLst/>
          <a:ahLst/>
          <a:cxnLst/>
          <a:rect l="0" t="0" r="0" b="0"/>
          <a:pathLst>
            <a:path>
              <a:moveTo>
                <a:pt x="0" y="0"/>
              </a:moveTo>
              <a:lnTo>
                <a:pt x="0" y="666377"/>
              </a:lnTo>
              <a:lnTo>
                <a:pt x="177700" y="66637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27B1689-5311-3549-AEAE-AA1BF9DE4A55}">
      <dsp:nvSpPr>
        <dsp:cNvPr id="0" name=""/>
        <dsp:cNvSpPr/>
      </dsp:nvSpPr>
      <dsp:spPr>
        <a:xfrm>
          <a:off x="1817637" y="1113595"/>
          <a:ext cx="1421606" cy="888503"/>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BIBLE STUDY</a:t>
          </a:r>
        </a:p>
      </dsp:txBody>
      <dsp:txXfrm>
        <a:off x="1843660" y="1139618"/>
        <a:ext cx="1369560" cy="836457"/>
      </dsp:txXfrm>
    </dsp:sp>
    <dsp:sp modelId="{1A30DF7C-AFB8-0A47-9008-6A72336E2E5F}">
      <dsp:nvSpPr>
        <dsp:cNvPr id="0" name=""/>
        <dsp:cNvSpPr/>
      </dsp:nvSpPr>
      <dsp:spPr>
        <a:xfrm>
          <a:off x="1639936" y="891469"/>
          <a:ext cx="177700" cy="1777007"/>
        </a:xfrm>
        <a:custGeom>
          <a:avLst/>
          <a:gdLst/>
          <a:ahLst/>
          <a:cxnLst/>
          <a:rect l="0" t="0" r="0" b="0"/>
          <a:pathLst>
            <a:path>
              <a:moveTo>
                <a:pt x="0" y="0"/>
              </a:moveTo>
              <a:lnTo>
                <a:pt x="0" y="1777007"/>
              </a:lnTo>
              <a:lnTo>
                <a:pt x="177700" y="177700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F09F08C-A5BB-6247-9724-21BC445DE1EB}">
      <dsp:nvSpPr>
        <dsp:cNvPr id="0" name=""/>
        <dsp:cNvSpPr/>
      </dsp:nvSpPr>
      <dsp:spPr>
        <a:xfrm>
          <a:off x="1817637" y="2224225"/>
          <a:ext cx="1421606" cy="888503"/>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PRAYER</a:t>
          </a:r>
        </a:p>
      </dsp:txBody>
      <dsp:txXfrm>
        <a:off x="1843660" y="2250248"/>
        <a:ext cx="1369560" cy="836457"/>
      </dsp:txXfrm>
    </dsp:sp>
    <dsp:sp modelId="{6E0927B4-2FCB-7941-B2CA-561C3B619014}">
      <dsp:nvSpPr>
        <dsp:cNvPr id="0" name=""/>
        <dsp:cNvSpPr/>
      </dsp:nvSpPr>
      <dsp:spPr>
        <a:xfrm>
          <a:off x="1639936" y="891469"/>
          <a:ext cx="177700" cy="2887637"/>
        </a:xfrm>
        <a:custGeom>
          <a:avLst/>
          <a:gdLst/>
          <a:ahLst/>
          <a:cxnLst/>
          <a:rect l="0" t="0" r="0" b="0"/>
          <a:pathLst>
            <a:path>
              <a:moveTo>
                <a:pt x="0" y="0"/>
              </a:moveTo>
              <a:lnTo>
                <a:pt x="0" y="2887637"/>
              </a:lnTo>
              <a:lnTo>
                <a:pt x="177700" y="288763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3A156FA-D1D5-F64F-B232-0589A38B6D40}">
      <dsp:nvSpPr>
        <dsp:cNvPr id="0" name=""/>
        <dsp:cNvSpPr/>
      </dsp:nvSpPr>
      <dsp:spPr>
        <a:xfrm>
          <a:off x="1817637" y="3334854"/>
          <a:ext cx="1421606" cy="888503"/>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MEDITATION</a:t>
          </a:r>
        </a:p>
      </dsp:txBody>
      <dsp:txXfrm>
        <a:off x="1843660" y="3360877"/>
        <a:ext cx="1369560" cy="836457"/>
      </dsp:txXfrm>
    </dsp:sp>
    <dsp:sp modelId="{72DFC984-F9B1-BE48-B0F9-72D24F8014C1}">
      <dsp:nvSpPr>
        <dsp:cNvPr id="0" name=""/>
        <dsp:cNvSpPr/>
      </dsp:nvSpPr>
      <dsp:spPr>
        <a:xfrm>
          <a:off x="1639936" y="891469"/>
          <a:ext cx="177700" cy="3998267"/>
        </a:xfrm>
        <a:custGeom>
          <a:avLst/>
          <a:gdLst/>
          <a:ahLst/>
          <a:cxnLst/>
          <a:rect l="0" t="0" r="0" b="0"/>
          <a:pathLst>
            <a:path>
              <a:moveTo>
                <a:pt x="0" y="0"/>
              </a:moveTo>
              <a:lnTo>
                <a:pt x="0" y="3998267"/>
              </a:lnTo>
              <a:lnTo>
                <a:pt x="177700" y="399826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6EFB03E-1C26-5344-A491-E7E04D62C6ED}">
      <dsp:nvSpPr>
        <dsp:cNvPr id="0" name=""/>
        <dsp:cNvSpPr/>
      </dsp:nvSpPr>
      <dsp:spPr>
        <a:xfrm>
          <a:off x="1817637" y="4445484"/>
          <a:ext cx="1421606" cy="888503"/>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FASTING</a:t>
          </a:r>
        </a:p>
      </dsp:txBody>
      <dsp:txXfrm>
        <a:off x="1843660" y="4471507"/>
        <a:ext cx="1369560" cy="836457"/>
      </dsp:txXfrm>
    </dsp:sp>
    <dsp:sp modelId="{97396DD4-DBD5-AB42-BE21-2C4E1B1D9428}">
      <dsp:nvSpPr>
        <dsp:cNvPr id="0" name=""/>
        <dsp:cNvSpPr/>
      </dsp:nvSpPr>
      <dsp:spPr>
        <a:xfrm>
          <a:off x="3683495" y="2965"/>
          <a:ext cx="1777007" cy="888503"/>
        </a:xfrm>
        <a:prstGeom prst="roundRect">
          <a:avLst>
            <a:gd name="adj" fmla="val 10000"/>
          </a:avLst>
        </a:prstGeom>
        <a:gradFill rotWithShape="0">
          <a:gsLst>
            <a:gs pos="0">
              <a:srgbClr val="80998C"/>
            </a:gs>
            <a:gs pos="50000">
              <a:srgbClr val="80998C"/>
            </a:gs>
            <a:gs pos="100000">
              <a:srgbClr val="80998C"/>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7625" tIns="31750" rIns="47625" bIns="31750" numCol="1" spcCol="1270" anchor="ctr" anchorCtr="0">
          <a:noAutofit/>
        </a:bodyPr>
        <a:lstStyle/>
        <a:p>
          <a:pPr marL="0" lvl="0" indent="0" algn="ctr" defTabSz="1111250">
            <a:lnSpc>
              <a:spcPct val="90000"/>
            </a:lnSpc>
            <a:spcBef>
              <a:spcPct val="0"/>
            </a:spcBef>
            <a:spcAft>
              <a:spcPct val="35000"/>
            </a:spcAft>
            <a:buNone/>
          </a:pPr>
          <a:r>
            <a:rPr lang="en-US" sz="2500" kern="1200" dirty="0"/>
            <a:t>OUTWARD</a:t>
          </a:r>
        </a:p>
      </dsp:txBody>
      <dsp:txXfrm>
        <a:off x="3709518" y="28988"/>
        <a:ext cx="1724961" cy="836457"/>
      </dsp:txXfrm>
    </dsp:sp>
    <dsp:sp modelId="{D02A20C5-2C5E-004B-953B-A6A51304CD90}">
      <dsp:nvSpPr>
        <dsp:cNvPr id="0" name=""/>
        <dsp:cNvSpPr/>
      </dsp:nvSpPr>
      <dsp:spPr>
        <a:xfrm>
          <a:off x="3861196" y="891469"/>
          <a:ext cx="177700" cy="666377"/>
        </a:xfrm>
        <a:custGeom>
          <a:avLst/>
          <a:gdLst/>
          <a:ahLst/>
          <a:cxnLst/>
          <a:rect l="0" t="0" r="0" b="0"/>
          <a:pathLst>
            <a:path>
              <a:moveTo>
                <a:pt x="0" y="0"/>
              </a:moveTo>
              <a:lnTo>
                <a:pt x="0" y="666377"/>
              </a:lnTo>
              <a:lnTo>
                <a:pt x="177700" y="66637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15647D7-F54D-314A-9A34-2BFD45C65056}">
      <dsp:nvSpPr>
        <dsp:cNvPr id="0" name=""/>
        <dsp:cNvSpPr/>
      </dsp:nvSpPr>
      <dsp:spPr>
        <a:xfrm>
          <a:off x="4038897" y="1113595"/>
          <a:ext cx="1421606" cy="888503"/>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SIMPLICITY</a:t>
          </a:r>
        </a:p>
      </dsp:txBody>
      <dsp:txXfrm>
        <a:off x="4064920" y="1139618"/>
        <a:ext cx="1369560" cy="836457"/>
      </dsp:txXfrm>
    </dsp:sp>
    <dsp:sp modelId="{A28D6489-AA13-6E43-816F-E84AEF489CCF}">
      <dsp:nvSpPr>
        <dsp:cNvPr id="0" name=""/>
        <dsp:cNvSpPr/>
      </dsp:nvSpPr>
      <dsp:spPr>
        <a:xfrm>
          <a:off x="3861196" y="891469"/>
          <a:ext cx="177700" cy="1777007"/>
        </a:xfrm>
        <a:custGeom>
          <a:avLst/>
          <a:gdLst/>
          <a:ahLst/>
          <a:cxnLst/>
          <a:rect l="0" t="0" r="0" b="0"/>
          <a:pathLst>
            <a:path>
              <a:moveTo>
                <a:pt x="0" y="0"/>
              </a:moveTo>
              <a:lnTo>
                <a:pt x="0" y="1777007"/>
              </a:lnTo>
              <a:lnTo>
                <a:pt x="177700" y="177700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B3E292C-E470-8C40-BF95-556BFE3C068B}">
      <dsp:nvSpPr>
        <dsp:cNvPr id="0" name=""/>
        <dsp:cNvSpPr/>
      </dsp:nvSpPr>
      <dsp:spPr>
        <a:xfrm>
          <a:off x="4038897" y="2224225"/>
          <a:ext cx="1421606" cy="888503"/>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SOLITUDE</a:t>
          </a:r>
        </a:p>
      </dsp:txBody>
      <dsp:txXfrm>
        <a:off x="4064920" y="2250248"/>
        <a:ext cx="1369560" cy="836457"/>
      </dsp:txXfrm>
    </dsp:sp>
    <dsp:sp modelId="{625CDDBD-4790-6446-AA82-0338C9E081AD}">
      <dsp:nvSpPr>
        <dsp:cNvPr id="0" name=""/>
        <dsp:cNvSpPr/>
      </dsp:nvSpPr>
      <dsp:spPr>
        <a:xfrm>
          <a:off x="3861196" y="891469"/>
          <a:ext cx="177700" cy="2887637"/>
        </a:xfrm>
        <a:custGeom>
          <a:avLst/>
          <a:gdLst/>
          <a:ahLst/>
          <a:cxnLst/>
          <a:rect l="0" t="0" r="0" b="0"/>
          <a:pathLst>
            <a:path>
              <a:moveTo>
                <a:pt x="0" y="0"/>
              </a:moveTo>
              <a:lnTo>
                <a:pt x="0" y="2887637"/>
              </a:lnTo>
              <a:lnTo>
                <a:pt x="177700" y="288763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98D44AF-9D4A-2D4E-A842-7CC1F1EEF7C4}">
      <dsp:nvSpPr>
        <dsp:cNvPr id="0" name=""/>
        <dsp:cNvSpPr/>
      </dsp:nvSpPr>
      <dsp:spPr>
        <a:xfrm>
          <a:off x="4038897" y="3334854"/>
          <a:ext cx="1421606" cy="888503"/>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SERVICE</a:t>
          </a:r>
        </a:p>
      </dsp:txBody>
      <dsp:txXfrm>
        <a:off x="4064920" y="3360877"/>
        <a:ext cx="1369560" cy="836457"/>
      </dsp:txXfrm>
    </dsp:sp>
    <dsp:sp modelId="{1FFFA8E4-2D75-F14C-81E6-9A68DDEC9C89}">
      <dsp:nvSpPr>
        <dsp:cNvPr id="0" name=""/>
        <dsp:cNvSpPr/>
      </dsp:nvSpPr>
      <dsp:spPr>
        <a:xfrm>
          <a:off x="3861196" y="891469"/>
          <a:ext cx="177700" cy="3998267"/>
        </a:xfrm>
        <a:custGeom>
          <a:avLst/>
          <a:gdLst/>
          <a:ahLst/>
          <a:cxnLst/>
          <a:rect l="0" t="0" r="0" b="0"/>
          <a:pathLst>
            <a:path>
              <a:moveTo>
                <a:pt x="0" y="0"/>
              </a:moveTo>
              <a:lnTo>
                <a:pt x="0" y="3998267"/>
              </a:lnTo>
              <a:lnTo>
                <a:pt x="177700" y="399826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2808D8C-DF4C-5947-B549-9AEBC9548916}">
      <dsp:nvSpPr>
        <dsp:cNvPr id="0" name=""/>
        <dsp:cNvSpPr/>
      </dsp:nvSpPr>
      <dsp:spPr>
        <a:xfrm>
          <a:off x="4038897" y="4445484"/>
          <a:ext cx="1421606" cy="888503"/>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SUBMISSION</a:t>
          </a:r>
        </a:p>
      </dsp:txBody>
      <dsp:txXfrm>
        <a:off x="4064920" y="4471507"/>
        <a:ext cx="1369560" cy="836457"/>
      </dsp:txXfrm>
    </dsp:sp>
    <dsp:sp modelId="{469A26FA-4E73-5C4D-BA91-1EEEAE1459C3}">
      <dsp:nvSpPr>
        <dsp:cNvPr id="0" name=""/>
        <dsp:cNvSpPr/>
      </dsp:nvSpPr>
      <dsp:spPr>
        <a:xfrm>
          <a:off x="5904755" y="2965"/>
          <a:ext cx="1777007" cy="888503"/>
        </a:xfrm>
        <a:prstGeom prst="roundRect">
          <a:avLst>
            <a:gd name="adj" fmla="val 10000"/>
          </a:avLst>
        </a:prstGeom>
        <a:gradFill rotWithShape="0">
          <a:gsLst>
            <a:gs pos="0">
              <a:srgbClr val="80998C"/>
            </a:gs>
            <a:gs pos="50000">
              <a:srgbClr val="80998C"/>
            </a:gs>
            <a:gs pos="100000">
              <a:srgbClr val="80998C"/>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7625" tIns="31750" rIns="47625" bIns="31750" numCol="1" spcCol="1270" anchor="ctr" anchorCtr="0">
          <a:noAutofit/>
        </a:bodyPr>
        <a:lstStyle/>
        <a:p>
          <a:pPr marL="0" lvl="0" indent="0" algn="ctr" defTabSz="1111250">
            <a:lnSpc>
              <a:spcPct val="90000"/>
            </a:lnSpc>
            <a:spcBef>
              <a:spcPct val="0"/>
            </a:spcBef>
            <a:spcAft>
              <a:spcPct val="35000"/>
            </a:spcAft>
            <a:buNone/>
          </a:pPr>
          <a:r>
            <a:rPr lang="en-US" sz="2500" kern="1200" dirty="0"/>
            <a:t>CORPORATE</a:t>
          </a:r>
        </a:p>
      </dsp:txBody>
      <dsp:txXfrm>
        <a:off x="5930778" y="28988"/>
        <a:ext cx="1724961" cy="836457"/>
      </dsp:txXfrm>
    </dsp:sp>
    <dsp:sp modelId="{8F1CC16F-62C4-7143-8465-EDD89C74A19A}">
      <dsp:nvSpPr>
        <dsp:cNvPr id="0" name=""/>
        <dsp:cNvSpPr/>
      </dsp:nvSpPr>
      <dsp:spPr>
        <a:xfrm>
          <a:off x="6082455" y="891469"/>
          <a:ext cx="177700" cy="666377"/>
        </a:xfrm>
        <a:custGeom>
          <a:avLst/>
          <a:gdLst/>
          <a:ahLst/>
          <a:cxnLst/>
          <a:rect l="0" t="0" r="0" b="0"/>
          <a:pathLst>
            <a:path>
              <a:moveTo>
                <a:pt x="0" y="0"/>
              </a:moveTo>
              <a:lnTo>
                <a:pt x="0" y="666377"/>
              </a:lnTo>
              <a:lnTo>
                <a:pt x="177700" y="66637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981B734-81A1-FA42-929E-B292D12D8EAA}">
      <dsp:nvSpPr>
        <dsp:cNvPr id="0" name=""/>
        <dsp:cNvSpPr/>
      </dsp:nvSpPr>
      <dsp:spPr>
        <a:xfrm>
          <a:off x="6260156" y="1113595"/>
          <a:ext cx="1421606" cy="888503"/>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CONFESSION</a:t>
          </a:r>
        </a:p>
      </dsp:txBody>
      <dsp:txXfrm>
        <a:off x="6286179" y="1139618"/>
        <a:ext cx="1369560" cy="836457"/>
      </dsp:txXfrm>
    </dsp:sp>
    <dsp:sp modelId="{730CB23A-83B2-1E46-BF68-4D64159B6BFF}">
      <dsp:nvSpPr>
        <dsp:cNvPr id="0" name=""/>
        <dsp:cNvSpPr/>
      </dsp:nvSpPr>
      <dsp:spPr>
        <a:xfrm>
          <a:off x="6082455" y="891469"/>
          <a:ext cx="177700" cy="1777007"/>
        </a:xfrm>
        <a:custGeom>
          <a:avLst/>
          <a:gdLst/>
          <a:ahLst/>
          <a:cxnLst/>
          <a:rect l="0" t="0" r="0" b="0"/>
          <a:pathLst>
            <a:path>
              <a:moveTo>
                <a:pt x="0" y="0"/>
              </a:moveTo>
              <a:lnTo>
                <a:pt x="0" y="1777007"/>
              </a:lnTo>
              <a:lnTo>
                <a:pt x="177700" y="177700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D62CB4E-68CE-3543-9EFD-C6838A0FEC57}">
      <dsp:nvSpPr>
        <dsp:cNvPr id="0" name=""/>
        <dsp:cNvSpPr/>
      </dsp:nvSpPr>
      <dsp:spPr>
        <a:xfrm>
          <a:off x="6260156" y="2224225"/>
          <a:ext cx="1421606" cy="888503"/>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WORSHIP</a:t>
          </a:r>
        </a:p>
      </dsp:txBody>
      <dsp:txXfrm>
        <a:off x="6286179" y="2250248"/>
        <a:ext cx="1369560" cy="836457"/>
      </dsp:txXfrm>
    </dsp:sp>
    <dsp:sp modelId="{7328A6DB-326E-F249-BCE9-8F318DF3F559}">
      <dsp:nvSpPr>
        <dsp:cNvPr id="0" name=""/>
        <dsp:cNvSpPr/>
      </dsp:nvSpPr>
      <dsp:spPr>
        <a:xfrm>
          <a:off x="6082455" y="891469"/>
          <a:ext cx="177700" cy="2887637"/>
        </a:xfrm>
        <a:custGeom>
          <a:avLst/>
          <a:gdLst/>
          <a:ahLst/>
          <a:cxnLst/>
          <a:rect l="0" t="0" r="0" b="0"/>
          <a:pathLst>
            <a:path>
              <a:moveTo>
                <a:pt x="0" y="0"/>
              </a:moveTo>
              <a:lnTo>
                <a:pt x="0" y="2887637"/>
              </a:lnTo>
              <a:lnTo>
                <a:pt x="177700" y="288763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1FF94A6-022B-DE49-B2A0-695006DD62F5}">
      <dsp:nvSpPr>
        <dsp:cNvPr id="0" name=""/>
        <dsp:cNvSpPr/>
      </dsp:nvSpPr>
      <dsp:spPr>
        <a:xfrm>
          <a:off x="6260156" y="3334854"/>
          <a:ext cx="1421606" cy="888503"/>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GUIDANCE</a:t>
          </a:r>
        </a:p>
      </dsp:txBody>
      <dsp:txXfrm>
        <a:off x="6286179" y="3360877"/>
        <a:ext cx="1369560" cy="836457"/>
      </dsp:txXfrm>
    </dsp:sp>
    <dsp:sp modelId="{F43632F0-96C2-A446-B6BD-3616C1F4D012}">
      <dsp:nvSpPr>
        <dsp:cNvPr id="0" name=""/>
        <dsp:cNvSpPr/>
      </dsp:nvSpPr>
      <dsp:spPr>
        <a:xfrm>
          <a:off x="6082455" y="891469"/>
          <a:ext cx="177700" cy="3998267"/>
        </a:xfrm>
        <a:custGeom>
          <a:avLst/>
          <a:gdLst/>
          <a:ahLst/>
          <a:cxnLst/>
          <a:rect l="0" t="0" r="0" b="0"/>
          <a:pathLst>
            <a:path>
              <a:moveTo>
                <a:pt x="0" y="0"/>
              </a:moveTo>
              <a:lnTo>
                <a:pt x="0" y="3998267"/>
              </a:lnTo>
              <a:lnTo>
                <a:pt x="177700" y="399826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4AE2B04-D914-7C4E-8A60-ACBCD91AA22B}">
      <dsp:nvSpPr>
        <dsp:cNvPr id="0" name=""/>
        <dsp:cNvSpPr/>
      </dsp:nvSpPr>
      <dsp:spPr>
        <a:xfrm>
          <a:off x="6260156" y="4445484"/>
          <a:ext cx="1421606" cy="888503"/>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CELEBRATION</a:t>
          </a:r>
        </a:p>
      </dsp:txBody>
      <dsp:txXfrm>
        <a:off x="6286179" y="4471507"/>
        <a:ext cx="1369560" cy="83645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53C72-9EA8-9347-88C4-B8C6D48C746F}"/>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83ACB190-5843-704E-B1EE-0D9F22A4890F}"/>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3C26BA07-FD29-B440-9E4D-9366BD38611D}"/>
              </a:ext>
            </a:extLst>
          </p:cNvPr>
          <p:cNvSpPr>
            <a:spLocks noGrp="1"/>
          </p:cNvSpPr>
          <p:nvPr>
            <p:ph type="dt" sz="half" idx="10"/>
          </p:nvPr>
        </p:nvSpPr>
        <p:spPr/>
        <p:txBody>
          <a:bodyPr/>
          <a:lstStyle/>
          <a:p>
            <a:fld id="{751EE1AC-C9C9-6E4B-B312-86B4310CBFEA}" type="datetimeFigureOut">
              <a:rPr lang="en-US" smtClean="0"/>
              <a:t>1/1/22</a:t>
            </a:fld>
            <a:endParaRPr lang="en-US"/>
          </a:p>
        </p:txBody>
      </p:sp>
      <p:sp>
        <p:nvSpPr>
          <p:cNvPr id="5" name="Footer Placeholder 4">
            <a:extLst>
              <a:ext uri="{FF2B5EF4-FFF2-40B4-BE49-F238E27FC236}">
                <a16:creationId xmlns:a16="http://schemas.microsoft.com/office/drawing/2014/main" id="{40CCB932-2B52-0A41-A3B5-C59C727204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2289FB-E535-104D-8129-53183541BE33}"/>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153406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6820A-1BED-794B-B692-A5353CCB595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3CCE9DC-9052-A24B-BE3E-E4473B4120C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2372B9-A0D3-894C-A125-0EAF90D7FC44}"/>
              </a:ext>
            </a:extLst>
          </p:cNvPr>
          <p:cNvSpPr>
            <a:spLocks noGrp="1"/>
          </p:cNvSpPr>
          <p:nvPr>
            <p:ph type="dt" sz="half" idx="10"/>
          </p:nvPr>
        </p:nvSpPr>
        <p:spPr/>
        <p:txBody>
          <a:bodyPr/>
          <a:lstStyle/>
          <a:p>
            <a:fld id="{751EE1AC-C9C9-6E4B-B312-86B4310CBFEA}" type="datetimeFigureOut">
              <a:rPr lang="en-US" smtClean="0"/>
              <a:t>1/1/22</a:t>
            </a:fld>
            <a:endParaRPr lang="en-US"/>
          </a:p>
        </p:txBody>
      </p:sp>
      <p:sp>
        <p:nvSpPr>
          <p:cNvPr id="5" name="Footer Placeholder 4">
            <a:extLst>
              <a:ext uri="{FF2B5EF4-FFF2-40B4-BE49-F238E27FC236}">
                <a16:creationId xmlns:a16="http://schemas.microsoft.com/office/drawing/2014/main" id="{5677E0A1-00C2-4F4A-AFFD-BCE200108E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DDFEFE-70CD-7C4A-A65A-6925F5E2F3F4}"/>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778390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A97F61-0C61-CF42-A84A-B249E2051FAB}"/>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A2A7C3C-7482-194A-9120-620FB0BD0A14}"/>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5CC756-AE0E-0747-BCF1-47156AACB950}"/>
              </a:ext>
            </a:extLst>
          </p:cNvPr>
          <p:cNvSpPr>
            <a:spLocks noGrp="1"/>
          </p:cNvSpPr>
          <p:nvPr>
            <p:ph type="dt" sz="half" idx="10"/>
          </p:nvPr>
        </p:nvSpPr>
        <p:spPr/>
        <p:txBody>
          <a:bodyPr/>
          <a:lstStyle/>
          <a:p>
            <a:fld id="{751EE1AC-C9C9-6E4B-B312-86B4310CBFEA}" type="datetimeFigureOut">
              <a:rPr lang="en-US" smtClean="0"/>
              <a:t>1/1/22</a:t>
            </a:fld>
            <a:endParaRPr lang="en-US"/>
          </a:p>
        </p:txBody>
      </p:sp>
      <p:sp>
        <p:nvSpPr>
          <p:cNvPr id="5" name="Footer Placeholder 4">
            <a:extLst>
              <a:ext uri="{FF2B5EF4-FFF2-40B4-BE49-F238E27FC236}">
                <a16:creationId xmlns:a16="http://schemas.microsoft.com/office/drawing/2014/main" id="{13C834FE-81B7-1D42-A30D-6C0AA72463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49EE3E-A67F-CE4F-9FA2-E7F92C11EE7A}"/>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2292794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8C71D-FC91-0D48-9C93-5F2E00667F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BDEBBD-1AC4-AA48-BC1B-B7177AB266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CAA065-D966-CE4E-A51E-943C551ECF51}"/>
              </a:ext>
            </a:extLst>
          </p:cNvPr>
          <p:cNvSpPr>
            <a:spLocks noGrp="1"/>
          </p:cNvSpPr>
          <p:nvPr>
            <p:ph type="dt" sz="half" idx="10"/>
          </p:nvPr>
        </p:nvSpPr>
        <p:spPr/>
        <p:txBody>
          <a:bodyPr/>
          <a:lstStyle/>
          <a:p>
            <a:fld id="{751EE1AC-C9C9-6E4B-B312-86B4310CBFEA}" type="datetimeFigureOut">
              <a:rPr lang="en-US" smtClean="0"/>
              <a:t>1/1/22</a:t>
            </a:fld>
            <a:endParaRPr lang="en-US"/>
          </a:p>
        </p:txBody>
      </p:sp>
      <p:sp>
        <p:nvSpPr>
          <p:cNvPr id="5" name="Footer Placeholder 4">
            <a:extLst>
              <a:ext uri="{FF2B5EF4-FFF2-40B4-BE49-F238E27FC236}">
                <a16:creationId xmlns:a16="http://schemas.microsoft.com/office/drawing/2014/main" id="{04659BF2-2F37-A74A-B33F-6525CDE6D4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195938-0525-D84F-8CAB-A06B3D0658AC}"/>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2217259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EDB30-27B5-7E44-913B-749B07A1E53D}"/>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E3A7DEB5-0C25-B143-B55A-4C29C304AD49}"/>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39CDC2C-05A0-414A-ACB8-83FFC545EBA1}"/>
              </a:ext>
            </a:extLst>
          </p:cNvPr>
          <p:cNvSpPr>
            <a:spLocks noGrp="1"/>
          </p:cNvSpPr>
          <p:nvPr>
            <p:ph type="dt" sz="half" idx="10"/>
          </p:nvPr>
        </p:nvSpPr>
        <p:spPr/>
        <p:txBody>
          <a:bodyPr/>
          <a:lstStyle/>
          <a:p>
            <a:fld id="{751EE1AC-C9C9-6E4B-B312-86B4310CBFEA}" type="datetimeFigureOut">
              <a:rPr lang="en-US" smtClean="0"/>
              <a:t>1/1/22</a:t>
            </a:fld>
            <a:endParaRPr lang="en-US"/>
          </a:p>
        </p:txBody>
      </p:sp>
      <p:sp>
        <p:nvSpPr>
          <p:cNvPr id="5" name="Footer Placeholder 4">
            <a:extLst>
              <a:ext uri="{FF2B5EF4-FFF2-40B4-BE49-F238E27FC236}">
                <a16:creationId xmlns:a16="http://schemas.microsoft.com/office/drawing/2014/main" id="{146D242D-CB4C-704C-8940-70CB040472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4B05E8-81A0-0246-856D-E89B0E5CA314}"/>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4118750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ABBCB-D4BE-F042-A329-19A82FBC00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E7E837-9B84-E046-8B2C-D3E00B3C7C8E}"/>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6D8E335-3E4A-3943-8D92-DCACAC295DD6}"/>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EACD11-89E4-6347-BB17-99DAF2266E73}"/>
              </a:ext>
            </a:extLst>
          </p:cNvPr>
          <p:cNvSpPr>
            <a:spLocks noGrp="1"/>
          </p:cNvSpPr>
          <p:nvPr>
            <p:ph type="dt" sz="half" idx="10"/>
          </p:nvPr>
        </p:nvSpPr>
        <p:spPr/>
        <p:txBody>
          <a:bodyPr/>
          <a:lstStyle/>
          <a:p>
            <a:fld id="{751EE1AC-C9C9-6E4B-B312-86B4310CBFEA}" type="datetimeFigureOut">
              <a:rPr lang="en-US" smtClean="0"/>
              <a:t>1/1/22</a:t>
            </a:fld>
            <a:endParaRPr lang="en-US"/>
          </a:p>
        </p:txBody>
      </p:sp>
      <p:sp>
        <p:nvSpPr>
          <p:cNvPr id="6" name="Footer Placeholder 5">
            <a:extLst>
              <a:ext uri="{FF2B5EF4-FFF2-40B4-BE49-F238E27FC236}">
                <a16:creationId xmlns:a16="http://schemas.microsoft.com/office/drawing/2014/main" id="{DFCDAFED-381E-AE4D-9EC8-73E031DB00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6940FB-108F-7443-B303-4C5359745A46}"/>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1377844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8CCB9-20BE-5A43-93E0-D129E1E1EE2F}"/>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35EDDC8-63F2-464D-8C38-47AABB3CED14}"/>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4EA9567A-BF5B-B54A-9E7D-42DECBC40AD1}"/>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E2A37C-79FE-BB4A-A27C-3083BCC99F7E}"/>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6F3EE22D-8EA0-6A4E-B194-DD5EC59BFACE}"/>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5014077-D9FD-EA45-9DA3-68C0D02B6BD0}"/>
              </a:ext>
            </a:extLst>
          </p:cNvPr>
          <p:cNvSpPr>
            <a:spLocks noGrp="1"/>
          </p:cNvSpPr>
          <p:nvPr>
            <p:ph type="dt" sz="half" idx="10"/>
          </p:nvPr>
        </p:nvSpPr>
        <p:spPr/>
        <p:txBody>
          <a:bodyPr/>
          <a:lstStyle/>
          <a:p>
            <a:fld id="{751EE1AC-C9C9-6E4B-B312-86B4310CBFEA}" type="datetimeFigureOut">
              <a:rPr lang="en-US" smtClean="0"/>
              <a:t>1/1/22</a:t>
            </a:fld>
            <a:endParaRPr lang="en-US"/>
          </a:p>
        </p:txBody>
      </p:sp>
      <p:sp>
        <p:nvSpPr>
          <p:cNvPr id="8" name="Footer Placeholder 7">
            <a:extLst>
              <a:ext uri="{FF2B5EF4-FFF2-40B4-BE49-F238E27FC236}">
                <a16:creationId xmlns:a16="http://schemas.microsoft.com/office/drawing/2014/main" id="{C2E65B89-B985-9345-9BB8-6E0DD1A154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8C7BEB0-C23F-E245-8BEC-D3242BF30D34}"/>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4073816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5D6CD-46AA-F149-95D4-EEFD241F58A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3AA30F-9A59-7241-A362-73856BD51635}"/>
              </a:ext>
            </a:extLst>
          </p:cNvPr>
          <p:cNvSpPr>
            <a:spLocks noGrp="1"/>
          </p:cNvSpPr>
          <p:nvPr>
            <p:ph type="dt" sz="half" idx="10"/>
          </p:nvPr>
        </p:nvSpPr>
        <p:spPr/>
        <p:txBody>
          <a:bodyPr/>
          <a:lstStyle/>
          <a:p>
            <a:fld id="{751EE1AC-C9C9-6E4B-B312-86B4310CBFEA}" type="datetimeFigureOut">
              <a:rPr lang="en-US" smtClean="0"/>
              <a:t>1/1/22</a:t>
            </a:fld>
            <a:endParaRPr lang="en-US"/>
          </a:p>
        </p:txBody>
      </p:sp>
      <p:sp>
        <p:nvSpPr>
          <p:cNvPr id="4" name="Footer Placeholder 3">
            <a:extLst>
              <a:ext uri="{FF2B5EF4-FFF2-40B4-BE49-F238E27FC236}">
                <a16:creationId xmlns:a16="http://schemas.microsoft.com/office/drawing/2014/main" id="{DDDB839C-BECC-C24F-AF42-B1CCD1592F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A09A1DB-B810-E548-86A2-A467B6200E4B}"/>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4131612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113C392-965E-8549-B6D9-D6D84B9DBB9B}"/>
              </a:ext>
            </a:extLst>
          </p:cNvPr>
          <p:cNvSpPr>
            <a:spLocks noGrp="1"/>
          </p:cNvSpPr>
          <p:nvPr>
            <p:ph type="dt" sz="half" idx="10"/>
          </p:nvPr>
        </p:nvSpPr>
        <p:spPr/>
        <p:txBody>
          <a:bodyPr/>
          <a:lstStyle/>
          <a:p>
            <a:fld id="{751EE1AC-C9C9-6E4B-B312-86B4310CBFEA}" type="datetimeFigureOut">
              <a:rPr lang="en-US" smtClean="0"/>
              <a:t>1/1/22</a:t>
            </a:fld>
            <a:endParaRPr lang="en-US"/>
          </a:p>
        </p:txBody>
      </p:sp>
      <p:sp>
        <p:nvSpPr>
          <p:cNvPr id="3" name="Footer Placeholder 2">
            <a:extLst>
              <a:ext uri="{FF2B5EF4-FFF2-40B4-BE49-F238E27FC236}">
                <a16:creationId xmlns:a16="http://schemas.microsoft.com/office/drawing/2014/main" id="{F77F4218-4338-C946-BD3A-FDA74CE7EF8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408430D-C99C-1D45-B866-51B8F2857279}"/>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4257714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E4A71-33C0-D943-A7A9-61D78977F9D6}"/>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7B612664-33E5-8246-8EDD-3CDB71586B82}"/>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C53FB79-1C71-C540-B19E-04C8C88B602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766A4D5-512B-ED40-9445-681658F05183}"/>
              </a:ext>
            </a:extLst>
          </p:cNvPr>
          <p:cNvSpPr>
            <a:spLocks noGrp="1"/>
          </p:cNvSpPr>
          <p:nvPr>
            <p:ph type="dt" sz="half" idx="10"/>
          </p:nvPr>
        </p:nvSpPr>
        <p:spPr/>
        <p:txBody>
          <a:bodyPr/>
          <a:lstStyle/>
          <a:p>
            <a:fld id="{751EE1AC-C9C9-6E4B-B312-86B4310CBFEA}" type="datetimeFigureOut">
              <a:rPr lang="en-US" smtClean="0"/>
              <a:t>1/1/22</a:t>
            </a:fld>
            <a:endParaRPr lang="en-US"/>
          </a:p>
        </p:txBody>
      </p:sp>
      <p:sp>
        <p:nvSpPr>
          <p:cNvPr id="6" name="Footer Placeholder 5">
            <a:extLst>
              <a:ext uri="{FF2B5EF4-FFF2-40B4-BE49-F238E27FC236}">
                <a16:creationId xmlns:a16="http://schemas.microsoft.com/office/drawing/2014/main" id="{5387C16F-A698-B74F-A220-E89418EA7E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8B1629-998E-C54D-B211-289817DAED66}"/>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374087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371A6-D5F9-3643-BF0A-7978BC99E3C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2D3F544-856F-5A4A-A0A1-7CB8D785A0FE}"/>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6E180165-119E-9F43-B7B4-EED40538922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A8FBDFC6-7BFC-C845-8BBA-BF13D3DA925C}"/>
              </a:ext>
            </a:extLst>
          </p:cNvPr>
          <p:cNvSpPr>
            <a:spLocks noGrp="1"/>
          </p:cNvSpPr>
          <p:nvPr>
            <p:ph type="dt" sz="half" idx="10"/>
          </p:nvPr>
        </p:nvSpPr>
        <p:spPr/>
        <p:txBody>
          <a:bodyPr/>
          <a:lstStyle/>
          <a:p>
            <a:fld id="{751EE1AC-C9C9-6E4B-B312-86B4310CBFEA}" type="datetimeFigureOut">
              <a:rPr lang="en-US" smtClean="0"/>
              <a:t>1/1/22</a:t>
            </a:fld>
            <a:endParaRPr lang="en-US"/>
          </a:p>
        </p:txBody>
      </p:sp>
      <p:sp>
        <p:nvSpPr>
          <p:cNvPr id="6" name="Footer Placeholder 5">
            <a:extLst>
              <a:ext uri="{FF2B5EF4-FFF2-40B4-BE49-F238E27FC236}">
                <a16:creationId xmlns:a16="http://schemas.microsoft.com/office/drawing/2014/main" id="{AE867F85-6D7F-C348-88E8-2003C37271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9975AD-6D38-7D40-A442-3F16AEB54DC5}"/>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547194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443103-0343-8D44-B346-98A46010EDE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9D19C92-BB5C-9740-A592-0AFCB245BAC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B41E71-0DE1-834D-8E35-DD7EB87E077A}"/>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51EE1AC-C9C9-6E4B-B312-86B4310CBFEA}" type="datetimeFigureOut">
              <a:rPr lang="en-US" smtClean="0"/>
              <a:t>1/1/22</a:t>
            </a:fld>
            <a:endParaRPr lang="en-US"/>
          </a:p>
        </p:txBody>
      </p:sp>
      <p:sp>
        <p:nvSpPr>
          <p:cNvPr id="5" name="Footer Placeholder 4">
            <a:extLst>
              <a:ext uri="{FF2B5EF4-FFF2-40B4-BE49-F238E27FC236}">
                <a16:creationId xmlns:a16="http://schemas.microsoft.com/office/drawing/2014/main" id="{1493A329-7284-E24A-B12E-1CA90C398E6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97A0D5A-885B-554F-9C91-28F3978D980B}"/>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57BFD01-1AD5-E745-9704-EED3D1138211}" type="slidenum">
              <a:rPr lang="en-US" smtClean="0"/>
              <a:t>‹#›</a:t>
            </a:fld>
            <a:endParaRPr lang="en-US"/>
          </a:p>
        </p:txBody>
      </p:sp>
    </p:spTree>
    <p:extLst>
      <p:ext uri="{BB962C8B-B14F-4D97-AF65-F5344CB8AC3E}">
        <p14:creationId xmlns:p14="http://schemas.microsoft.com/office/powerpoint/2010/main" val="23583690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37589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6711B297-5CF5-D84A-9FBA-766D060D6E9A}"/>
              </a:ext>
            </a:extLst>
          </p:cNvPr>
          <p:cNvGrpSpPr/>
          <p:nvPr/>
        </p:nvGrpSpPr>
        <p:grpSpPr>
          <a:xfrm>
            <a:off x="842004" y="861781"/>
            <a:ext cx="7459992" cy="1289750"/>
            <a:chOff x="0" y="1585476"/>
            <a:chExt cx="9144000" cy="3646636"/>
          </a:xfrm>
        </p:grpSpPr>
        <p:sp>
          <p:nvSpPr>
            <p:cNvPr id="6" name="Rectangle 5">
              <a:extLst>
                <a:ext uri="{FF2B5EF4-FFF2-40B4-BE49-F238E27FC236}">
                  <a16:creationId xmlns:a16="http://schemas.microsoft.com/office/drawing/2014/main" id="{BF12128A-3593-994B-90FA-6B6173DC51FB}"/>
                </a:ext>
              </a:extLst>
            </p:cNvPr>
            <p:cNvSpPr/>
            <p:nvPr/>
          </p:nvSpPr>
          <p:spPr>
            <a:xfrm>
              <a:off x="0" y="1585476"/>
              <a:ext cx="9144000" cy="3646636"/>
            </a:xfrm>
            <a:prstGeom prst="rect">
              <a:avLst/>
            </a:prstGeom>
            <a:solidFill>
              <a:srgbClr val="8099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4C027482-B9AE-E840-9E3D-6DF1F77FBF40}"/>
                </a:ext>
              </a:extLst>
            </p:cNvPr>
            <p:cNvSpPr txBox="1"/>
            <p:nvPr/>
          </p:nvSpPr>
          <p:spPr>
            <a:xfrm>
              <a:off x="823397" y="2625608"/>
              <a:ext cx="7497205" cy="1566373"/>
            </a:xfrm>
            <a:prstGeom prst="rect">
              <a:avLst/>
            </a:prstGeom>
            <a:noFill/>
          </p:spPr>
          <p:txBody>
            <a:bodyPr wrap="square" rtlCol="0">
              <a:spAutoFit/>
            </a:bodyPr>
            <a:lstStyle/>
            <a:p>
              <a:pPr algn="ctr"/>
              <a:r>
                <a:rPr lang="en-US" sz="3000" dirty="0">
                  <a:solidFill>
                    <a:schemeClr val="bg1"/>
                  </a:solidFill>
                  <a:latin typeface="American Typewriter" panose="02090604020004020304" pitchFamily="18" charset="77"/>
                </a:rPr>
                <a:t>Why did Jesus need Scripture?</a:t>
              </a:r>
            </a:p>
          </p:txBody>
        </p:sp>
      </p:grpSp>
      <p:sp>
        <p:nvSpPr>
          <p:cNvPr id="15" name="Content Placeholder 14">
            <a:extLst>
              <a:ext uri="{FF2B5EF4-FFF2-40B4-BE49-F238E27FC236}">
                <a16:creationId xmlns:a16="http://schemas.microsoft.com/office/drawing/2014/main" id="{CB38C3E0-3CFA-5D4F-BC75-FCFB1084BE14}"/>
              </a:ext>
            </a:extLst>
          </p:cNvPr>
          <p:cNvSpPr>
            <a:spLocks noGrp="1"/>
          </p:cNvSpPr>
          <p:nvPr>
            <p:ph idx="1"/>
          </p:nvPr>
        </p:nvSpPr>
        <p:spPr>
          <a:xfrm>
            <a:off x="1120588" y="2915727"/>
            <a:ext cx="6902823" cy="3942273"/>
          </a:xfrm>
        </p:spPr>
        <p:txBody>
          <a:bodyPr>
            <a:normAutofit/>
          </a:bodyPr>
          <a:lstStyle/>
          <a:p>
            <a:pPr>
              <a:spcBef>
                <a:spcPts val="1350"/>
              </a:spcBef>
            </a:pPr>
            <a:r>
              <a:rPr lang="en-US" sz="2600" dirty="0"/>
              <a:t>The devil said to him, “</a:t>
            </a:r>
            <a:r>
              <a:rPr lang="en-US" sz="2600" b="1" u="sng" dirty="0"/>
              <a:t>If you are the Son of God</a:t>
            </a:r>
            <a:r>
              <a:rPr lang="en-US" sz="2600" dirty="0"/>
              <a:t>, command this stone to become bread.”  Luke 4:3 (also v 9)</a:t>
            </a:r>
          </a:p>
          <a:p>
            <a:pPr>
              <a:spcBef>
                <a:spcPts val="1350"/>
              </a:spcBef>
            </a:pPr>
            <a:r>
              <a:rPr lang="en-US" sz="2600" dirty="0"/>
              <a:t>And Jesus answered him, “</a:t>
            </a:r>
            <a:r>
              <a:rPr lang="en-US" sz="2600" b="1" u="sng" dirty="0"/>
              <a:t>It is written</a:t>
            </a:r>
            <a:r>
              <a:rPr lang="en-US" sz="2600" dirty="0"/>
              <a:t>, ‘Man shall not live by bread alone.’”  Luke 4:4 (also v 8, 10)</a:t>
            </a:r>
          </a:p>
        </p:txBody>
      </p:sp>
    </p:spTree>
    <p:extLst>
      <p:ext uri="{BB962C8B-B14F-4D97-AF65-F5344CB8AC3E}">
        <p14:creationId xmlns:p14="http://schemas.microsoft.com/office/powerpoint/2010/main" val="5538115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fade">
                                      <p:cBhvr>
                                        <p:cTn id="7" dur="500"/>
                                        <p:tgtEl>
                                          <p:spTgt spid="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xEl>
                                              <p:pRg st="1" end="1"/>
                                            </p:txEl>
                                          </p:spTgt>
                                        </p:tgtEl>
                                        <p:attrNameLst>
                                          <p:attrName>style.visibility</p:attrName>
                                        </p:attrNameLst>
                                      </p:cBhvr>
                                      <p:to>
                                        <p:strVal val="visible"/>
                                      </p:to>
                                    </p:set>
                                    <p:animEffect transition="in" filter="fade">
                                      <p:cBhvr>
                                        <p:cTn id="12" dur="500"/>
                                        <p:tgtEl>
                                          <p:spTgt spid="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E3E542-252C-7241-A6C2-533E53428549}"/>
              </a:ext>
            </a:extLst>
          </p:cNvPr>
          <p:cNvSpPr>
            <a:spLocks noGrp="1"/>
          </p:cNvSpPr>
          <p:nvPr>
            <p:ph idx="1"/>
          </p:nvPr>
        </p:nvSpPr>
        <p:spPr>
          <a:xfrm>
            <a:off x="486697" y="557784"/>
            <a:ext cx="3708113" cy="5739187"/>
          </a:xfrm>
        </p:spPr>
        <p:txBody>
          <a:bodyPr anchor="ctr">
            <a:normAutofit/>
          </a:bodyPr>
          <a:lstStyle/>
          <a:p>
            <a:r>
              <a:rPr lang="en-US" sz="2400" dirty="0"/>
              <a:t>  Reasonable goals</a:t>
            </a:r>
          </a:p>
          <a:p>
            <a:r>
              <a:rPr lang="en-US" sz="2400" dirty="0"/>
              <a:t>  A time &amp; a place </a:t>
            </a:r>
          </a:p>
          <a:p>
            <a:r>
              <a:rPr lang="en-US" sz="2400" dirty="0"/>
              <a:t>  Daily habit</a:t>
            </a:r>
          </a:p>
          <a:p>
            <a:r>
              <a:rPr lang="en-US" sz="2400" dirty="0"/>
              <a:t>  Great classes</a:t>
            </a:r>
          </a:p>
          <a:p>
            <a:r>
              <a:rPr lang="en-US" sz="2400" dirty="0"/>
              <a:t>  Bible reading groups</a:t>
            </a:r>
          </a:p>
          <a:p>
            <a:r>
              <a:rPr lang="en-US" sz="2400" dirty="0"/>
              <a:t>  </a:t>
            </a:r>
            <a:r>
              <a:rPr lang="en-US" sz="2400" dirty="0" err="1"/>
              <a:t>YouVersion</a:t>
            </a:r>
            <a:endParaRPr lang="en-US" sz="2400" dirty="0"/>
          </a:p>
          <a:p>
            <a:r>
              <a:rPr lang="en-US" sz="2400" dirty="0"/>
              <a:t>  Emailed devotions</a:t>
            </a:r>
          </a:p>
          <a:p>
            <a:r>
              <a:rPr lang="en-US" sz="2400" dirty="0"/>
              <a:t>  Journaling </a:t>
            </a:r>
          </a:p>
        </p:txBody>
      </p:sp>
      <p:sp>
        <p:nvSpPr>
          <p:cNvPr id="54" name="Rectangle 53">
            <a:extLst>
              <a:ext uri="{FF2B5EF4-FFF2-40B4-BE49-F238E27FC236}">
                <a16:creationId xmlns:a16="http://schemas.microsoft.com/office/drawing/2014/main" id="{46F7435D-E3DB-47B1-BA61-B00ACC83A9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69712" y="0"/>
            <a:ext cx="4574288"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9">
            <a:extLst>
              <a:ext uri="{FF2B5EF4-FFF2-40B4-BE49-F238E27FC236}">
                <a16:creationId xmlns:a16="http://schemas.microsoft.com/office/drawing/2014/main" id="{F263A0B5-F8C4-4116-809F-78A768EA79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186" y="557784"/>
            <a:ext cx="3847653"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F51163BF-F796-944A-9462-1FDC071ED00D}"/>
              </a:ext>
            </a:extLst>
          </p:cNvPr>
          <p:cNvPicPr>
            <a:picLocks noChangeAspect="1"/>
          </p:cNvPicPr>
          <p:nvPr/>
        </p:nvPicPr>
        <p:blipFill rotWithShape="1">
          <a:blip r:embed="rId2"/>
          <a:srcRect l="10322" t="-13246" r="32768" b="-13246"/>
          <a:stretch/>
        </p:blipFill>
        <p:spPr>
          <a:xfrm>
            <a:off x="5178531" y="1310367"/>
            <a:ext cx="3356649" cy="4234018"/>
          </a:xfrm>
          <a:prstGeom prst="rect">
            <a:avLst/>
          </a:prstGeom>
          <a:effectLst/>
        </p:spPr>
      </p:pic>
    </p:spTree>
    <p:extLst>
      <p:ext uri="{BB962C8B-B14F-4D97-AF65-F5344CB8AC3E}">
        <p14:creationId xmlns:p14="http://schemas.microsoft.com/office/powerpoint/2010/main" val="41629002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A9F529C3-C941-49FD-8C67-82F134F64B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lumMod val="50000"/>
              <a:lumOff val="5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20586029-32A0-47E5-9AEC-AE3ABA6B94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Superman logo - Wikipedia">
            <a:extLst>
              <a:ext uri="{FF2B5EF4-FFF2-40B4-BE49-F238E27FC236}">
                <a16:creationId xmlns:a16="http://schemas.microsoft.com/office/drawing/2014/main" id="{9A095665-1BB0-3745-B2EC-571FF832B64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82600" y="1939860"/>
            <a:ext cx="3971037" cy="2978277"/>
          </a:xfrm>
          <a:prstGeom prst="rect">
            <a:avLst/>
          </a:prstGeom>
          <a:noFill/>
          <a:extLst>
            <a:ext uri="{909E8E84-426E-40DD-AFC4-6F175D3DCCD1}">
              <a14:hiddenFill xmlns:a14="http://schemas.microsoft.com/office/drawing/2010/main">
                <a:solidFill>
                  <a:srgbClr val="FFFFFF"/>
                </a:solidFill>
              </a14:hiddenFill>
            </a:ext>
          </a:extLst>
        </p:spPr>
      </p:pic>
      <p:cxnSp>
        <p:nvCxnSpPr>
          <p:cNvPr id="77" name="Straight Connector 76">
            <a:extLst>
              <a:ext uri="{FF2B5EF4-FFF2-40B4-BE49-F238E27FC236}">
                <a16:creationId xmlns:a16="http://schemas.microsoft.com/office/drawing/2014/main" id="{8C730EAB-A532-4295-A302-FB4B90DB9F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559968" y="1143000"/>
            <a:ext cx="0" cy="4572000"/>
          </a:xfrm>
          <a:prstGeom prst="line">
            <a:avLst/>
          </a:prstGeom>
          <a:ln>
            <a:solidFill>
              <a:srgbClr val="4E4E4E"/>
            </a:solidFill>
          </a:ln>
        </p:spPr>
        <p:style>
          <a:lnRef idx="1">
            <a:schemeClr val="accent1"/>
          </a:lnRef>
          <a:fillRef idx="0">
            <a:schemeClr val="accent1"/>
          </a:fillRef>
          <a:effectRef idx="0">
            <a:schemeClr val="accent1"/>
          </a:effectRef>
          <a:fontRef idx="minor">
            <a:schemeClr val="tx1"/>
          </a:fontRef>
        </p:style>
      </p:cxnSp>
      <p:pic>
        <p:nvPicPr>
          <p:cNvPr id="1026" name="Picture 2" descr="Batman Symbol | Bat Oval Logo Statuette | Zazzle.com">
            <a:extLst>
              <a:ext uri="{FF2B5EF4-FFF2-40B4-BE49-F238E27FC236}">
                <a16:creationId xmlns:a16="http://schemas.microsoft.com/office/drawing/2014/main" id="{DD50DA54-3D6F-504D-9629-55197620F624}"/>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690362" y="1443481"/>
            <a:ext cx="3971037" cy="397103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AA7DDE4D-5183-CD49-9360-560B2A6C8E4F}"/>
              </a:ext>
            </a:extLst>
          </p:cNvPr>
          <p:cNvSpPr/>
          <p:nvPr/>
        </p:nvSpPr>
        <p:spPr>
          <a:xfrm>
            <a:off x="5650523" y="5158154"/>
            <a:ext cx="2684585" cy="5568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306886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7E3E5F56-04AC-48F6-B30E-D9C4C17816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26">
            <a:extLst>
              <a:ext uri="{FF2B5EF4-FFF2-40B4-BE49-F238E27FC236}">
                <a16:creationId xmlns:a16="http://schemas.microsoft.com/office/drawing/2014/main" id="{CDAEFB19-78B1-4412-8791-DEBC3BFF0E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9E8AB2EA-7815-3A40-B4B4-9C4A2FBD89DE}"/>
              </a:ext>
            </a:extLst>
          </p:cNvPr>
          <p:cNvPicPr>
            <a:picLocks noChangeAspect="1"/>
          </p:cNvPicPr>
          <p:nvPr/>
        </p:nvPicPr>
        <p:blipFill rotWithShape="1">
          <a:blip r:embed="rId2"/>
          <a:srcRect l="107" r="11299" b="-1"/>
          <a:stretch/>
        </p:blipFill>
        <p:spPr>
          <a:xfrm>
            <a:off x="726948" y="960120"/>
            <a:ext cx="7708392" cy="4937760"/>
          </a:xfrm>
          <a:prstGeom prst="rect">
            <a:avLst/>
          </a:prstGeom>
        </p:spPr>
      </p:pic>
    </p:spTree>
    <p:extLst>
      <p:ext uri="{BB962C8B-B14F-4D97-AF65-F5344CB8AC3E}">
        <p14:creationId xmlns:p14="http://schemas.microsoft.com/office/powerpoint/2010/main" val="286777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830A8A9D-084B-A446-8C21-3CC2F5625A4A}"/>
              </a:ext>
            </a:extLst>
          </p:cNvPr>
          <p:cNvGraphicFramePr/>
          <p:nvPr>
            <p:extLst>
              <p:ext uri="{D42A27DB-BD31-4B8C-83A1-F6EECF244321}">
                <p14:modId xmlns:p14="http://schemas.microsoft.com/office/powerpoint/2010/main" val="1409469388"/>
              </p:ext>
            </p:extLst>
          </p:nvPr>
        </p:nvGraphicFramePr>
        <p:xfrm>
          <a:off x="0" y="760523"/>
          <a:ext cx="9143999" cy="53369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98946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DAE0A13B-9AA8-DC4C-9A14-5B9CF2BA13F8}"/>
                                            </p:graphicEl>
                                          </p:spTgt>
                                        </p:tgtEl>
                                        <p:attrNameLst>
                                          <p:attrName>style.visibility</p:attrName>
                                        </p:attrNameLst>
                                      </p:cBhvr>
                                      <p:to>
                                        <p:strVal val="visible"/>
                                      </p:to>
                                    </p:set>
                                    <p:animEffect transition="in" filter="fade">
                                      <p:cBhvr>
                                        <p:cTn id="7" dur="500"/>
                                        <p:tgtEl>
                                          <p:spTgt spid="4">
                                            <p:graphicEl>
                                              <a:dgm id="{DAE0A13B-9AA8-DC4C-9A14-5B9CF2BA13F8}"/>
                                            </p:graphic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graphicEl>
                                              <a:dgm id="{D0462C85-AE91-5247-9035-95B0342CDD2E}"/>
                                            </p:graphicEl>
                                          </p:spTgt>
                                        </p:tgtEl>
                                        <p:attrNameLst>
                                          <p:attrName>style.visibility</p:attrName>
                                        </p:attrNameLst>
                                      </p:cBhvr>
                                      <p:to>
                                        <p:strVal val="visible"/>
                                      </p:to>
                                    </p:set>
                                    <p:animEffect transition="in" filter="fade">
                                      <p:cBhvr>
                                        <p:cTn id="11" dur="500"/>
                                        <p:tgtEl>
                                          <p:spTgt spid="4">
                                            <p:graphicEl>
                                              <a:dgm id="{D0462C85-AE91-5247-9035-95B0342CDD2E}"/>
                                            </p:graphic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4">
                                            <p:graphicEl>
                                              <a:dgm id="{A27B1689-5311-3549-AEAE-AA1BF9DE4A55}"/>
                                            </p:graphicEl>
                                          </p:spTgt>
                                        </p:tgtEl>
                                        <p:attrNameLst>
                                          <p:attrName>style.visibility</p:attrName>
                                        </p:attrNameLst>
                                      </p:cBhvr>
                                      <p:to>
                                        <p:strVal val="visible"/>
                                      </p:to>
                                    </p:set>
                                    <p:animEffect transition="in" filter="fade">
                                      <p:cBhvr>
                                        <p:cTn id="14" dur="500"/>
                                        <p:tgtEl>
                                          <p:spTgt spid="4">
                                            <p:graphicEl>
                                              <a:dgm id="{A27B1689-5311-3549-AEAE-AA1BF9DE4A55}"/>
                                            </p:graphicEl>
                                          </p:spTgt>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4">
                                            <p:graphicEl>
                                              <a:dgm id="{1A30DF7C-AFB8-0A47-9008-6A72336E2E5F}"/>
                                            </p:graphicEl>
                                          </p:spTgt>
                                        </p:tgtEl>
                                        <p:attrNameLst>
                                          <p:attrName>style.visibility</p:attrName>
                                        </p:attrNameLst>
                                      </p:cBhvr>
                                      <p:to>
                                        <p:strVal val="visible"/>
                                      </p:to>
                                    </p:set>
                                    <p:animEffect transition="in" filter="fade">
                                      <p:cBhvr>
                                        <p:cTn id="18" dur="500"/>
                                        <p:tgtEl>
                                          <p:spTgt spid="4">
                                            <p:graphicEl>
                                              <a:dgm id="{1A30DF7C-AFB8-0A47-9008-6A72336E2E5F}"/>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graphicEl>
                                              <a:dgm id="{6F09F08C-A5BB-6247-9724-21BC445DE1EB}"/>
                                            </p:graphicEl>
                                          </p:spTgt>
                                        </p:tgtEl>
                                        <p:attrNameLst>
                                          <p:attrName>style.visibility</p:attrName>
                                        </p:attrNameLst>
                                      </p:cBhvr>
                                      <p:to>
                                        <p:strVal val="visible"/>
                                      </p:to>
                                    </p:set>
                                    <p:animEffect transition="in" filter="fade">
                                      <p:cBhvr>
                                        <p:cTn id="21" dur="500"/>
                                        <p:tgtEl>
                                          <p:spTgt spid="4">
                                            <p:graphicEl>
                                              <a:dgm id="{6F09F08C-A5BB-6247-9724-21BC445DE1EB}"/>
                                            </p:graphicEl>
                                          </p:spTgt>
                                        </p:tgtEl>
                                      </p:cBhvr>
                                    </p:animEffect>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4">
                                            <p:graphicEl>
                                              <a:dgm id="{6E0927B4-2FCB-7941-B2CA-561C3B619014}"/>
                                            </p:graphicEl>
                                          </p:spTgt>
                                        </p:tgtEl>
                                        <p:attrNameLst>
                                          <p:attrName>style.visibility</p:attrName>
                                        </p:attrNameLst>
                                      </p:cBhvr>
                                      <p:to>
                                        <p:strVal val="visible"/>
                                      </p:to>
                                    </p:set>
                                    <p:animEffect transition="in" filter="fade">
                                      <p:cBhvr>
                                        <p:cTn id="25" dur="500"/>
                                        <p:tgtEl>
                                          <p:spTgt spid="4">
                                            <p:graphicEl>
                                              <a:dgm id="{6E0927B4-2FCB-7941-B2CA-561C3B619014}"/>
                                            </p:graphic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
                                            <p:graphicEl>
                                              <a:dgm id="{13A156FA-D1D5-F64F-B232-0589A38B6D40}"/>
                                            </p:graphicEl>
                                          </p:spTgt>
                                        </p:tgtEl>
                                        <p:attrNameLst>
                                          <p:attrName>style.visibility</p:attrName>
                                        </p:attrNameLst>
                                      </p:cBhvr>
                                      <p:to>
                                        <p:strVal val="visible"/>
                                      </p:to>
                                    </p:set>
                                    <p:animEffect transition="in" filter="fade">
                                      <p:cBhvr>
                                        <p:cTn id="28" dur="500"/>
                                        <p:tgtEl>
                                          <p:spTgt spid="4">
                                            <p:graphicEl>
                                              <a:dgm id="{13A156FA-D1D5-F64F-B232-0589A38B6D40}"/>
                                            </p:graphicEl>
                                          </p:spTgt>
                                        </p:tgtEl>
                                      </p:cBhvr>
                                    </p:animEffect>
                                  </p:childTnLst>
                                </p:cTn>
                              </p:par>
                            </p:childTnLst>
                          </p:cTn>
                        </p:par>
                        <p:par>
                          <p:cTn id="29" fill="hold">
                            <p:stCondLst>
                              <p:cond delay="2000"/>
                            </p:stCondLst>
                            <p:childTnLst>
                              <p:par>
                                <p:cTn id="30" presetID="10" presetClass="entr" presetSubtype="0" fill="hold" grpId="0" nodeType="afterEffect">
                                  <p:stCondLst>
                                    <p:cond delay="0"/>
                                  </p:stCondLst>
                                  <p:childTnLst>
                                    <p:set>
                                      <p:cBhvr>
                                        <p:cTn id="31" dur="1" fill="hold">
                                          <p:stCondLst>
                                            <p:cond delay="0"/>
                                          </p:stCondLst>
                                        </p:cTn>
                                        <p:tgtEl>
                                          <p:spTgt spid="4">
                                            <p:graphicEl>
                                              <a:dgm id="{72DFC984-F9B1-BE48-B0F9-72D24F8014C1}"/>
                                            </p:graphicEl>
                                          </p:spTgt>
                                        </p:tgtEl>
                                        <p:attrNameLst>
                                          <p:attrName>style.visibility</p:attrName>
                                        </p:attrNameLst>
                                      </p:cBhvr>
                                      <p:to>
                                        <p:strVal val="visible"/>
                                      </p:to>
                                    </p:set>
                                    <p:animEffect transition="in" filter="fade">
                                      <p:cBhvr>
                                        <p:cTn id="32" dur="500"/>
                                        <p:tgtEl>
                                          <p:spTgt spid="4">
                                            <p:graphicEl>
                                              <a:dgm id="{72DFC984-F9B1-BE48-B0F9-72D24F8014C1}"/>
                                            </p:graphic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
                                            <p:graphicEl>
                                              <a:dgm id="{46EFB03E-1C26-5344-A491-E7E04D62C6ED}"/>
                                            </p:graphicEl>
                                          </p:spTgt>
                                        </p:tgtEl>
                                        <p:attrNameLst>
                                          <p:attrName>style.visibility</p:attrName>
                                        </p:attrNameLst>
                                      </p:cBhvr>
                                      <p:to>
                                        <p:strVal val="visible"/>
                                      </p:to>
                                    </p:set>
                                    <p:animEffect transition="in" filter="fade">
                                      <p:cBhvr>
                                        <p:cTn id="35" dur="500"/>
                                        <p:tgtEl>
                                          <p:spTgt spid="4">
                                            <p:graphicEl>
                                              <a:dgm id="{46EFB03E-1C26-5344-A491-E7E04D62C6ED}"/>
                                            </p:graphic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4">
                                            <p:graphicEl>
                                              <a:dgm id="{97396DD4-DBD5-AB42-BE21-2C4E1B1D9428}"/>
                                            </p:graphicEl>
                                          </p:spTgt>
                                        </p:tgtEl>
                                        <p:attrNameLst>
                                          <p:attrName>style.visibility</p:attrName>
                                        </p:attrNameLst>
                                      </p:cBhvr>
                                      <p:to>
                                        <p:strVal val="visible"/>
                                      </p:to>
                                    </p:set>
                                    <p:animEffect transition="in" filter="fade">
                                      <p:cBhvr>
                                        <p:cTn id="40" dur="500"/>
                                        <p:tgtEl>
                                          <p:spTgt spid="4">
                                            <p:graphicEl>
                                              <a:dgm id="{97396DD4-DBD5-AB42-BE21-2C4E1B1D9428}"/>
                                            </p:graphicEl>
                                          </p:spTgt>
                                        </p:tgtEl>
                                      </p:cBhvr>
                                    </p:animEffect>
                                  </p:childTnLst>
                                </p:cTn>
                              </p:par>
                            </p:childTnLst>
                          </p:cTn>
                        </p:par>
                        <p:par>
                          <p:cTn id="41" fill="hold">
                            <p:stCondLst>
                              <p:cond delay="500"/>
                            </p:stCondLst>
                            <p:childTnLst>
                              <p:par>
                                <p:cTn id="42" presetID="10" presetClass="entr" presetSubtype="0" fill="hold" grpId="0" nodeType="afterEffect">
                                  <p:stCondLst>
                                    <p:cond delay="0"/>
                                  </p:stCondLst>
                                  <p:childTnLst>
                                    <p:set>
                                      <p:cBhvr>
                                        <p:cTn id="43" dur="1" fill="hold">
                                          <p:stCondLst>
                                            <p:cond delay="0"/>
                                          </p:stCondLst>
                                        </p:cTn>
                                        <p:tgtEl>
                                          <p:spTgt spid="4">
                                            <p:graphicEl>
                                              <a:dgm id="{D02A20C5-2C5E-004B-953B-A6A51304CD90}"/>
                                            </p:graphicEl>
                                          </p:spTgt>
                                        </p:tgtEl>
                                        <p:attrNameLst>
                                          <p:attrName>style.visibility</p:attrName>
                                        </p:attrNameLst>
                                      </p:cBhvr>
                                      <p:to>
                                        <p:strVal val="visible"/>
                                      </p:to>
                                    </p:set>
                                    <p:animEffect transition="in" filter="fade">
                                      <p:cBhvr>
                                        <p:cTn id="44" dur="500"/>
                                        <p:tgtEl>
                                          <p:spTgt spid="4">
                                            <p:graphicEl>
                                              <a:dgm id="{D02A20C5-2C5E-004B-953B-A6A51304CD90}"/>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4">
                                            <p:graphicEl>
                                              <a:dgm id="{115647D7-F54D-314A-9A34-2BFD45C65056}"/>
                                            </p:graphicEl>
                                          </p:spTgt>
                                        </p:tgtEl>
                                        <p:attrNameLst>
                                          <p:attrName>style.visibility</p:attrName>
                                        </p:attrNameLst>
                                      </p:cBhvr>
                                      <p:to>
                                        <p:strVal val="visible"/>
                                      </p:to>
                                    </p:set>
                                    <p:animEffect transition="in" filter="fade">
                                      <p:cBhvr>
                                        <p:cTn id="47" dur="500"/>
                                        <p:tgtEl>
                                          <p:spTgt spid="4">
                                            <p:graphicEl>
                                              <a:dgm id="{115647D7-F54D-314A-9A34-2BFD45C65056}"/>
                                            </p:graphicEl>
                                          </p:spTgt>
                                        </p:tgtEl>
                                      </p:cBhvr>
                                    </p:animEffect>
                                  </p:childTnLst>
                                </p:cTn>
                              </p:par>
                            </p:childTnLst>
                          </p:cTn>
                        </p:par>
                        <p:par>
                          <p:cTn id="48" fill="hold">
                            <p:stCondLst>
                              <p:cond delay="1000"/>
                            </p:stCondLst>
                            <p:childTnLst>
                              <p:par>
                                <p:cTn id="49" presetID="10" presetClass="entr" presetSubtype="0" fill="hold" grpId="0" nodeType="afterEffect">
                                  <p:stCondLst>
                                    <p:cond delay="0"/>
                                  </p:stCondLst>
                                  <p:childTnLst>
                                    <p:set>
                                      <p:cBhvr>
                                        <p:cTn id="50" dur="1" fill="hold">
                                          <p:stCondLst>
                                            <p:cond delay="0"/>
                                          </p:stCondLst>
                                        </p:cTn>
                                        <p:tgtEl>
                                          <p:spTgt spid="4">
                                            <p:graphicEl>
                                              <a:dgm id="{A28D6489-AA13-6E43-816F-E84AEF489CCF}"/>
                                            </p:graphicEl>
                                          </p:spTgt>
                                        </p:tgtEl>
                                        <p:attrNameLst>
                                          <p:attrName>style.visibility</p:attrName>
                                        </p:attrNameLst>
                                      </p:cBhvr>
                                      <p:to>
                                        <p:strVal val="visible"/>
                                      </p:to>
                                    </p:set>
                                    <p:animEffect transition="in" filter="fade">
                                      <p:cBhvr>
                                        <p:cTn id="51" dur="500"/>
                                        <p:tgtEl>
                                          <p:spTgt spid="4">
                                            <p:graphicEl>
                                              <a:dgm id="{A28D6489-AA13-6E43-816F-E84AEF489CCF}"/>
                                            </p:graphicEl>
                                          </p:spTgt>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4">
                                            <p:graphicEl>
                                              <a:dgm id="{5B3E292C-E470-8C40-BF95-556BFE3C068B}"/>
                                            </p:graphicEl>
                                          </p:spTgt>
                                        </p:tgtEl>
                                        <p:attrNameLst>
                                          <p:attrName>style.visibility</p:attrName>
                                        </p:attrNameLst>
                                      </p:cBhvr>
                                      <p:to>
                                        <p:strVal val="visible"/>
                                      </p:to>
                                    </p:set>
                                    <p:animEffect transition="in" filter="fade">
                                      <p:cBhvr>
                                        <p:cTn id="54" dur="500"/>
                                        <p:tgtEl>
                                          <p:spTgt spid="4">
                                            <p:graphicEl>
                                              <a:dgm id="{5B3E292C-E470-8C40-BF95-556BFE3C068B}"/>
                                            </p:graphicEl>
                                          </p:spTgt>
                                        </p:tgtEl>
                                      </p:cBhvr>
                                    </p:animEffect>
                                  </p:childTnLst>
                                </p:cTn>
                              </p:par>
                            </p:childTnLst>
                          </p:cTn>
                        </p:par>
                        <p:par>
                          <p:cTn id="55" fill="hold">
                            <p:stCondLst>
                              <p:cond delay="1500"/>
                            </p:stCondLst>
                            <p:childTnLst>
                              <p:par>
                                <p:cTn id="56" presetID="10" presetClass="entr" presetSubtype="0" fill="hold" grpId="0" nodeType="afterEffect">
                                  <p:stCondLst>
                                    <p:cond delay="0"/>
                                  </p:stCondLst>
                                  <p:childTnLst>
                                    <p:set>
                                      <p:cBhvr>
                                        <p:cTn id="57" dur="1" fill="hold">
                                          <p:stCondLst>
                                            <p:cond delay="0"/>
                                          </p:stCondLst>
                                        </p:cTn>
                                        <p:tgtEl>
                                          <p:spTgt spid="4">
                                            <p:graphicEl>
                                              <a:dgm id="{625CDDBD-4790-6446-AA82-0338C9E081AD}"/>
                                            </p:graphicEl>
                                          </p:spTgt>
                                        </p:tgtEl>
                                        <p:attrNameLst>
                                          <p:attrName>style.visibility</p:attrName>
                                        </p:attrNameLst>
                                      </p:cBhvr>
                                      <p:to>
                                        <p:strVal val="visible"/>
                                      </p:to>
                                    </p:set>
                                    <p:animEffect transition="in" filter="fade">
                                      <p:cBhvr>
                                        <p:cTn id="58" dur="500"/>
                                        <p:tgtEl>
                                          <p:spTgt spid="4">
                                            <p:graphicEl>
                                              <a:dgm id="{625CDDBD-4790-6446-AA82-0338C9E081AD}"/>
                                            </p:graphicEl>
                                          </p:spTgt>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4">
                                            <p:graphicEl>
                                              <a:dgm id="{A98D44AF-9D4A-2D4E-A842-7CC1F1EEF7C4}"/>
                                            </p:graphicEl>
                                          </p:spTgt>
                                        </p:tgtEl>
                                        <p:attrNameLst>
                                          <p:attrName>style.visibility</p:attrName>
                                        </p:attrNameLst>
                                      </p:cBhvr>
                                      <p:to>
                                        <p:strVal val="visible"/>
                                      </p:to>
                                    </p:set>
                                    <p:animEffect transition="in" filter="fade">
                                      <p:cBhvr>
                                        <p:cTn id="61" dur="500"/>
                                        <p:tgtEl>
                                          <p:spTgt spid="4">
                                            <p:graphicEl>
                                              <a:dgm id="{A98D44AF-9D4A-2D4E-A842-7CC1F1EEF7C4}"/>
                                            </p:graphicEl>
                                          </p:spTgt>
                                        </p:tgtEl>
                                      </p:cBhvr>
                                    </p:animEffect>
                                  </p:childTnLst>
                                </p:cTn>
                              </p:par>
                            </p:childTnLst>
                          </p:cTn>
                        </p:par>
                        <p:par>
                          <p:cTn id="62" fill="hold">
                            <p:stCondLst>
                              <p:cond delay="2000"/>
                            </p:stCondLst>
                            <p:childTnLst>
                              <p:par>
                                <p:cTn id="63" presetID="10" presetClass="entr" presetSubtype="0" fill="hold" grpId="0" nodeType="afterEffect">
                                  <p:stCondLst>
                                    <p:cond delay="0"/>
                                  </p:stCondLst>
                                  <p:childTnLst>
                                    <p:set>
                                      <p:cBhvr>
                                        <p:cTn id="64" dur="1" fill="hold">
                                          <p:stCondLst>
                                            <p:cond delay="0"/>
                                          </p:stCondLst>
                                        </p:cTn>
                                        <p:tgtEl>
                                          <p:spTgt spid="4">
                                            <p:graphicEl>
                                              <a:dgm id="{1FFFA8E4-2D75-F14C-81E6-9A68DDEC9C89}"/>
                                            </p:graphicEl>
                                          </p:spTgt>
                                        </p:tgtEl>
                                        <p:attrNameLst>
                                          <p:attrName>style.visibility</p:attrName>
                                        </p:attrNameLst>
                                      </p:cBhvr>
                                      <p:to>
                                        <p:strVal val="visible"/>
                                      </p:to>
                                    </p:set>
                                    <p:animEffect transition="in" filter="fade">
                                      <p:cBhvr>
                                        <p:cTn id="65" dur="500"/>
                                        <p:tgtEl>
                                          <p:spTgt spid="4">
                                            <p:graphicEl>
                                              <a:dgm id="{1FFFA8E4-2D75-F14C-81E6-9A68DDEC9C89}"/>
                                            </p:graphicEl>
                                          </p:spTgt>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4">
                                            <p:graphicEl>
                                              <a:dgm id="{92808D8C-DF4C-5947-B549-9AEBC9548916}"/>
                                            </p:graphicEl>
                                          </p:spTgt>
                                        </p:tgtEl>
                                        <p:attrNameLst>
                                          <p:attrName>style.visibility</p:attrName>
                                        </p:attrNameLst>
                                      </p:cBhvr>
                                      <p:to>
                                        <p:strVal val="visible"/>
                                      </p:to>
                                    </p:set>
                                    <p:animEffect transition="in" filter="fade">
                                      <p:cBhvr>
                                        <p:cTn id="68" dur="500"/>
                                        <p:tgtEl>
                                          <p:spTgt spid="4">
                                            <p:graphicEl>
                                              <a:dgm id="{92808D8C-DF4C-5947-B549-9AEBC9548916}"/>
                                            </p:graphicEl>
                                          </p:spTgt>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4">
                                            <p:graphicEl>
                                              <a:dgm id="{469A26FA-4E73-5C4D-BA91-1EEEAE1459C3}"/>
                                            </p:graphicEl>
                                          </p:spTgt>
                                        </p:tgtEl>
                                        <p:attrNameLst>
                                          <p:attrName>style.visibility</p:attrName>
                                        </p:attrNameLst>
                                      </p:cBhvr>
                                      <p:to>
                                        <p:strVal val="visible"/>
                                      </p:to>
                                    </p:set>
                                    <p:animEffect transition="in" filter="fade">
                                      <p:cBhvr>
                                        <p:cTn id="73" dur="500"/>
                                        <p:tgtEl>
                                          <p:spTgt spid="4">
                                            <p:graphicEl>
                                              <a:dgm id="{469A26FA-4E73-5C4D-BA91-1EEEAE1459C3}"/>
                                            </p:graphicEl>
                                          </p:spTgt>
                                        </p:tgtEl>
                                      </p:cBhvr>
                                    </p:animEffect>
                                  </p:childTnLst>
                                </p:cTn>
                              </p:par>
                            </p:childTnLst>
                          </p:cTn>
                        </p:par>
                        <p:par>
                          <p:cTn id="74" fill="hold">
                            <p:stCondLst>
                              <p:cond delay="500"/>
                            </p:stCondLst>
                            <p:childTnLst>
                              <p:par>
                                <p:cTn id="75" presetID="10" presetClass="entr" presetSubtype="0" fill="hold" grpId="0" nodeType="afterEffect">
                                  <p:stCondLst>
                                    <p:cond delay="0"/>
                                  </p:stCondLst>
                                  <p:childTnLst>
                                    <p:set>
                                      <p:cBhvr>
                                        <p:cTn id="76" dur="1" fill="hold">
                                          <p:stCondLst>
                                            <p:cond delay="0"/>
                                          </p:stCondLst>
                                        </p:cTn>
                                        <p:tgtEl>
                                          <p:spTgt spid="4">
                                            <p:graphicEl>
                                              <a:dgm id="{8F1CC16F-62C4-7143-8465-EDD89C74A19A}"/>
                                            </p:graphicEl>
                                          </p:spTgt>
                                        </p:tgtEl>
                                        <p:attrNameLst>
                                          <p:attrName>style.visibility</p:attrName>
                                        </p:attrNameLst>
                                      </p:cBhvr>
                                      <p:to>
                                        <p:strVal val="visible"/>
                                      </p:to>
                                    </p:set>
                                    <p:animEffect transition="in" filter="fade">
                                      <p:cBhvr>
                                        <p:cTn id="77" dur="500"/>
                                        <p:tgtEl>
                                          <p:spTgt spid="4">
                                            <p:graphicEl>
                                              <a:dgm id="{8F1CC16F-62C4-7143-8465-EDD89C74A19A}"/>
                                            </p:graphicEl>
                                          </p:spTgt>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4">
                                            <p:graphicEl>
                                              <a:dgm id="{A981B734-81A1-FA42-929E-B292D12D8EAA}"/>
                                            </p:graphicEl>
                                          </p:spTgt>
                                        </p:tgtEl>
                                        <p:attrNameLst>
                                          <p:attrName>style.visibility</p:attrName>
                                        </p:attrNameLst>
                                      </p:cBhvr>
                                      <p:to>
                                        <p:strVal val="visible"/>
                                      </p:to>
                                    </p:set>
                                    <p:animEffect transition="in" filter="fade">
                                      <p:cBhvr>
                                        <p:cTn id="80" dur="500"/>
                                        <p:tgtEl>
                                          <p:spTgt spid="4">
                                            <p:graphicEl>
                                              <a:dgm id="{A981B734-81A1-FA42-929E-B292D12D8EAA}"/>
                                            </p:graphicEl>
                                          </p:spTgt>
                                        </p:tgtEl>
                                      </p:cBhvr>
                                    </p:animEffect>
                                  </p:childTnLst>
                                </p:cTn>
                              </p:par>
                            </p:childTnLst>
                          </p:cTn>
                        </p:par>
                        <p:par>
                          <p:cTn id="81" fill="hold">
                            <p:stCondLst>
                              <p:cond delay="1000"/>
                            </p:stCondLst>
                            <p:childTnLst>
                              <p:par>
                                <p:cTn id="82" presetID="10" presetClass="entr" presetSubtype="0" fill="hold" grpId="0" nodeType="afterEffect">
                                  <p:stCondLst>
                                    <p:cond delay="0"/>
                                  </p:stCondLst>
                                  <p:childTnLst>
                                    <p:set>
                                      <p:cBhvr>
                                        <p:cTn id="83" dur="1" fill="hold">
                                          <p:stCondLst>
                                            <p:cond delay="0"/>
                                          </p:stCondLst>
                                        </p:cTn>
                                        <p:tgtEl>
                                          <p:spTgt spid="4">
                                            <p:graphicEl>
                                              <a:dgm id="{730CB23A-83B2-1E46-BF68-4D64159B6BFF}"/>
                                            </p:graphicEl>
                                          </p:spTgt>
                                        </p:tgtEl>
                                        <p:attrNameLst>
                                          <p:attrName>style.visibility</p:attrName>
                                        </p:attrNameLst>
                                      </p:cBhvr>
                                      <p:to>
                                        <p:strVal val="visible"/>
                                      </p:to>
                                    </p:set>
                                    <p:animEffect transition="in" filter="fade">
                                      <p:cBhvr>
                                        <p:cTn id="84" dur="500"/>
                                        <p:tgtEl>
                                          <p:spTgt spid="4">
                                            <p:graphicEl>
                                              <a:dgm id="{730CB23A-83B2-1E46-BF68-4D64159B6BFF}"/>
                                            </p:graphicEl>
                                          </p:spTgt>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4">
                                            <p:graphicEl>
                                              <a:dgm id="{3D62CB4E-68CE-3543-9EFD-C6838A0FEC57}"/>
                                            </p:graphicEl>
                                          </p:spTgt>
                                        </p:tgtEl>
                                        <p:attrNameLst>
                                          <p:attrName>style.visibility</p:attrName>
                                        </p:attrNameLst>
                                      </p:cBhvr>
                                      <p:to>
                                        <p:strVal val="visible"/>
                                      </p:to>
                                    </p:set>
                                    <p:animEffect transition="in" filter="fade">
                                      <p:cBhvr>
                                        <p:cTn id="87" dur="500"/>
                                        <p:tgtEl>
                                          <p:spTgt spid="4">
                                            <p:graphicEl>
                                              <a:dgm id="{3D62CB4E-68CE-3543-9EFD-C6838A0FEC57}"/>
                                            </p:graphicEl>
                                          </p:spTgt>
                                        </p:tgtEl>
                                      </p:cBhvr>
                                    </p:animEffect>
                                  </p:childTnLst>
                                </p:cTn>
                              </p:par>
                            </p:childTnLst>
                          </p:cTn>
                        </p:par>
                        <p:par>
                          <p:cTn id="88" fill="hold">
                            <p:stCondLst>
                              <p:cond delay="1500"/>
                            </p:stCondLst>
                            <p:childTnLst>
                              <p:par>
                                <p:cTn id="89" presetID="10" presetClass="entr" presetSubtype="0" fill="hold" grpId="0" nodeType="afterEffect">
                                  <p:stCondLst>
                                    <p:cond delay="0"/>
                                  </p:stCondLst>
                                  <p:childTnLst>
                                    <p:set>
                                      <p:cBhvr>
                                        <p:cTn id="90" dur="1" fill="hold">
                                          <p:stCondLst>
                                            <p:cond delay="0"/>
                                          </p:stCondLst>
                                        </p:cTn>
                                        <p:tgtEl>
                                          <p:spTgt spid="4">
                                            <p:graphicEl>
                                              <a:dgm id="{7328A6DB-326E-F249-BCE9-8F318DF3F559}"/>
                                            </p:graphicEl>
                                          </p:spTgt>
                                        </p:tgtEl>
                                        <p:attrNameLst>
                                          <p:attrName>style.visibility</p:attrName>
                                        </p:attrNameLst>
                                      </p:cBhvr>
                                      <p:to>
                                        <p:strVal val="visible"/>
                                      </p:to>
                                    </p:set>
                                    <p:animEffect transition="in" filter="fade">
                                      <p:cBhvr>
                                        <p:cTn id="91" dur="500"/>
                                        <p:tgtEl>
                                          <p:spTgt spid="4">
                                            <p:graphicEl>
                                              <a:dgm id="{7328A6DB-326E-F249-BCE9-8F318DF3F559}"/>
                                            </p:graphicEl>
                                          </p:spTgt>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4">
                                            <p:graphicEl>
                                              <a:dgm id="{41FF94A6-022B-DE49-B2A0-695006DD62F5}"/>
                                            </p:graphicEl>
                                          </p:spTgt>
                                        </p:tgtEl>
                                        <p:attrNameLst>
                                          <p:attrName>style.visibility</p:attrName>
                                        </p:attrNameLst>
                                      </p:cBhvr>
                                      <p:to>
                                        <p:strVal val="visible"/>
                                      </p:to>
                                    </p:set>
                                    <p:animEffect transition="in" filter="fade">
                                      <p:cBhvr>
                                        <p:cTn id="94" dur="500"/>
                                        <p:tgtEl>
                                          <p:spTgt spid="4">
                                            <p:graphicEl>
                                              <a:dgm id="{41FF94A6-022B-DE49-B2A0-695006DD62F5}"/>
                                            </p:graphicEl>
                                          </p:spTgt>
                                        </p:tgtEl>
                                      </p:cBhvr>
                                    </p:animEffect>
                                  </p:childTnLst>
                                </p:cTn>
                              </p:par>
                            </p:childTnLst>
                          </p:cTn>
                        </p:par>
                        <p:par>
                          <p:cTn id="95" fill="hold">
                            <p:stCondLst>
                              <p:cond delay="2000"/>
                            </p:stCondLst>
                            <p:childTnLst>
                              <p:par>
                                <p:cTn id="96" presetID="10" presetClass="entr" presetSubtype="0" fill="hold" grpId="0" nodeType="afterEffect">
                                  <p:stCondLst>
                                    <p:cond delay="0"/>
                                  </p:stCondLst>
                                  <p:childTnLst>
                                    <p:set>
                                      <p:cBhvr>
                                        <p:cTn id="97" dur="1" fill="hold">
                                          <p:stCondLst>
                                            <p:cond delay="0"/>
                                          </p:stCondLst>
                                        </p:cTn>
                                        <p:tgtEl>
                                          <p:spTgt spid="4">
                                            <p:graphicEl>
                                              <a:dgm id="{F43632F0-96C2-A446-B6BD-3616C1F4D012}"/>
                                            </p:graphicEl>
                                          </p:spTgt>
                                        </p:tgtEl>
                                        <p:attrNameLst>
                                          <p:attrName>style.visibility</p:attrName>
                                        </p:attrNameLst>
                                      </p:cBhvr>
                                      <p:to>
                                        <p:strVal val="visible"/>
                                      </p:to>
                                    </p:set>
                                    <p:animEffect transition="in" filter="fade">
                                      <p:cBhvr>
                                        <p:cTn id="98" dur="500"/>
                                        <p:tgtEl>
                                          <p:spTgt spid="4">
                                            <p:graphicEl>
                                              <a:dgm id="{F43632F0-96C2-A446-B6BD-3616C1F4D012}"/>
                                            </p:graphicEl>
                                          </p:spTgt>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4">
                                            <p:graphicEl>
                                              <a:dgm id="{A4AE2B04-D914-7C4E-8A60-ACBCD91AA22B}"/>
                                            </p:graphicEl>
                                          </p:spTgt>
                                        </p:tgtEl>
                                        <p:attrNameLst>
                                          <p:attrName>style.visibility</p:attrName>
                                        </p:attrNameLst>
                                      </p:cBhvr>
                                      <p:to>
                                        <p:strVal val="visible"/>
                                      </p:to>
                                    </p:set>
                                    <p:animEffect transition="in" filter="fade">
                                      <p:cBhvr>
                                        <p:cTn id="101" dur="500"/>
                                        <p:tgtEl>
                                          <p:spTgt spid="4">
                                            <p:graphicEl>
                                              <a:dgm id="{A4AE2B04-D914-7C4E-8A60-ACBCD91AA22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CEAB7BC-E7B1-6B4D-9BFB-AE3EAEFD1910}"/>
              </a:ext>
            </a:extLst>
          </p:cNvPr>
          <p:cNvPicPr>
            <a:picLocks noChangeAspect="1"/>
          </p:cNvPicPr>
          <p:nvPr/>
        </p:nvPicPr>
        <p:blipFill rotWithShape="1">
          <a:blip r:embed="rId2"/>
          <a:srcRect t="5156" r="-1" b="4063"/>
          <a:stretch/>
        </p:blipFill>
        <p:spPr>
          <a:xfrm>
            <a:off x="240030" y="320040"/>
            <a:ext cx="8661654" cy="4462272"/>
          </a:xfrm>
          <a:prstGeom prst="rect">
            <a:avLst/>
          </a:prstGeom>
        </p:spPr>
      </p:pic>
      <p:sp>
        <p:nvSpPr>
          <p:cNvPr id="10" name="Rectangle 9">
            <a:extLst>
              <a:ext uri="{FF2B5EF4-FFF2-40B4-BE49-F238E27FC236}">
                <a16:creationId xmlns:a16="http://schemas.microsoft.com/office/drawing/2014/main" id="{D38A241E-0395-41E5-8607-BAA2799A43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4892040"/>
            <a:ext cx="8661654" cy="1645920"/>
          </a:xfrm>
          <a:prstGeom prst="rect">
            <a:avLst/>
          </a:prstGeom>
          <a:solidFill>
            <a:schemeClr val="tx1">
              <a:lumMod val="75000"/>
              <a:lumOff val="25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8E9D99F-FEFD-A742-A880-8E23C05CEED9}"/>
              </a:ext>
            </a:extLst>
          </p:cNvPr>
          <p:cNvSpPr>
            <a:spLocks noGrp="1"/>
          </p:cNvSpPr>
          <p:nvPr>
            <p:ph type="ctrTitle"/>
          </p:nvPr>
        </p:nvSpPr>
        <p:spPr>
          <a:xfrm>
            <a:off x="3285441" y="5093208"/>
            <a:ext cx="5229903" cy="1261872"/>
          </a:xfrm>
        </p:spPr>
        <p:txBody>
          <a:bodyPr anchor="ctr">
            <a:normAutofit/>
          </a:bodyPr>
          <a:lstStyle/>
          <a:p>
            <a:pPr algn="l"/>
            <a:r>
              <a:rPr lang="en-US" sz="5400" dirty="0">
                <a:solidFill>
                  <a:srgbClr val="FFC000"/>
                </a:solidFill>
              </a:rPr>
              <a:t>STUDY</a:t>
            </a:r>
          </a:p>
        </p:txBody>
      </p:sp>
      <p:sp>
        <p:nvSpPr>
          <p:cNvPr id="3" name="Subtitle 2">
            <a:extLst>
              <a:ext uri="{FF2B5EF4-FFF2-40B4-BE49-F238E27FC236}">
                <a16:creationId xmlns:a16="http://schemas.microsoft.com/office/drawing/2014/main" id="{F23B7664-531C-9541-A67F-5E0270BAFEB6}"/>
              </a:ext>
            </a:extLst>
          </p:cNvPr>
          <p:cNvSpPr>
            <a:spLocks noGrp="1"/>
          </p:cNvSpPr>
          <p:nvPr>
            <p:ph type="subTitle" idx="1"/>
          </p:nvPr>
        </p:nvSpPr>
        <p:spPr>
          <a:xfrm>
            <a:off x="628656" y="5093208"/>
            <a:ext cx="2169740" cy="1261872"/>
          </a:xfrm>
        </p:spPr>
        <p:txBody>
          <a:bodyPr anchor="ctr">
            <a:normAutofit/>
          </a:bodyPr>
          <a:lstStyle/>
          <a:p>
            <a:pPr algn="r"/>
            <a:r>
              <a:rPr lang="en-US" sz="2000" dirty="0">
                <a:solidFill>
                  <a:schemeClr val="bg2"/>
                </a:solidFill>
              </a:rPr>
              <a:t>THE INWARD DISCIPLINES</a:t>
            </a:r>
          </a:p>
        </p:txBody>
      </p:sp>
      <p:cxnSp>
        <p:nvCxnSpPr>
          <p:cNvPr id="12" name="Straight Connector 11">
            <a:extLst>
              <a:ext uri="{FF2B5EF4-FFF2-40B4-BE49-F238E27FC236}">
                <a16:creationId xmlns:a16="http://schemas.microsoft.com/office/drawing/2014/main" id="{CE352288-84AD-4CA8-BCD5-76C29D34E1D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3044952" y="5264106"/>
            <a:ext cx="0" cy="914400"/>
          </a:xfrm>
          <a:prstGeom prst="line">
            <a:avLst/>
          </a:prstGeom>
          <a:ln w="19050">
            <a:solidFill>
              <a:schemeClr val="bg1">
                <a:alpha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71795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19">
            <a:extLst>
              <a:ext uri="{FF2B5EF4-FFF2-40B4-BE49-F238E27FC236}">
                <a16:creationId xmlns:a16="http://schemas.microsoft.com/office/drawing/2014/main" id="{B0792D4F-247E-46FE-85FC-881DEFA41D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457"/>
            <a:ext cx="9144000" cy="228554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cxnSp>
        <p:nvCxnSpPr>
          <p:cNvPr id="27" name="Straight Connector 21">
            <a:extLst>
              <a:ext uri="{FF2B5EF4-FFF2-40B4-BE49-F238E27FC236}">
                <a16:creationId xmlns:a16="http://schemas.microsoft.com/office/drawing/2014/main" id="{CE272F12-AF86-441A-BC1B-C014BBBF85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3479748" y="5097939"/>
            <a:ext cx="0" cy="914400"/>
          </a:xfrm>
          <a:prstGeom prst="line">
            <a:avLst/>
          </a:prstGeom>
          <a:ln w="1905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sp>
        <p:nvSpPr>
          <p:cNvPr id="15" name="Content Placeholder 14">
            <a:extLst>
              <a:ext uri="{FF2B5EF4-FFF2-40B4-BE49-F238E27FC236}">
                <a16:creationId xmlns:a16="http://schemas.microsoft.com/office/drawing/2014/main" id="{CB38C3E0-3CFA-5D4F-BC75-FCFB1084BE14}"/>
              </a:ext>
            </a:extLst>
          </p:cNvPr>
          <p:cNvSpPr>
            <a:spLocks noGrp="1"/>
          </p:cNvSpPr>
          <p:nvPr>
            <p:ph idx="1"/>
          </p:nvPr>
        </p:nvSpPr>
        <p:spPr>
          <a:xfrm>
            <a:off x="3659088" y="4824249"/>
            <a:ext cx="5004852" cy="1461780"/>
          </a:xfrm>
        </p:spPr>
        <p:txBody>
          <a:bodyPr anchor="ctr">
            <a:normAutofit/>
          </a:bodyPr>
          <a:lstStyle/>
          <a:p>
            <a:pPr>
              <a:spcBef>
                <a:spcPts val="0"/>
              </a:spcBef>
              <a:spcAft>
                <a:spcPts val="600"/>
              </a:spcAft>
            </a:pPr>
            <a:r>
              <a:rPr lang="en-US" sz="2600" dirty="0">
                <a:solidFill>
                  <a:schemeClr val="bg1"/>
                </a:solidFill>
              </a:rPr>
              <a:t>  Audible voice of God</a:t>
            </a:r>
          </a:p>
          <a:p>
            <a:pPr>
              <a:spcBef>
                <a:spcPts val="0"/>
              </a:spcBef>
              <a:spcAft>
                <a:spcPts val="600"/>
              </a:spcAft>
            </a:pPr>
            <a:r>
              <a:rPr lang="en-US" sz="2600" dirty="0">
                <a:solidFill>
                  <a:schemeClr val="bg1"/>
                </a:solidFill>
              </a:rPr>
              <a:t>  His mother</a:t>
            </a:r>
          </a:p>
          <a:p>
            <a:pPr>
              <a:spcBef>
                <a:spcPts val="0"/>
              </a:spcBef>
              <a:spcAft>
                <a:spcPts val="600"/>
              </a:spcAft>
            </a:pPr>
            <a:r>
              <a:rPr lang="en-US" sz="2600" dirty="0">
                <a:solidFill>
                  <a:schemeClr val="bg1"/>
                </a:solidFill>
              </a:rPr>
              <a:t>  Scripture</a:t>
            </a:r>
          </a:p>
        </p:txBody>
      </p:sp>
      <p:grpSp>
        <p:nvGrpSpPr>
          <p:cNvPr id="13" name="Group 12">
            <a:extLst>
              <a:ext uri="{FF2B5EF4-FFF2-40B4-BE49-F238E27FC236}">
                <a16:creationId xmlns:a16="http://schemas.microsoft.com/office/drawing/2014/main" id="{6711B297-5CF5-D84A-9FBA-766D060D6E9A}"/>
              </a:ext>
            </a:extLst>
          </p:cNvPr>
          <p:cNvGrpSpPr/>
          <p:nvPr/>
        </p:nvGrpSpPr>
        <p:grpSpPr>
          <a:xfrm>
            <a:off x="878541" y="1605192"/>
            <a:ext cx="7386918" cy="1360701"/>
            <a:chOff x="0" y="1585476"/>
            <a:chExt cx="9144000" cy="3646636"/>
          </a:xfrm>
        </p:grpSpPr>
        <p:sp>
          <p:nvSpPr>
            <p:cNvPr id="6" name="Rectangle 5">
              <a:extLst>
                <a:ext uri="{FF2B5EF4-FFF2-40B4-BE49-F238E27FC236}">
                  <a16:creationId xmlns:a16="http://schemas.microsoft.com/office/drawing/2014/main" id="{BF12128A-3593-994B-90FA-6B6173DC51FB}"/>
                </a:ext>
              </a:extLst>
            </p:cNvPr>
            <p:cNvSpPr/>
            <p:nvPr/>
          </p:nvSpPr>
          <p:spPr>
            <a:xfrm>
              <a:off x="0" y="1585476"/>
              <a:ext cx="9144000" cy="3646636"/>
            </a:xfrm>
            <a:prstGeom prst="rect">
              <a:avLst/>
            </a:prstGeom>
            <a:solidFill>
              <a:srgbClr val="8099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4C027482-B9AE-E840-9E3D-6DF1F77FBF40}"/>
                </a:ext>
              </a:extLst>
            </p:cNvPr>
            <p:cNvSpPr txBox="1"/>
            <p:nvPr/>
          </p:nvSpPr>
          <p:spPr>
            <a:xfrm>
              <a:off x="823397" y="2811103"/>
              <a:ext cx="7497205" cy="1195678"/>
            </a:xfrm>
            <a:prstGeom prst="rect">
              <a:avLst/>
            </a:prstGeom>
            <a:noFill/>
          </p:spPr>
          <p:txBody>
            <a:bodyPr wrap="square" rtlCol="0">
              <a:noAutofit/>
            </a:bodyPr>
            <a:lstStyle/>
            <a:p>
              <a:pPr algn="ctr">
                <a:lnSpc>
                  <a:spcPct val="90000"/>
                </a:lnSpc>
                <a:spcAft>
                  <a:spcPts val="600"/>
                </a:spcAft>
              </a:pPr>
              <a:r>
                <a:rPr lang="en-US" sz="2800" dirty="0">
                  <a:solidFill>
                    <a:schemeClr val="bg1"/>
                  </a:solidFill>
                  <a:latin typeface="American Typewriter" panose="02090604020004020304" pitchFamily="18" charset="77"/>
                </a:rPr>
                <a:t>How did Jesus know his identity?</a:t>
              </a:r>
            </a:p>
          </p:txBody>
        </p:sp>
      </p:grpSp>
    </p:spTree>
    <p:extLst>
      <p:ext uri="{BB962C8B-B14F-4D97-AF65-F5344CB8AC3E}">
        <p14:creationId xmlns:p14="http://schemas.microsoft.com/office/powerpoint/2010/main" val="42394165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fade">
                                      <p:cBhvr>
                                        <p:cTn id="7" dur="500"/>
                                        <p:tgtEl>
                                          <p:spTgt spid="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xEl>
                                              <p:pRg st="1" end="1"/>
                                            </p:txEl>
                                          </p:spTgt>
                                        </p:tgtEl>
                                        <p:attrNameLst>
                                          <p:attrName>style.visibility</p:attrName>
                                        </p:attrNameLst>
                                      </p:cBhvr>
                                      <p:to>
                                        <p:strVal val="visible"/>
                                      </p:to>
                                    </p:set>
                                    <p:animEffect transition="in" filter="fade">
                                      <p:cBhvr>
                                        <p:cTn id="12" dur="500"/>
                                        <p:tgtEl>
                                          <p:spTgt spid="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xEl>
                                              <p:pRg st="2" end="2"/>
                                            </p:txEl>
                                          </p:spTgt>
                                        </p:tgtEl>
                                        <p:attrNameLst>
                                          <p:attrName>style.visibility</p:attrName>
                                        </p:attrNameLst>
                                      </p:cBhvr>
                                      <p:to>
                                        <p:strVal val="visible"/>
                                      </p:to>
                                    </p:set>
                                    <p:animEffect transition="in" filter="fade">
                                      <p:cBhvr>
                                        <p:cTn id="17" dur="500"/>
                                        <p:tgtEl>
                                          <p:spTgt spid="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6711B297-5CF5-D84A-9FBA-766D060D6E9A}"/>
              </a:ext>
            </a:extLst>
          </p:cNvPr>
          <p:cNvGrpSpPr/>
          <p:nvPr/>
        </p:nvGrpSpPr>
        <p:grpSpPr>
          <a:xfrm>
            <a:off x="985439" y="915568"/>
            <a:ext cx="7173122" cy="1235961"/>
            <a:chOff x="0" y="1585476"/>
            <a:chExt cx="9144000" cy="3646636"/>
          </a:xfrm>
        </p:grpSpPr>
        <p:sp>
          <p:nvSpPr>
            <p:cNvPr id="6" name="Rectangle 5">
              <a:extLst>
                <a:ext uri="{FF2B5EF4-FFF2-40B4-BE49-F238E27FC236}">
                  <a16:creationId xmlns:a16="http://schemas.microsoft.com/office/drawing/2014/main" id="{BF12128A-3593-994B-90FA-6B6173DC51FB}"/>
                </a:ext>
              </a:extLst>
            </p:cNvPr>
            <p:cNvSpPr/>
            <p:nvPr/>
          </p:nvSpPr>
          <p:spPr>
            <a:xfrm>
              <a:off x="0" y="1585476"/>
              <a:ext cx="9144000" cy="3646636"/>
            </a:xfrm>
            <a:prstGeom prst="rect">
              <a:avLst/>
            </a:prstGeom>
            <a:solidFill>
              <a:srgbClr val="8099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4C027482-B9AE-E840-9E3D-6DF1F77FBF40}"/>
                </a:ext>
              </a:extLst>
            </p:cNvPr>
            <p:cNvSpPr txBox="1"/>
            <p:nvPr/>
          </p:nvSpPr>
          <p:spPr>
            <a:xfrm>
              <a:off x="823397" y="2591522"/>
              <a:ext cx="7497205" cy="1634541"/>
            </a:xfrm>
            <a:prstGeom prst="rect">
              <a:avLst/>
            </a:prstGeom>
            <a:noFill/>
          </p:spPr>
          <p:txBody>
            <a:bodyPr wrap="square" rtlCol="0">
              <a:spAutoFit/>
            </a:bodyPr>
            <a:lstStyle/>
            <a:p>
              <a:pPr algn="ctr"/>
              <a:r>
                <a:rPr lang="en-US" sz="3000" dirty="0">
                  <a:solidFill>
                    <a:schemeClr val="bg1"/>
                  </a:solidFill>
                  <a:latin typeface="American Typewriter" panose="02090604020004020304" pitchFamily="18" charset="77"/>
                </a:rPr>
                <a:t>How did Jesus read Scripture?</a:t>
              </a:r>
            </a:p>
          </p:txBody>
        </p:sp>
      </p:grpSp>
      <p:sp>
        <p:nvSpPr>
          <p:cNvPr id="15" name="Content Placeholder 14">
            <a:extLst>
              <a:ext uri="{FF2B5EF4-FFF2-40B4-BE49-F238E27FC236}">
                <a16:creationId xmlns:a16="http://schemas.microsoft.com/office/drawing/2014/main" id="{CB38C3E0-3CFA-5D4F-BC75-FCFB1084BE14}"/>
              </a:ext>
            </a:extLst>
          </p:cNvPr>
          <p:cNvSpPr>
            <a:spLocks noGrp="1"/>
          </p:cNvSpPr>
          <p:nvPr>
            <p:ph idx="1"/>
          </p:nvPr>
        </p:nvSpPr>
        <p:spPr>
          <a:xfrm>
            <a:off x="1289678" y="2915727"/>
            <a:ext cx="6564644" cy="3942273"/>
          </a:xfrm>
        </p:spPr>
        <p:txBody>
          <a:bodyPr>
            <a:normAutofit/>
          </a:bodyPr>
          <a:lstStyle/>
          <a:p>
            <a:pPr marL="0" indent="0">
              <a:buNone/>
            </a:pPr>
            <a:r>
              <a:rPr lang="en-US" sz="2400" dirty="0"/>
              <a:t>And he said to them, “O foolish ones, and slow of heart to believe all that the prophets have spoke Was it not necessary that the Christ should suffer these things and enter into his glory?” And beginning with Moses and all the Prophets, he interpreted to them in </a:t>
            </a:r>
            <a:r>
              <a:rPr lang="en-US" sz="2400" b="1" u="sng" dirty="0"/>
              <a:t>all the Scriptures</a:t>
            </a:r>
            <a:r>
              <a:rPr lang="en-US" sz="2400" dirty="0"/>
              <a:t> the things concerning </a:t>
            </a:r>
            <a:r>
              <a:rPr lang="en-US" sz="2400" b="1" u="sng" dirty="0"/>
              <a:t>himself</a:t>
            </a:r>
            <a:r>
              <a:rPr lang="en-US" sz="2400" dirty="0"/>
              <a:t>.  </a:t>
            </a:r>
          </a:p>
          <a:p>
            <a:pPr marL="0" indent="0">
              <a:buNone/>
            </a:pPr>
            <a:r>
              <a:rPr lang="en-US" sz="2400" dirty="0"/>
              <a:t>Luke 24:25-27</a:t>
            </a:r>
          </a:p>
          <a:p>
            <a:pPr>
              <a:lnSpc>
                <a:spcPct val="150000"/>
              </a:lnSpc>
              <a:spcBef>
                <a:spcPts val="0"/>
              </a:spcBef>
            </a:pPr>
            <a:endParaRPr lang="en-US" sz="2800" dirty="0"/>
          </a:p>
        </p:txBody>
      </p:sp>
    </p:spTree>
    <p:extLst>
      <p:ext uri="{BB962C8B-B14F-4D97-AF65-F5344CB8AC3E}">
        <p14:creationId xmlns:p14="http://schemas.microsoft.com/office/powerpoint/2010/main" val="16631583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fade">
                                      <p:cBhvr>
                                        <p:cTn id="7" dur="500"/>
                                        <p:tgtEl>
                                          <p:spTgt spid="1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xEl>
                                              <p:pRg st="1" end="1"/>
                                            </p:txEl>
                                          </p:spTgt>
                                        </p:tgtEl>
                                        <p:attrNameLst>
                                          <p:attrName>style.visibility</p:attrName>
                                        </p:attrNameLst>
                                      </p:cBhvr>
                                      <p:to>
                                        <p:strVal val="visible"/>
                                      </p:to>
                                    </p:set>
                                    <p:animEffect transition="in" filter="fade">
                                      <p:cBhvr>
                                        <p:cTn id="10" dur="500"/>
                                        <p:tgtEl>
                                          <p:spTgt spid="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6711B297-5CF5-D84A-9FBA-766D060D6E9A}"/>
              </a:ext>
            </a:extLst>
          </p:cNvPr>
          <p:cNvGrpSpPr/>
          <p:nvPr/>
        </p:nvGrpSpPr>
        <p:grpSpPr>
          <a:xfrm>
            <a:off x="985439" y="915568"/>
            <a:ext cx="7173122" cy="1235961"/>
            <a:chOff x="0" y="1585476"/>
            <a:chExt cx="9144000" cy="3646636"/>
          </a:xfrm>
        </p:grpSpPr>
        <p:sp>
          <p:nvSpPr>
            <p:cNvPr id="6" name="Rectangle 5">
              <a:extLst>
                <a:ext uri="{FF2B5EF4-FFF2-40B4-BE49-F238E27FC236}">
                  <a16:creationId xmlns:a16="http://schemas.microsoft.com/office/drawing/2014/main" id="{BF12128A-3593-994B-90FA-6B6173DC51FB}"/>
                </a:ext>
              </a:extLst>
            </p:cNvPr>
            <p:cNvSpPr/>
            <p:nvPr/>
          </p:nvSpPr>
          <p:spPr>
            <a:xfrm>
              <a:off x="0" y="1585476"/>
              <a:ext cx="9144000" cy="3646636"/>
            </a:xfrm>
            <a:prstGeom prst="rect">
              <a:avLst/>
            </a:prstGeom>
            <a:solidFill>
              <a:srgbClr val="8099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4C027482-B9AE-E840-9E3D-6DF1F77FBF40}"/>
                </a:ext>
              </a:extLst>
            </p:cNvPr>
            <p:cNvSpPr txBox="1"/>
            <p:nvPr/>
          </p:nvSpPr>
          <p:spPr>
            <a:xfrm>
              <a:off x="823397" y="2591522"/>
              <a:ext cx="7497205" cy="1634541"/>
            </a:xfrm>
            <a:prstGeom prst="rect">
              <a:avLst/>
            </a:prstGeom>
            <a:noFill/>
          </p:spPr>
          <p:txBody>
            <a:bodyPr wrap="square" rtlCol="0">
              <a:spAutoFit/>
            </a:bodyPr>
            <a:lstStyle/>
            <a:p>
              <a:pPr algn="ctr"/>
              <a:r>
                <a:rPr lang="en-US" sz="3000" dirty="0">
                  <a:solidFill>
                    <a:schemeClr val="bg1"/>
                  </a:solidFill>
                  <a:latin typeface="American Typewriter" panose="02090604020004020304" pitchFamily="18" charset="77"/>
                </a:rPr>
                <a:t>How did Jesus read Scripture?</a:t>
              </a:r>
            </a:p>
          </p:txBody>
        </p:sp>
      </p:grpSp>
      <p:sp>
        <p:nvSpPr>
          <p:cNvPr id="15" name="Content Placeholder 14">
            <a:extLst>
              <a:ext uri="{FF2B5EF4-FFF2-40B4-BE49-F238E27FC236}">
                <a16:creationId xmlns:a16="http://schemas.microsoft.com/office/drawing/2014/main" id="{CB38C3E0-3CFA-5D4F-BC75-FCFB1084BE14}"/>
              </a:ext>
            </a:extLst>
          </p:cNvPr>
          <p:cNvSpPr>
            <a:spLocks noGrp="1"/>
          </p:cNvSpPr>
          <p:nvPr>
            <p:ph idx="1"/>
          </p:nvPr>
        </p:nvSpPr>
        <p:spPr>
          <a:xfrm>
            <a:off x="1325537" y="2915727"/>
            <a:ext cx="6492926" cy="3942273"/>
          </a:xfrm>
        </p:spPr>
        <p:txBody>
          <a:bodyPr>
            <a:normAutofit/>
          </a:bodyPr>
          <a:lstStyle/>
          <a:p>
            <a:pPr marL="0" indent="0">
              <a:buNone/>
            </a:pPr>
            <a:r>
              <a:rPr lang="en-US" sz="2600" dirty="0"/>
              <a:t>“Your father Abraham </a:t>
            </a:r>
            <a:r>
              <a:rPr lang="en-US" sz="2600" b="1" u="sng" dirty="0"/>
              <a:t>rejoiced</a:t>
            </a:r>
            <a:r>
              <a:rPr lang="en-US" sz="2600" dirty="0"/>
              <a:t> that he would see </a:t>
            </a:r>
            <a:r>
              <a:rPr lang="en-US" sz="2600" b="1" u="sng" dirty="0"/>
              <a:t>my day</a:t>
            </a:r>
            <a:r>
              <a:rPr lang="en-US" sz="2600" dirty="0"/>
              <a:t>. He saw it and was </a:t>
            </a:r>
            <a:r>
              <a:rPr lang="en-US" sz="2600" b="1" u="sng" dirty="0"/>
              <a:t>glad</a:t>
            </a:r>
            <a:r>
              <a:rPr lang="en-US" sz="2600" dirty="0"/>
              <a:t>.”  </a:t>
            </a:r>
          </a:p>
          <a:p>
            <a:pPr marL="0" indent="0">
              <a:buNone/>
            </a:pPr>
            <a:r>
              <a:rPr lang="en-US" sz="2600" dirty="0"/>
              <a:t>John 8:56</a:t>
            </a:r>
          </a:p>
        </p:txBody>
      </p:sp>
    </p:spTree>
    <p:extLst>
      <p:ext uri="{BB962C8B-B14F-4D97-AF65-F5344CB8AC3E}">
        <p14:creationId xmlns:p14="http://schemas.microsoft.com/office/powerpoint/2010/main" val="17337231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fade">
                                      <p:cBhvr>
                                        <p:cTn id="7" dur="500"/>
                                        <p:tgtEl>
                                          <p:spTgt spid="1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xEl>
                                              <p:pRg st="1" end="1"/>
                                            </p:txEl>
                                          </p:spTgt>
                                        </p:tgtEl>
                                        <p:attrNameLst>
                                          <p:attrName>style.visibility</p:attrName>
                                        </p:attrNameLst>
                                      </p:cBhvr>
                                      <p:to>
                                        <p:strVal val="visible"/>
                                      </p:to>
                                    </p:set>
                                    <p:animEffect transition="in" filter="fade">
                                      <p:cBhvr>
                                        <p:cTn id="10" dur="500"/>
                                        <p:tgtEl>
                                          <p:spTgt spid="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1BB8A8-0D38-3140-8E58-F2B1DC475A53}"/>
              </a:ext>
            </a:extLst>
          </p:cNvPr>
          <p:cNvSpPr>
            <a:spLocks noGrp="1"/>
          </p:cNvSpPr>
          <p:nvPr>
            <p:ph type="title"/>
          </p:nvPr>
        </p:nvSpPr>
        <p:spPr>
          <a:xfrm>
            <a:off x="515125" y="1153572"/>
            <a:ext cx="2400300" cy="4461163"/>
          </a:xfrm>
        </p:spPr>
        <p:txBody>
          <a:bodyPr vert="horz" lIns="91440" tIns="45720" rIns="91440" bIns="45720" rtlCol="0">
            <a:normAutofit/>
          </a:bodyPr>
          <a:lstStyle/>
          <a:p>
            <a:pPr defTabSz="914400"/>
            <a:r>
              <a:rPr lang="en-US" sz="2800" kern="1200">
                <a:solidFill>
                  <a:srgbClr val="FFFFFF"/>
                </a:solidFill>
                <a:latin typeface="American Typewriter" panose="02090604020004020304" pitchFamily="18" charset="77"/>
              </a:rPr>
              <a:t>The scriptures were written </a:t>
            </a:r>
            <a:r>
              <a:rPr lang="en-US" sz="2800" b="1" u="sng" kern="1200">
                <a:solidFill>
                  <a:srgbClr val="FFFFFF"/>
                </a:solidFill>
                <a:latin typeface="American Typewriter" panose="02090604020004020304" pitchFamily="18" charset="77"/>
              </a:rPr>
              <a:t>to him </a:t>
            </a:r>
            <a:r>
              <a:rPr lang="en-US" sz="2800" kern="1200">
                <a:solidFill>
                  <a:srgbClr val="FFFFFF"/>
                </a:solidFill>
                <a:latin typeface="American Typewriter" panose="02090604020004020304" pitchFamily="18" charset="77"/>
              </a:rPr>
              <a:t>and </a:t>
            </a:r>
            <a:r>
              <a:rPr lang="en-US" sz="2800" b="1" u="sng" kern="1200">
                <a:solidFill>
                  <a:srgbClr val="FFFFFF"/>
                </a:solidFill>
                <a:latin typeface="American Typewriter" panose="02090604020004020304" pitchFamily="18" charset="77"/>
              </a:rPr>
              <a:t>about him</a:t>
            </a:r>
          </a:p>
        </p:txBody>
      </p:sp>
      <p:sp>
        <p:nvSpPr>
          <p:cNvPr id="45" name="Arc 44">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836E237-E2C4-4845-98E1-9B707CA458E9}"/>
              </a:ext>
            </a:extLst>
          </p:cNvPr>
          <p:cNvSpPr>
            <a:spLocks noGrp="1"/>
          </p:cNvSpPr>
          <p:nvPr>
            <p:ph idx="1"/>
          </p:nvPr>
        </p:nvSpPr>
        <p:spPr>
          <a:xfrm>
            <a:off x="3335481" y="591344"/>
            <a:ext cx="5179868" cy="5585619"/>
          </a:xfrm>
        </p:spPr>
        <p:txBody>
          <a:bodyPr vert="horz" lIns="91440" tIns="45720" rIns="91440" bIns="45720" rtlCol="0" anchor="ctr">
            <a:normAutofit/>
          </a:bodyPr>
          <a:lstStyle/>
          <a:p>
            <a:pPr indent="-228600" defTabSz="914400"/>
            <a:r>
              <a:rPr lang="en-US" sz="2200" dirty="0"/>
              <a:t>Ram for Isaac</a:t>
            </a:r>
          </a:p>
          <a:p>
            <a:pPr indent="-228600" defTabSz="914400"/>
            <a:r>
              <a:rPr lang="en-US" sz="2200" dirty="0"/>
              <a:t>Passover lamb</a:t>
            </a:r>
          </a:p>
          <a:p>
            <a:pPr indent="-228600" defTabSz="914400"/>
            <a:r>
              <a:rPr lang="en-US" sz="2200" dirty="0"/>
              <a:t>Day of Atonement</a:t>
            </a:r>
          </a:p>
          <a:p>
            <a:pPr indent="-228600" defTabSz="914400"/>
            <a:r>
              <a:rPr lang="en-US" sz="2200" dirty="0"/>
              <a:t>Cup of wrath (</a:t>
            </a:r>
            <a:r>
              <a:rPr lang="en-US" sz="2200" dirty="0" err="1"/>
              <a:t>Psa</a:t>
            </a:r>
            <a:r>
              <a:rPr lang="en-US" sz="2200" dirty="0"/>
              <a:t>, Isa, </a:t>
            </a:r>
            <a:r>
              <a:rPr lang="en-US" sz="2200" dirty="0" err="1"/>
              <a:t>Jer</a:t>
            </a:r>
            <a:r>
              <a:rPr lang="en-US" sz="2200" dirty="0"/>
              <a:t>)</a:t>
            </a:r>
          </a:p>
          <a:p>
            <a:pPr indent="-228600" defTabSz="914400"/>
            <a:r>
              <a:rPr lang="en-US" sz="2200" dirty="0"/>
              <a:t>Jacob’s ladder (Jn 1:51)</a:t>
            </a:r>
          </a:p>
          <a:p>
            <a:pPr indent="-228600" defTabSz="914400"/>
            <a:r>
              <a:rPr lang="en-US" sz="2200" dirty="0"/>
              <a:t>Serpent on pole (Jn 3:14)</a:t>
            </a:r>
          </a:p>
          <a:p>
            <a:pPr indent="-228600" defTabSz="914400"/>
            <a:r>
              <a:rPr lang="en-US" sz="2200" dirty="0"/>
              <a:t>Water from rock (Jn 7:37-39)</a:t>
            </a:r>
          </a:p>
          <a:p>
            <a:pPr indent="-228600" defTabSz="914400"/>
            <a:r>
              <a:rPr lang="en-US" sz="2200" dirty="0"/>
              <a:t>Jonah (Mt 12:39-40)</a:t>
            </a:r>
          </a:p>
          <a:p>
            <a:pPr indent="-228600" defTabSz="914400"/>
            <a:r>
              <a:rPr lang="en-US" sz="2200" dirty="0"/>
              <a:t>Solomon (Mt 12:42)</a:t>
            </a:r>
          </a:p>
          <a:p>
            <a:pPr indent="-228600" defTabSz="914400"/>
            <a:r>
              <a:rPr lang="en-US" sz="2200" dirty="0"/>
              <a:t>David &amp; Temple (Mt 12)</a:t>
            </a:r>
          </a:p>
          <a:p>
            <a:pPr indent="-228600" defTabSz="914400"/>
            <a:r>
              <a:rPr lang="en-US" sz="2200" dirty="0"/>
              <a:t>All the feasts (Lk 4)</a:t>
            </a:r>
          </a:p>
          <a:p>
            <a:pPr indent="-228600" defTabSz="914400"/>
            <a:r>
              <a:rPr lang="en-US" sz="2200" dirty="0"/>
              <a:t>Marriage (Mt 9:15; 25:1-10)</a:t>
            </a:r>
          </a:p>
        </p:txBody>
      </p:sp>
    </p:spTree>
    <p:extLst>
      <p:ext uri="{BB962C8B-B14F-4D97-AF65-F5344CB8AC3E}">
        <p14:creationId xmlns:p14="http://schemas.microsoft.com/office/powerpoint/2010/main" val="39780553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19233</TotalTime>
  <Words>301</Words>
  <Application>Microsoft Macintosh PowerPoint</Application>
  <PresentationFormat>On-screen Show (4:3)</PresentationFormat>
  <Paragraphs>51</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American Typewriter</vt:lpstr>
      <vt:lpstr>Arial</vt:lpstr>
      <vt:lpstr>Calibri</vt:lpstr>
      <vt:lpstr>Calibri Light</vt:lpstr>
      <vt:lpstr>Tw Cen MT</vt:lpstr>
      <vt:lpstr>Office Theme</vt:lpstr>
      <vt:lpstr>PowerPoint Presentation</vt:lpstr>
      <vt:lpstr>PowerPoint Presentation</vt:lpstr>
      <vt:lpstr>PowerPoint Presentation</vt:lpstr>
      <vt:lpstr>PowerPoint Presentation</vt:lpstr>
      <vt:lpstr>STUDY</vt:lpstr>
      <vt:lpstr>PowerPoint Presentation</vt:lpstr>
      <vt:lpstr>PowerPoint Presentation</vt:lpstr>
      <vt:lpstr>PowerPoint Presentation</vt:lpstr>
      <vt:lpstr>The scriptures were written to him and about him</vt:lpstr>
      <vt:lpstr>PowerPoint Presentation</vt:lpstr>
      <vt:lpstr>PowerPoint Presentation</vt:lpstr>
    </vt:vector>
  </TitlesOfParts>
  <Company>Auburn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Joshua Carter</dc:creator>
  <cp:lastModifiedBy>David Maxson</cp:lastModifiedBy>
  <cp:revision>231</cp:revision>
  <dcterms:created xsi:type="dcterms:W3CDTF">2015-10-29T03:17:02Z</dcterms:created>
  <dcterms:modified xsi:type="dcterms:W3CDTF">2022-01-02T05:01:44Z</dcterms:modified>
</cp:coreProperties>
</file>