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615" r:id="rId2"/>
    <p:sldId id="570" r:id="rId3"/>
    <p:sldId id="632" r:id="rId4"/>
    <p:sldId id="624" r:id="rId5"/>
    <p:sldId id="625" r:id="rId6"/>
    <p:sldId id="626" r:id="rId7"/>
    <p:sldId id="633" r:id="rId8"/>
    <p:sldId id="627" r:id="rId9"/>
    <p:sldId id="634" r:id="rId10"/>
    <p:sldId id="628" r:id="rId11"/>
    <p:sldId id="629" r:id="rId12"/>
    <p:sldId id="630" r:id="rId13"/>
    <p:sldId id="635" r:id="rId14"/>
    <p:sldId id="636" r:id="rId15"/>
    <p:sldId id="63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2" autoAdjust="0"/>
    <p:restoredTop sz="95897" autoAdjust="0"/>
  </p:normalViewPr>
  <p:slideViewPr>
    <p:cSldViewPr snapToGrid="0" snapToObjects="1">
      <p:cViewPr varScale="1">
        <p:scale>
          <a:sx n="79" d="100"/>
          <a:sy n="79" d="100"/>
        </p:scale>
        <p:origin x="216" y="848"/>
      </p:cViewPr>
      <p:guideLst>
        <p:guide orient="horz" pos="2158"/>
        <p:guide pos="28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516D22D1-D935-EC49-ACB0-D22184657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" y="4703472"/>
            <a:ext cx="9143999" cy="55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4000" spc="1170" dirty="0">
                <a:solidFill>
                  <a:schemeClr val="bg1"/>
                </a:solidFill>
                <a:cs typeface="Century Gothic"/>
              </a:rPr>
              <a:t>Wait for the Lord</a:t>
            </a:r>
          </a:p>
        </p:txBody>
      </p:sp>
      <p:pic>
        <p:nvPicPr>
          <p:cNvPr id="7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80AC559C-663D-CF47-89F8-72B557FEA9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0" y="5775960"/>
            <a:ext cx="9144000" cy="67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20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27:9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Hide not your </a:t>
            </a:r>
            <a:r>
              <a:rPr lang="en-US" sz="3600" b="1" u="sng" dirty="0">
                <a:solidFill>
                  <a:schemeClr val="bg1"/>
                </a:solidFill>
              </a:rPr>
              <a:t>face</a:t>
            </a:r>
            <a:r>
              <a:rPr lang="en-US" sz="3600" dirty="0">
                <a:solidFill>
                  <a:schemeClr val="bg1"/>
                </a:solidFill>
              </a:rPr>
              <a:t> from me.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b="1" u="sng" dirty="0">
                <a:solidFill>
                  <a:schemeClr val="bg1"/>
                </a:solidFill>
              </a:rPr>
              <a:t>Turn</a:t>
            </a:r>
            <a:r>
              <a:rPr lang="en-US" sz="3600" dirty="0">
                <a:solidFill>
                  <a:schemeClr val="bg1"/>
                </a:solidFill>
              </a:rPr>
              <a:t> not your servant away in anger,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O you who have been my help.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b="1" u="sng" dirty="0">
                <a:solidFill>
                  <a:schemeClr val="bg1"/>
                </a:solidFill>
              </a:rPr>
              <a:t>Cast</a:t>
            </a:r>
            <a:r>
              <a:rPr lang="en-US" sz="3600" dirty="0">
                <a:solidFill>
                  <a:schemeClr val="bg1"/>
                </a:solidFill>
              </a:rPr>
              <a:t> me not off; forsake me not,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O God of my salvation!</a:t>
            </a:r>
          </a:p>
        </p:txBody>
      </p:sp>
    </p:spTree>
    <p:extLst>
      <p:ext uri="{BB962C8B-B14F-4D97-AF65-F5344CB8AC3E}">
        <p14:creationId xmlns:p14="http://schemas.microsoft.com/office/powerpoint/2010/main" val="12826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27:10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For my father and my mother have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b="1" u="sng" dirty="0">
                <a:solidFill>
                  <a:schemeClr val="bg1"/>
                </a:solidFill>
              </a:rPr>
              <a:t>forsaken</a:t>
            </a:r>
            <a:r>
              <a:rPr lang="en-US" sz="3600" dirty="0">
                <a:solidFill>
                  <a:schemeClr val="bg1"/>
                </a:solidFill>
              </a:rPr>
              <a:t> me,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but the LORD will take me in.</a:t>
            </a:r>
          </a:p>
        </p:txBody>
      </p:sp>
    </p:spTree>
    <p:extLst>
      <p:ext uri="{BB962C8B-B14F-4D97-AF65-F5344CB8AC3E}">
        <p14:creationId xmlns:p14="http://schemas.microsoft.com/office/powerpoint/2010/main" val="122538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27:11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b="1" u="sng" dirty="0">
                <a:solidFill>
                  <a:schemeClr val="bg1"/>
                </a:solidFill>
              </a:rPr>
              <a:t>Teach</a:t>
            </a:r>
            <a:r>
              <a:rPr lang="en-US" sz="3600" dirty="0">
                <a:solidFill>
                  <a:schemeClr val="bg1"/>
                </a:solidFill>
              </a:rPr>
              <a:t> me your way, O LORD,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and lead me on a level path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because of my enemies.</a:t>
            </a:r>
          </a:p>
        </p:txBody>
      </p:sp>
    </p:spTree>
    <p:extLst>
      <p:ext uri="{BB962C8B-B14F-4D97-AF65-F5344CB8AC3E}">
        <p14:creationId xmlns:p14="http://schemas.microsoft.com/office/powerpoint/2010/main" val="104896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27:12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Give me not up to the will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of my adversaries;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for false witnesses have risen against me,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and they breathe out violence. </a:t>
            </a:r>
          </a:p>
        </p:txBody>
      </p:sp>
    </p:spTree>
    <p:extLst>
      <p:ext uri="{BB962C8B-B14F-4D97-AF65-F5344CB8AC3E}">
        <p14:creationId xmlns:p14="http://schemas.microsoft.com/office/powerpoint/2010/main" val="72228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27:13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I believe that I shall look upon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the goodness of the LORD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in the land of the living! </a:t>
            </a:r>
          </a:p>
        </p:txBody>
      </p:sp>
    </p:spTree>
    <p:extLst>
      <p:ext uri="{BB962C8B-B14F-4D97-AF65-F5344CB8AC3E}">
        <p14:creationId xmlns:p14="http://schemas.microsoft.com/office/powerpoint/2010/main" val="36282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27:14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Wait for the LORD;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be </a:t>
            </a:r>
            <a:r>
              <a:rPr lang="en-US" sz="3600" b="1" u="sng" dirty="0">
                <a:solidFill>
                  <a:schemeClr val="bg1"/>
                </a:solidFill>
              </a:rPr>
              <a:t>strong</a:t>
            </a:r>
            <a:r>
              <a:rPr lang="en-US" sz="3600" dirty="0">
                <a:solidFill>
                  <a:schemeClr val="bg1"/>
                </a:solidFill>
              </a:rPr>
              <a:t>, and let your heart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take </a:t>
            </a:r>
            <a:r>
              <a:rPr lang="en-US" sz="3600" b="1" u="sng" dirty="0">
                <a:solidFill>
                  <a:schemeClr val="bg1"/>
                </a:solidFill>
              </a:rPr>
              <a:t>courage</a:t>
            </a:r>
            <a:r>
              <a:rPr lang="en-US" sz="3600" dirty="0">
                <a:solidFill>
                  <a:schemeClr val="bg1"/>
                </a:solidFill>
              </a:rPr>
              <a:t>;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wait for the LORD!</a:t>
            </a:r>
          </a:p>
        </p:txBody>
      </p:sp>
    </p:spTree>
    <p:extLst>
      <p:ext uri="{BB962C8B-B14F-4D97-AF65-F5344CB8AC3E}">
        <p14:creationId xmlns:p14="http://schemas.microsoft.com/office/powerpoint/2010/main" val="103113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27:1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The LORD is my light and my salvation;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whom shall I </a:t>
            </a:r>
            <a:r>
              <a:rPr lang="en-US" sz="3600" b="1" u="sng" dirty="0">
                <a:solidFill>
                  <a:schemeClr val="bg1"/>
                </a:solidFill>
              </a:rPr>
              <a:t>fear</a:t>
            </a:r>
            <a:r>
              <a:rPr lang="en-US" sz="3600" dirty="0">
                <a:solidFill>
                  <a:schemeClr val="bg1"/>
                </a:solidFill>
              </a:rPr>
              <a:t>?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The LORD is the stronghold of my life;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of whom shall I be </a:t>
            </a:r>
            <a:r>
              <a:rPr lang="en-US" sz="3600" b="1" u="sng" dirty="0">
                <a:solidFill>
                  <a:schemeClr val="bg1"/>
                </a:solidFill>
              </a:rPr>
              <a:t>afraid</a:t>
            </a:r>
            <a:r>
              <a:rPr lang="en-US" sz="3600" dirty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955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27:2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When evildoers assail me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to eat up my flesh,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my adversaries and foes,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it is they who stumble and fall. </a:t>
            </a:r>
          </a:p>
        </p:txBody>
      </p:sp>
    </p:spTree>
    <p:extLst>
      <p:ext uri="{BB962C8B-B14F-4D97-AF65-F5344CB8AC3E}">
        <p14:creationId xmlns:p14="http://schemas.microsoft.com/office/powerpoint/2010/main" val="32790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27:3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Though an army encamp against me,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my heart shall not fear;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though war arise against me,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yet I will be </a:t>
            </a:r>
            <a:r>
              <a:rPr lang="en-US" sz="3600" b="1" u="sng" dirty="0">
                <a:solidFill>
                  <a:schemeClr val="bg1"/>
                </a:solidFill>
              </a:rPr>
              <a:t>confident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083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27:4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One thing I have asked of the LORD,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that will I seek after: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that I may </a:t>
            </a:r>
            <a:r>
              <a:rPr lang="en-US" sz="3600" b="1" u="sng" dirty="0">
                <a:solidFill>
                  <a:schemeClr val="bg1"/>
                </a:solidFill>
              </a:rPr>
              <a:t>dwell</a:t>
            </a:r>
            <a:r>
              <a:rPr lang="en-US" sz="3600" dirty="0">
                <a:solidFill>
                  <a:schemeClr val="bg1"/>
                </a:solidFill>
              </a:rPr>
              <a:t> in the house of the LORD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all the days of my life,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to </a:t>
            </a:r>
            <a:r>
              <a:rPr lang="en-US" sz="3600" b="1" u="sng" dirty="0">
                <a:solidFill>
                  <a:schemeClr val="bg1"/>
                </a:solidFill>
              </a:rPr>
              <a:t>gaze</a:t>
            </a:r>
            <a:r>
              <a:rPr lang="en-US" sz="3600" dirty="0">
                <a:solidFill>
                  <a:schemeClr val="bg1"/>
                </a:solidFill>
              </a:rPr>
              <a:t> upon the beauty of the LORD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and to </a:t>
            </a:r>
            <a:r>
              <a:rPr lang="en-US" sz="3600" b="1" u="sng" dirty="0">
                <a:solidFill>
                  <a:schemeClr val="bg1"/>
                </a:solidFill>
              </a:rPr>
              <a:t>inquire</a:t>
            </a:r>
            <a:r>
              <a:rPr lang="en-US" sz="3600" dirty="0">
                <a:solidFill>
                  <a:schemeClr val="bg1"/>
                </a:solidFill>
              </a:rPr>
              <a:t> in his temple.</a:t>
            </a:r>
          </a:p>
        </p:txBody>
      </p:sp>
    </p:spTree>
    <p:extLst>
      <p:ext uri="{BB962C8B-B14F-4D97-AF65-F5344CB8AC3E}">
        <p14:creationId xmlns:p14="http://schemas.microsoft.com/office/powerpoint/2010/main" val="241856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27:5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For he will </a:t>
            </a:r>
            <a:r>
              <a:rPr lang="en-US" sz="3600" b="1" u="sng" dirty="0">
                <a:solidFill>
                  <a:schemeClr val="bg1"/>
                </a:solidFill>
              </a:rPr>
              <a:t>hide</a:t>
            </a:r>
            <a:r>
              <a:rPr lang="en-US" sz="3600" dirty="0">
                <a:solidFill>
                  <a:schemeClr val="bg1"/>
                </a:solidFill>
              </a:rPr>
              <a:t> me in his shelter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in the day of trouble;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he will </a:t>
            </a:r>
            <a:r>
              <a:rPr lang="en-US" sz="3600" b="1" u="sng" dirty="0">
                <a:solidFill>
                  <a:schemeClr val="bg1"/>
                </a:solidFill>
              </a:rPr>
              <a:t>conceal</a:t>
            </a:r>
            <a:r>
              <a:rPr lang="en-US" sz="3600" dirty="0">
                <a:solidFill>
                  <a:schemeClr val="bg1"/>
                </a:solidFill>
              </a:rPr>
              <a:t> me under the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cover of his tent;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he will </a:t>
            </a:r>
            <a:r>
              <a:rPr lang="en-US" sz="3600" b="1" u="sng" dirty="0">
                <a:solidFill>
                  <a:schemeClr val="bg1"/>
                </a:solidFill>
              </a:rPr>
              <a:t>lift</a:t>
            </a:r>
            <a:r>
              <a:rPr lang="en-US" sz="3600" dirty="0">
                <a:solidFill>
                  <a:schemeClr val="bg1"/>
                </a:solidFill>
              </a:rPr>
              <a:t> me high upon a rock.</a:t>
            </a:r>
          </a:p>
        </p:txBody>
      </p:sp>
    </p:spTree>
    <p:extLst>
      <p:ext uri="{BB962C8B-B14F-4D97-AF65-F5344CB8AC3E}">
        <p14:creationId xmlns:p14="http://schemas.microsoft.com/office/powerpoint/2010/main" val="38810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27:6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And now my head shall be lifted up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above my enemies all around me,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And I will offer in his tent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sacrifices with shouts of joy;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I will sing and make melody to the LORD.</a:t>
            </a:r>
          </a:p>
        </p:txBody>
      </p:sp>
    </p:spTree>
    <p:extLst>
      <p:ext uri="{BB962C8B-B14F-4D97-AF65-F5344CB8AC3E}">
        <p14:creationId xmlns:p14="http://schemas.microsoft.com/office/powerpoint/2010/main" val="61132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27:7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Hear, O LORD, when I cry aloud;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be gracious to me and answer me!</a:t>
            </a:r>
          </a:p>
        </p:txBody>
      </p:sp>
    </p:spTree>
    <p:extLst>
      <p:ext uri="{BB962C8B-B14F-4D97-AF65-F5344CB8AC3E}">
        <p14:creationId xmlns:p14="http://schemas.microsoft.com/office/powerpoint/2010/main" val="67208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8 Productive Ways To Use The Time You&amp;amp;#39;re Normally Wasting On Waiting">
            <a:extLst>
              <a:ext uri="{FF2B5EF4-FFF2-40B4-BE49-F238E27FC236}">
                <a16:creationId xmlns:a16="http://schemas.microsoft.com/office/drawing/2014/main" id="{477263DB-E99E-E149-968F-05CEA00CA1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" t="78666" r="1667" b="11556"/>
          <a:stretch/>
        </p:blipFill>
        <p:spPr bwMode="auto">
          <a:xfrm>
            <a:off x="-167640" y="0"/>
            <a:ext cx="9311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20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Psalm 27:8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You have said, “Seek my </a:t>
            </a:r>
            <a:r>
              <a:rPr lang="en-US" sz="3600" b="1" u="sng" dirty="0">
                <a:solidFill>
                  <a:schemeClr val="bg1"/>
                </a:solidFill>
              </a:rPr>
              <a:t>face</a:t>
            </a:r>
            <a:r>
              <a:rPr lang="en-US" sz="3600" dirty="0">
                <a:solidFill>
                  <a:schemeClr val="bg1"/>
                </a:solidFill>
              </a:rPr>
              <a:t>.”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My heart says to you,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3600" dirty="0">
                <a:solidFill>
                  <a:schemeClr val="bg1"/>
                </a:solidFill>
              </a:rPr>
              <a:t>“Your </a:t>
            </a:r>
            <a:r>
              <a:rPr lang="en-US" sz="3600" b="1" u="sng" dirty="0">
                <a:solidFill>
                  <a:schemeClr val="bg1"/>
                </a:solidFill>
              </a:rPr>
              <a:t>face</a:t>
            </a:r>
            <a:r>
              <a:rPr lang="en-US" sz="3600" dirty="0">
                <a:solidFill>
                  <a:schemeClr val="bg1"/>
                </a:solidFill>
              </a:rPr>
              <a:t>, LORD, do I seek.”</a:t>
            </a:r>
          </a:p>
        </p:txBody>
      </p:sp>
    </p:spTree>
    <p:extLst>
      <p:ext uri="{BB962C8B-B14F-4D97-AF65-F5344CB8AC3E}">
        <p14:creationId xmlns:p14="http://schemas.microsoft.com/office/powerpoint/2010/main" val="425422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19855</TotalTime>
  <Words>412</Words>
  <Application>Microsoft Macintosh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David Maxson</cp:lastModifiedBy>
  <cp:revision>203</cp:revision>
  <dcterms:created xsi:type="dcterms:W3CDTF">2015-10-29T03:17:02Z</dcterms:created>
  <dcterms:modified xsi:type="dcterms:W3CDTF">2022-03-06T20:13:24Z</dcterms:modified>
</cp:coreProperties>
</file>