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3" r:id="rId6"/>
    <p:sldId id="259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47BB-0667-491B-9003-7A3D69464892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6D613-1871-4774-955C-C3DB5ED05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47BB-0667-491B-9003-7A3D69464892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6D613-1871-4774-955C-C3DB5ED05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47BB-0667-491B-9003-7A3D69464892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6D613-1871-4774-955C-C3DB5ED05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47BB-0667-491B-9003-7A3D69464892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6D613-1871-4774-955C-C3DB5ED05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47BB-0667-491B-9003-7A3D69464892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6D613-1871-4774-955C-C3DB5ED05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47BB-0667-491B-9003-7A3D69464892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6D613-1871-4774-955C-C3DB5ED05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47BB-0667-491B-9003-7A3D69464892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6D613-1871-4774-955C-C3DB5ED05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47BB-0667-491B-9003-7A3D69464892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6D613-1871-4774-955C-C3DB5ED05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47BB-0667-491B-9003-7A3D69464892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6D613-1871-4774-955C-C3DB5ED05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47BB-0667-491B-9003-7A3D69464892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6D613-1871-4774-955C-C3DB5ED05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47BB-0667-491B-9003-7A3D69464892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6D613-1871-4774-955C-C3DB5ED05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847BB-0667-491B-9003-7A3D69464892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6D613-1871-4774-955C-C3DB5ED05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590800"/>
          </a:xfrm>
        </p:spPr>
        <p:txBody>
          <a:bodyPr>
            <a:normAutofit fontScale="90000"/>
          </a:bodyPr>
          <a:lstStyle/>
          <a:p>
            <a:r>
              <a:rPr lang="en-US" sz="6700" b="1" cap="small" dirty="0" smtClean="0">
                <a:latin typeface="Lucida Fax" pitchFamily="18" charset="0"/>
              </a:rPr>
              <a:t>The Gospel of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0700" b="1" cap="small" dirty="0" smtClean="0">
                <a:latin typeface="Lucida Fax" pitchFamily="18" charset="0"/>
              </a:rPr>
              <a:t>John</a:t>
            </a:r>
            <a:endParaRPr lang="en-US" sz="10700" b="1" cap="small" dirty="0">
              <a:latin typeface="Lucida Fax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295400"/>
          </a:xfrm>
        </p:spPr>
        <p:txBody>
          <a:bodyPr>
            <a:normAutofit/>
          </a:bodyPr>
          <a:lstStyle/>
          <a:p>
            <a:r>
              <a:rPr lang="en-US" sz="5400" b="1" cap="small" dirty="0" smtClean="0">
                <a:solidFill>
                  <a:schemeClr val="tx1"/>
                </a:solidFill>
                <a:latin typeface="Lucida Fax" pitchFamily="18" charset="0"/>
              </a:rPr>
              <a:t>Chapter </a:t>
            </a:r>
            <a:r>
              <a:rPr lang="en-US" sz="5400" b="1" cap="small" dirty="0" smtClean="0">
                <a:solidFill>
                  <a:schemeClr val="tx1"/>
                </a:solidFill>
                <a:latin typeface="Lucida Fax" pitchFamily="18" charset="0"/>
              </a:rPr>
              <a:t>12</a:t>
            </a:r>
            <a:endParaRPr lang="en-US" sz="5400" b="1" cap="small" dirty="0">
              <a:solidFill>
                <a:schemeClr val="tx1"/>
              </a:solidFill>
              <a:latin typeface="Lucida Fax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813596"/>
            <a:ext cx="86868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200" b="1" baseline="30000" dirty="0" smtClean="0"/>
              <a:t>1</a:t>
            </a:r>
            <a:r>
              <a:rPr lang="en-US" sz="2200" dirty="0" smtClean="0"/>
              <a:t>Then, six days before the Passover, Jesus came to Bethany, where Lazarus was who had been dead, whom He had raised from the dead. </a:t>
            </a:r>
          </a:p>
          <a:p>
            <a:pPr algn="just"/>
            <a:r>
              <a:rPr lang="en-US" sz="2200" b="1" baseline="30000" dirty="0" smtClean="0"/>
              <a:t>2 </a:t>
            </a:r>
            <a:r>
              <a:rPr lang="en-US" sz="2200" dirty="0" smtClean="0"/>
              <a:t>There they made Him a supper; and Martha served, but Lazarus was one of those who sat at the table with Him. </a:t>
            </a:r>
          </a:p>
          <a:p>
            <a:pPr algn="just"/>
            <a:r>
              <a:rPr lang="en-US" sz="2200" b="1" baseline="30000" dirty="0" smtClean="0"/>
              <a:t>3 </a:t>
            </a:r>
            <a:r>
              <a:rPr lang="en-US" sz="2200" dirty="0" smtClean="0"/>
              <a:t>Then Mary took a pound of very costly oil of spikenard, anointed the feet of Jesus, and wiped His feet with her hair. And the house was filled with the fragrance of the oil.</a:t>
            </a:r>
          </a:p>
          <a:p>
            <a:pPr algn="just"/>
            <a:r>
              <a:rPr lang="en-US" sz="2200" b="1" baseline="30000" dirty="0" smtClean="0"/>
              <a:t>4 </a:t>
            </a:r>
            <a:r>
              <a:rPr lang="en-US" sz="2200" dirty="0" smtClean="0"/>
              <a:t>But one of His disciples, Judas Iscariot, Simon’s </a:t>
            </a:r>
            <a:r>
              <a:rPr lang="en-US" sz="2200" i="1" dirty="0" smtClean="0"/>
              <a:t>son,</a:t>
            </a:r>
            <a:r>
              <a:rPr lang="en-US" sz="2200" dirty="0" smtClean="0"/>
              <a:t> who would betray Him, said, </a:t>
            </a:r>
          </a:p>
          <a:p>
            <a:pPr algn="just"/>
            <a:r>
              <a:rPr lang="en-US" sz="2200" b="1" baseline="30000" dirty="0" smtClean="0"/>
              <a:t>5 </a:t>
            </a:r>
            <a:r>
              <a:rPr lang="en-US" sz="2200" dirty="0" smtClean="0"/>
              <a:t>“Why was this fragrant oil not sold for three hundred </a:t>
            </a:r>
            <a:r>
              <a:rPr lang="en-US" sz="2200" dirty="0" err="1" smtClean="0"/>
              <a:t>denarii</a:t>
            </a:r>
            <a:r>
              <a:rPr lang="en-US" sz="2200" dirty="0" smtClean="0"/>
              <a:t> and given to the poor?” </a:t>
            </a:r>
          </a:p>
          <a:p>
            <a:pPr algn="just"/>
            <a:r>
              <a:rPr lang="en-US" sz="2200" b="1" baseline="30000" dirty="0" smtClean="0"/>
              <a:t>6 </a:t>
            </a:r>
            <a:r>
              <a:rPr lang="en-US" sz="2200" dirty="0" smtClean="0"/>
              <a:t>This he said, not that he cared for the poor, but because he was a thief, and had the money box; and he used to take what was put in it.</a:t>
            </a:r>
          </a:p>
          <a:p>
            <a:pPr algn="just"/>
            <a:r>
              <a:rPr lang="en-US" sz="2200" b="1" baseline="30000" dirty="0" smtClean="0"/>
              <a:t>7 </a:t>
            </a:r>
            <a:r>
              <a:rPr lang="en-US" sz="2200" dirty="0" smtClean="0"/>
              <a:t>But Jesus said, </a:t>
            </a:r>
            <a:r>
              <a:rPr lang="en-US" sz="2200" dirty="0" smtClean="0">
                <a:solidFill>
                  <a:srgbClr val="FF0000"/>
                </a:solidFill>
              </a:rPr>
              <a:t>“Let her alone; she has kept this for the day of My burial. </a:t>
            </a:r>
          </a:p>
          <a:p>
            <a:pPr algn="just"/>
            <a:r>
              <a:rPr lang="en-US" sz="2200" b="1" baseline="30000" dirty="0" smtClean="0">
                <a:solidFill>
                  <a:srgbClr val="FF0000"/>
                </a:solidFill>
              </a:rPr>
              <a:t>8 </a:t>
            </a:r>
            <a:r>
              <a:rPr lang="en-US" sz="2200" dirty="0" smtClean="0">
                <a:solidFill>
                  <a:srgbClr val="FF0000"/>
                </a:solidFill>
              </a:rPr>
              <a:t>For the poor you have with you always, but Me you do not have always.”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1688636"/>
            <a:ext cx="8686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800" b="1" baseline="30000" dirty="0" smtClean="0"/>
              <a:t>9 </a:t>
            </a:r>
            <a:r>
              <a:rPr lang="en-US" sz="2800" dirty="0" smtClean="0"/>
              <a:t>Now a great many of the Jews knew that He was there; and they came, not for Jesus’ sake only, but that they might also see Lazarus, whom He had raised from the dead. </a:t>
            </a:r>
          </a:p>
          <a:p>
            <a:pPr algn="just"/>
            <a:r>
              <a:rPr lang="en-US" sz="2800" b="1" baseline="30000" dirty="0" smtClean="0"/>
              <a:t>10 </a:t>
            </a:r>
            <a:r>
              <a:rPr lang="en-US" sz="2800" dirty="0" smtClean="0"/>
              <a:t>But the chief priests plotted to put Lazarus to death also, </a:t>
            </a:r>
          </a:p>
          <a:p>
            <a:pPr algn="just"/>
            <a:r>
              <a:rPr lang="en-US" sz="2800" b="1" baseline="30000" dirty="0" smtClean="0"/>
              <a:t>11 </a:t>
            </a:r>
            <a:r>
              <a:rPr lang="en-US" sz="2800" dirty="0" smtClean="0"/>
              <a:t>because on account of him many of the Jews went away and believed in Jesus.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152400"/>
            <a:ext cx="8686800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baseline="30000" dirty="0" smtClean="0"/>
              <a:t>12 </a:t>
            </a:r>
            <a:r>
              <a:rPr lang="en-US" sz="2400" dirty="0" smtClean="0"/>
              <a:t>The next day a great multitude that had come to the feast, when they heard that Jesus was coming to Jerusalem, </a:t>
            </a:r>
          </a:p>
          <a:p>
            <a:r>
              <a:rPr lang="en-US" sz="2200" b="1" baseline="30000" dirty="0" smtClean="0"/>
              <a:t>13 </a:t>
            </a:r>
            <a:r>
              <a:rPr lang="en-US" sz="2200" dirty="0" smtClean="0"/>
              <a:t>took branches of palm trees and went out to meet Him, and cried out:</a:t>
            </a:r>
          </a:p>
          <a:p>
            <a:pPr>
              <a:tabLst>
                <a:tab pos="461963" algn="l"/>
              </a:tabLst>
            </a:pPr>
            <a:r>
              <a:rPr lang="en-US" sz="2200" dirty="0" smtClean="0"/>
              <a:t>	“Hosanna!</a:t>
            </a:r>
          </a:p>
          <a:p>
            <a:pPr>
              <a:tabLst>
                <a:tab pos="461963" algn="l"/>
              </a:tabLst>
            </a:pPr>
            <a:r>
              <a:rPr lang="en-US" sz="2200" i="1" dirty="0" smtClean="0"/>
              <a:t>	‘Blessed is He who comes in the name of the </a:t>
            </a:r>
            <a:r>
              <a:rPr lang="en-US" sz="2200" i="1" cap="small" dirty="0" smtClean="0"/>
              <a:t>Lord</a:t>
            </a:r>
            <a:r>
              <a:rPr lang="en-US" sz="2200" i="1" dirty="0" smtClean="0"/>
              <a:t>!’</a:t>
            </a:r>
            <a:endParaRPr lang="en-US" sz="2200" dirty="0" smtClean="0"/>
          </a:p>
          <a:p>
            <a:pPr>
              <a:tabLst>
                <a:tab pos="461963" algn="l"/>
              </a:tabLst>
            </a:pPr>
            <a:r>
              <a:rPr lang="en-US" sz="2200" dirty="0" smtClean="0"/>
              <a:t>	The King of Israel!”</a:t>
            </a:r>
          </a:p>
          <a:p>
            <a:r>
              <a:rPr lang="en-US" sz="2200" b="1" baseline="30000" dirty="0" smtClean="0"/>
              <a:t>14 </a:t>
            </a:r>
            <a:r>
              <a:rPr lang="en-US" sz="2200" dirty="0" smtClean="0"/>
              <a:t>Then Jesus, when He had found a young donkey, sat on it; as it is written:</a:t>
            </a:r>
          </a:p>
          <a:p>
            <a:pPr>
              <a:tabLst>
                <a:tab pos="461963" algn="l"/>
              </a:tabLst>
            </a:pPr>
            <a:r>
              <a:rPr lang="en-US" sz="2200" b="1" baseline="30000" dirty="0" smtClean="0"/>
              <a:t>15 	</a:t>
            </a:r>
            <a:r>
              <a:rPr lang="en-US" sz="2200" i="1" dirty="0" smtClean="0"/>
              <a:t>“Fear not, daughter of Zion;</a:t>
            </a:r>
            <a:endParaRPr lang="en-US" sz="2200" dirty="0" smtClean="0"/>
          </a:p>
          <a:p>
            <a:pPr>
              <a:tabLst>
                <a:tab pos="461963" algn="l"/>
              </a:tabLst>
            </a:pPr>
            <a:r>
              <a:rPr lang="en-US" sz="2200" i="1" dirty="0" smtClean="0"/>
              <a:t>	Behold, your King is coming,</a:t>
            </a:r>
            <a:endParaRPr lang="en-US" sz="2200" dirty="0" smtClean="0"/>
          </a:p>
          <a:p>
            <a:pPr>
              <a:tabLst>
                <a:tab pos="461963" algn="l"/>
              </a:tabLst>
            </a:pPr>
            <a:r>
              <a:rPr lang="en-US" sz="2200" i="1" dirty="0" smtClean="0"/>
              <a:t>	Sitting on a donkey’s colt.”</a:t>
            </a:r>
            <a:endParaRPr lang="en-US" sz="2200" dirty="0" smtClean="0"/>
          </a:p>
          <a:p>
            <a:r>
              <a:rPr lang="en-US" sz="2200" b="1" baseline="30000" dirty="0" smtClean="0"/>
              <a:t>16 </a:t>
            </a:r>
            <a:r>
              <a:rPr lang="en-US" sz="2200" dirty="0" smtClean="0"/>
              <a:t>His disciples did not understand these things at first; but when Jesus was glorified, then they remembered that these things were written about Him and </a:t>
            </a:r>
            <a:r>
              <a:rPr lang="en-US" sz="2200" i="1" dirty="0" smtClean="0"/>
              <a:t>that</a:t>
            </a:r>
            <a:r>
              <a:rPr lang="en-US" sz="2200" dirty="0" smtClean="0"/>
              <a:t> they had done these things to Him.</a:t>
            </a:r>
          </a:p>
          <a:p>
            <a:r>
              <a:rPr lang="en-US" sz="2200" b="1" baseline="30000" dirty="0" smtClean="0"/>
              <a:t>17 </a:t>
            </a:r>
            <a:r>
              <a:rPr lang="en-US" sz="2200" dirty="0" smtClean="0"/>
              <a:t>Therefore the people, who were with Him when He called Lazarus out of his tomb and raised him from the dead, bore witness. </a:t>
            </a:r>
          </a:p>
          <a:p>
            <a:r>
              <a:rPr lang="en-US" sz="2200" b="1" baseline="30000" dirty="0" smtClean="0"/>
              <a:t>18 </a:t>
            </a:r>
            <a:r>
              <a:rPr lang="en-US" sz="2200" dirty="0" smtClean="0"/>
              <a:t>For this reason the people also met Him, because they heard that He had done this sign. </a:t>
            </a:r>
          </a:p>
          <a:p>
            <a:r>
              <a:rPr lang="en-US" sz="2200" b="1" baseline="30000" dirty="0" smtClean="0"/>
              <a:t>19 </a:t>
            </a:r>
            <a:r>
              <a:rPr lang="en-US" sz="2200" dirty="0" smtClean="0"/>
              <a:t>The Pharisees therefore said among themselves, “You see that you are accomplishing nothing. Look, the world has gone after Him!”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650951"/>
            <a:ext cx="86868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baseline="30000" dirty="0" smtClean="0"/>
              <a:t>20 </a:t>
            </a:r>
            <a:r>
              <a:rPr lang="en-US" sz="2400" dirty="0" smtClean="0"/>
              <a:t>Now there were certain Greeks among those who came up to worship at the feast. </a:t>
            </a:r>
          </a:p>
          <a:p>
            <a:r>
              <a:rPr lang="en-US" sz="2400" b="1" baseline="30000" dirty="0" smtClean="0"/>
              <a:t>21 </a:t>
            </a:r>
            <a:r>
              <a:rPr lang="en-US" sz="2400" dirty="0" smtClean="0"/>
              <a:t>Then they came to Philip, who was from Bethsaida of Galilee, and asked him, saying, “Sir, we wish to see Jesus.”</a:t>
            </a:r>
          </a:p>
          <a:p>
            <a:r>
              <a:rPr lang="en-US" sz="2400" b="1" baseline="30000" dirty="0" smtClean="0"/>
              <a:t>22 </a:t>
            </a:r>
            <a:r>
              <a:rPr lang="en-US" sz="2400" dirty="0" smtClean="0"/>
              <a:t>Philip came and told Andrew, and in turn Andrew and Philip told Jesus.</a:t>
            </a:r>
          </a:p>
          <a:p>
            <a:r>
              <a:rPr lang="en-US" sz="2400" b="1" baseline="30000" dirty="0" smtClean="0"/>
              <a:t>23 </a:t>
            </a:r>
            <a:r>
              <a:rPr lang="en-US" sz="2400" dirty="0" smtClean="0"/>
              <a:t>But Jesus answered them, saying, </a:t>
            </a:r>
            <a:r>
              <a:rPr lang="en-US" sz="2400" dirty="0" smtClean="0">
                <a:solidFill>
                  <a:srgbClr val="FF0000"/>
                </a:solidFill>
              </a:rPr>
              <a:t>“The hour has come that the Son of Man should be glorified.</a:t>
            </a:r>
            <a:r>
              <a:rPr lang="en-US" sz="2400" dirty="0" smtClean="0"/>
              <a:t> </a:t>
            </a:r>
          </a:p>
          <a:p>
            <a:r>
              <a:rPr lang="en-US" sz="2400" b="1" baseline="30000" dirty="0" smtClean="0"/>
              <a:t>24 </a:t>
            </a:r>
            <a:r>
              <a:rPr lang="en-US" sz="2400" dirty="0" smtClean="0">
                <a:solidFill>
                  <a:srgbClr val="FF0000"/>
                </a:solidFill>
              </a:rPr>
              <a:t>Most assuredly, I say to you, unless a grain of wheat falls into the ground and dies, it remains alone; but if it dies, it produces much grain.</a:t>
            </a:r>
            <a:r>
              <a:rPr lang="en-US" sz="2400" dirty="0" smtClean="0"/>
              <a:t> </a:t>
            </a:r>
          </a:p>
          <a:p>
            <a:r>
              <a:rPr lang="en-US" sz="2400" b="1" baseline="30000" dirty="0" smtClean="0"/>
              <a:t>25 </a:t>
            </a:r>
            <a:r>
              <a:rPr lang="en-US" sz="2400" dirty="0" smtClean="0">
                <a:solidFill>
                  <a:srgbClr val="FF0000"/>
                </a:solidFill>
              </a:rPr>
              <a:t>He who loves his life will lose it, and he who hates his life in this world will keep it for eternal life.</a:t>
            </a:r>
            <a:r>
              <a:rPr lang="en-US" sz="2400" dirty="0" smtClean="0"/>
              <a:t> </a:t>
            </a:r>
          </a:p>
          <a:p>
            <a:r>
              <a:rPr lang="en-US" sz="2400" b="1" baseline="30000" dirty="0" smtClean="0"/>
              <a:t>26 </a:t>
            </a:r>
            <a:r>
              <a:rPr lang="en-US" sz="2400" dirty="0" smtClean="0">
                <a:solidFill>
                  <a:srgbClr val="FF0000"/>
                </a:solidFill>
              </a:rPr>
              <a:t>If anyone serves Me, let him follow Me; and where I am, there My servant will be also. If anyone serves Me, him </a:t>
            </a:r>
            <a:r>
              <a:rPr lang="en-US" sz="2400" i="1" dirty="0" smtClean="0">
                <a:solidFill>
                  <a:srgbClr val="FF0000"/>
                </a:solidFill>
              </a:rPr>
              <a:t>My</a:t>
            </a:r>
            <a:r>
              <a:rPr lang="en-US" sz="2400" dirty="0" smtClean="0">
                <a:solidFill>
                  <a:srgbClr val="FF0000"/>
                </a:solidFill>
              </a:rPr>
              <a:t> Father will honor</a:t>
            </a:r>
            <a:r>
              <a:rPr lang="en-US" sz="2400" dirty="0" smtClean="0">
                <a:solidFill>
                  <a:srgbClr val="FF0000"/>
                </a:solidFill>
              </a:rPr>
              <a:t>.”</a:t>
            </a:r>
            <a:endParaRPr lang="en-US" sz="2000" dirty="0" smtClean="0">
              <a:solidFill>
                <a:srgbClr val="FF0000"/>
              </a:solidFill>
              <a:latin typeface="Lucida Fax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873029"/>
            <a:ext cx="86868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200" dirty="0" smtClean="0">
                <a:latin typeface="Lucida Fax" pitchFamily="18" charset="0"/>
              </a:rPr>
              <a:t> </a:t>
            </a:r>
          </a:p>
          <a:p>
            <a:r>
              <a:rPr lang="en-US" sz="2800" b="1" baseline="30000" dirty="0" smtClean="0"/>
              <a:t>27 </a:t>
            </a:r>
            <a:r>
              <a:rPr lang="en-US" sz="2800" dirty="0" smtClean="0">
                <a:solidFill>
                  <a:srgbClr val="FF0000"/>
                </a:solidFill>
              </a:rPr>
              <a:t>“Now My soul is troubled, and what shall I say? ‘Father, save Me from this hour’? But for this purpose I came to this hour. </a:t>
            </a:r>
          </a:p>
          <a:p>
            <a:r>
              <a:rPr lang="en-US" sz="2800" b="1" baseline="30000" dirty="0" smtClean="0">
                <a:solidFill>
                  <a:srgbClr val="FF0000"/>
                </a:solidFill>
              </a:rPr>
              <a:t>28 </a:t>
            </a:r>
            <a:r>
              <a:rPr lang="en-US" sz="2800" dirty="0" smtClean="0">
                <a:solidFill>
                  <a:srgbClr val="FF0000"/>
                </a:solidFill>
              </a:rPr>
              <a:t>Father, glorify Your name.”</a:t>
            </a:r>
          </a:p>
          <a:p>
            <a:r>
              <a:rPr lang="en-US" sz="2800" dirty="0" smtClean="0"/>
              <a:t>Then a voice came from heaven, </a:t>
            </a:r>
            <a:r>
              <a:rPr lang="en-US" sz="2800" i="1" dirty="0" smtClean="0"/>
              <a:t>saying,</a:t>
            </a:r>
            <a:r>
              <a:rPr lang="en-US" sz="2800" dirty="0" smtClean="0"/>
              <a:t> “I have both glorified </a:t>
            </a:r>
            <a:r>
              <a:rPr lang="en-US" sz="2800" i="1" dirty="0" smtClean="0"/>
              <a:t>it</a:t>
            </a:r>
            <a:r>
              <a:rPr lang="en-US" sz="2800" dirty="0" smtClean="0"/>
              <a:t> and will glorify </a:t>
            </a:r>
            <a:r>
              <a:rPr lang="en-US" sz="2800" i="1" dirty="0" smtClean="0"/>
              <a:t>it</a:t>
            </a:r>
            <a:r>
              <a:rPr lang="en-US" sz="2800" dirty="0" smtClean="0"/>
              <a:t> again.”</a:t>
            </a:r>
          </a:p>
          <a:p>
            <a:r>
              <a:rPr lang="en-US" sz="2800" b="1" baseline="30000" dirty="0" smtClean="0"/>
              <a:t>29 </a:t>
            </a:r>
            <a:r>
              <a:rPr lang="en-US" sz="2800" dirty="0" smtClean="0"/>
              <a:t>Therefore the people who stood by and heard </a:t>
            </a:r>
            <a:r>
              <a:rPr lang="en-US" sz="2800" i="1" dirty="0" smtClean="0"/>
              <a:t>it</a:t>
            </a:r>
            <a:r>
              <a:rPr lang="en-US" sz="2800" dirty="0" smtClean="0"/>
              <a:t> said that it had thundered. Others said, “An angel has spoken to Him.”</a:t>
            </a:r>
          </a:p>
          <a:p>
            <a:r>
              <a:rPr lang="en-US" sz="2800" b="1" baseline="30000" dirty="0" smtClean="0"/>
              <a:t>30 </a:t>
            </a:r>
            <a:r>
              <a:rPr lang="en-US" sz="2800" dirty="0" smtClean="0"/>
              <a:t>Jesus answered and said, </a:t>
            </a:r>
            <a:r>
              <a:rPr lang="en-US" sz="2800" dirty="0" smtClean="0">
                <a:solidFill>
                  <a:srgbClr val="FF0000"/>
                </a:solidFill>
              </a:rPr>
              <a:t>“This voice did not come because of Me, but for your sake</a:t>
            </a:r>
            <a:r>
              <a:rPr lang="en-US" sz="2800" dirty="0" smtClean="0">
                <a:solidFill>
                  <a:srgbClr val="FF0000"/>
                </a:solidFill>
              </a:rPr>
              <a:t>.”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826863"/>
            <a:ext cx="8686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baseline="30000" dirty="0" smtClean="0"/>
              <a:t>31</a:t>
            </a:r>
            <a:r>
              <a:rPr lang="en-US" sz="2400" dirty="0" smtClean="0"/>
              <a:t>“Now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is the judgment of this world; now the ruler of this world will be cast out. </a:t>
            </a:r>
          </a:p>
          <a:p>
            <a:r>
              <a:rPr lang="en-US" sz="2400" b="1" baseline="30000" dirty="0" smtClean="0"/>
              <a:t>32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 </a:t>
            </a:r>
            <a:r>
              <a:rPr lang="en-US" sz="2400" dirty="0" smtClean="0">
                <a:solidFill>
                  <a:srgbClr val="FF0000"/>
                </a:solidFill>
              </a:rPr>
              <a:t>And I, if I am lifted up from the earth, will draw all </a:t>
            </a:r>
            <a:r>
              <a:rPr lang="en-US" sz="2400" i="1" dirty="0" smtClean="0">
                <a:solidFill>
                  <a:srgbClr val="FF0000"/>
                </a:solidFill>
              </a:rPr>
              <a:t>peoples</a:t>
            </a:r>
            <a:r>
              <a:rPr lang="en-US" sz="2400" dirty="0" smtClean="0">
                <a:solidFill>
                  <a:srgbClr val="FF0000"/>
                </a:solidFill>
              </a:rPr>
              <a:t> to Myself.”</a:t>
            </a:r>
            <a:r>
              <a:rPr lang="en-US" sz="2400" dirty="0" smtClean="0"/>
              <a:t> </a:t>
            </a:r>
          </a:p>
          <a:p>
            <a:r>
              <a:rPr lang="en-US" sz="2400" b="1" baseline="30000" dirty="0" smtClean="0"/>
              <a:t>33 </a:t>
            </a:r>
            <a:r>
              <a:rPr lang="en-US" sz="2400" dirty="0" smtClean="0"/>
              <a:t>This He said, signifying by what death He would die.</a:t>
            </a:r>
          </a:p>
          <a:p>
            <a:r>
              <a:rPr lang="en-US" sz="2400" b="1" baseline="30000" dirty="0" smtClean="0"/>
              <a:t>34 </a:t>
            </a:r>
            <a:r>
              <a:rPr lang="en-US" sz="2400" dirty="0" smtClean="0"/>
              <a:t>The people answered Him, “We have heard from the law that the Christ remains forever; and how </a:t>
            </a:r>
            <a:r>
              <a:rPr lang="en-US" sz="2400" i="1" dirty="0" smtClean="0"/>
              <a:t>can</a:t>
            </a:r>
            <a:r>
              <a:rPr lang="en-US" sz="2400" dirty="0" smtClean="0"/>
              <a:t> You say,</a:t>
            </a:r>
            <a:r>
              <a:rPr lang="en-US" sz="2400" dirty="0" smtClean="0">
                <a:solidFill>
                  <a:srgbClr val="FF0000"/>
                </a:solidFill>
              </a:rPr>
              <a:t> ‘The Son of Man must be lifted up’</a:t>
            </a:r>
            <a:r>
              <a:rPr lang="en-US" sz="2400" dirty="0" smtClean="0"/>
              <a:t>? Who is this Son of Man?”</a:t>
            </a:r>
          </a:p>
          <a:p>
            <a:r>
              <a:rPr lang="en-US" sz="2400" b="1" baseline="30000" dirty="0" smtClean="0"/>
              <a:t>35 </a:t>
            </a:r>
            <a:r>
              <a:rPr lang="en-US" sz="2400" dirty="0" smtClean="0"/>
              <a:t>Then Jesus said to them, </a:t>
            </a:r>
            <a:r>
              <a:rPr lang="en-US" sz="2400" dirty="0" smtClean="0">
                <a:solidFill>
                  <a:srgbClr val="FF0000"/>
                </a:solidFill>
              </a:rPr>
              <a:t>“A little while longer the light is with you. Walk while you have the light, lest darkness overtake you; he who walks in darkness does not know where he is going</a:t>
            </a:r>
            <a:r>
              <a:rPr lang="en-US" sz="2400" dirty="0" smtClean="0">
                <a:solidFill>
                  <a:srgbClr val="FF0000"/>
                </a:solidFill>
              </a:rPr>
              <a:t>.”</a:t>
            </a:r>
            <a:r>
              <a:rPr lang="en-US" sz="2400" dirty="0" smtClean="0"/>
              <a:t> </a:t>
            </a:r>
          </a:p>
          <a:p>
            <a:r>
              <a:rPr lang="en-US" sz="2400" b="1" baseline="30000" dirty="0" smtClean="0"/>
              <a:t>36</a:t>
            </a:r>
            <a:r>
              <a:rPr lang="en-US" sz="2400" b="1" dirty="0" smtClean="0">
                <a:solidFill>
                  <a:srgbClr val="FF0000"/>
                </a:solidFill>
              </a:rPr>
              <a:t>“</a:t>
            </a:r>
            <a:r>
              <a:rPr lang="en-US" sz="2400" dirty="0" smtClean="0">
                <a:solidFill>
                  <a:srgbClr val="FF0000"/>
                </a:solidFill>
              </a:rPr>
              <a:t>While </a:t>
            </a:r>
            <a:r>
              <a:rPr lang="en-US" sz="2400" dirty="0" smtClean="0">
                <a:solidFill>
                  <a:srgbClr val="FF0000"/>
                </a:solidFill>
              </a:rPr>
              <a:t>you have the light, believe in the light, that you may become sons of light.”</a:t>
            </a:r>
            <a:r>
              <a:rPr lang="en-US" sz="2400" dirty="0" smtClean="0"/>
              <a:t> These things Jesus spoke, and departed, and was hidden from them.</a:t>
            </a:r>
            <a:endParaRPr kumimoji="0" lang="en-US" sz="13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Fax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457537"/>
            <a:ext cx="86868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baseline="30000" dirty="0" smtClean="0"/>
              <a:t>37 </a:t>
            </a:r>
            <a:r>
              <a:rPr lang="en-US" sz="2400" dirty="0" smtClean="0"/>
              <a:t>But although He had done so many signs before them, they did not believe in Him, </a:t>
            </a:r>
          </a:p>
          <a:p>
            <a:r>
              <a:rPr lang="en-US" sz="2400" b="1" baseline="30000" dirty="0" smtClean="0"/>
              <a:t>38 </a:t>
            </a:r>
            <a:r>
              <a:rPr lang="en-US" sz="2400" dirty="0" smtClean="0"/>
              <a:t>that the word of Isaiah the prophet might be fulfilled, which he spoke:</a:t>
            </a:r>
          </a:p>
          <a:p>
            <a:pPr>
              <a:tabLst>
                <a:tab pos="461963" algn="l"/>
              </a:tabLst>
            </a:pPr>
            <a:r>
              <a:rPr lang="en-US" sz="2400" i="1" dirty="0" smtClean="0"/>
              <a:t>	“Lord, who has believed our report?</a:t>
            </a:r>
            <a:endParaRPr lang="en-US" sz="2400" dirty="0" smtClean="0"/>
          </a:p>
          <a:p>
            <a:pPr>
              <a:tabLst>
                <a:tab pos="461963" algn="l"/>
              </a:tabLst>
            </a:pPr>
            <a:r>
              <a:rPr lang="en-US" sz="2400" i="1" dirty="0" smtClean="0"/>
              <a:t>	And to whom has the arm of the </a:t>
            </a:r>
            <a:r>
              <a:rPr lang="en-US" sz="2400" i="1" cap="small" dirty="0" smtClean="0"/>
              <a:t>Lord</a:t>
            </a:r>
            <a:r>
              <a:rPr lang="en-US" sz="2400" i="1" dirty="0" smtClean="0"/>
              <a:t> been revealed?”</a:t>
            </a:r>
            <a:endParaRPr lang="en-US" sz="2400" dirty="0" smtClean="0"/>
          </a:p>
          <a:p>
            <a:r>
              <a:rPr lang="en-US" sz="2400" b="1" baseline="30000" dirty="0" smtClean="0"/>
              <a:t>39 </a:t>
            </a:r>
            <a:r>
              <a:rPr lang="en-US" sz="2400" dirty="0" smtClean="0"/>
              <a:t>Therefore they could not believe, because Isaiah said again:</a:t>
            </a:r>
          </a:p>
          <a:p>
            <a:pPr>
              <a:tabLst>
                <a:tab pos="461963" algn="l"/>
              </a:tabLst>
            </a:pPr>
            <a:r>
              <a:rPr lang="en-US" sz="2400" b="1" baseline="30000" dirty="0" smtClean="0"/>
              <a:t>40 	</a:t>
            </a:r>
            <a:r>
              <a:rPr lang="en-US" sz="2400" i="1" dirty="0" smtClean="0"/>
              <a:t>“He has blinded their eyes and hardened their heart,</a:t>
            </a:r>
            <a:endParaRPr lang="en-US" sz="2400" dirty="0" smtClean="0"/>
          </a:p>
          <a:p>
            <a:pPr>
              <a:tabLst>
                <a:tab pos="461963" algn="l"/>
              </a:tabLst>
            </a:pPr>
            <a:r>
              <a:rPr lang="en-US" sz="2400" i="1" dirty="0" smtClean="0"/>
              <a:t>	Lest they should see with their eyes,</a:t>
            </a:r>
            <a:endParaRPr lang="en-US" sz="2400" dirty="0" smtClean="0"/>
          </a:p>
          <a:p>
            <a:pPr>
              <a:tabLst>
                <a:tab pos="461963" algn="l"/>
              </a:tabLst>
            </a:pPr>
            <a:r>
              <a:rPr lang="en-US" sz="2400" i="1" dirty="0" smtClean="0"/>
              <a:t>	And understand with their heart,</a:t>
            </a:r>
            <a:endParaRPr lang="en-US" sz="2400" dirty="0" smtClean="0"/>
          </a:p>
          <a:p>
            <a:pPr>
              <a:tabLst>
                <a:tab pos="461963" algn="l"/>
              </a:tabLst>
            </a:pPr>
            <a:r>
              <a:rPr lang="en-US" sz="2400" i="1" dirty="0" smtClean="0"/>
              <a:t>	Lest they should turn, so that I should heal them.”</a:t>
            </a:r>
            <a:endParaRPr lang="en-US" sz="2400" dirty="0" smtClean="0"/>
          </a:p>
          <a:p>
            <a:r>
              <a:rPr lang="en-US" sz="2400" b="1" baseline="30000" dirty="0" smtClean="0"/>
              <a:t>41 </a:t>
            </a:r>
            <a:r>
              <a:rPr lang="en-US" sz="2400" dirty="0" smtClean="0"/>
              <a:t>These things Isaiah said when he saw His glory and spoke of Him.</a:t>
            </a:r>
          </a:p>
          <a:p>
            <a:r>
              <a:rPr lang="en-US" sz="2400" b="1" baseline="30000" dirty="0" smtClean="0"/>
              <a:t>42</a:t>
            </a:r>
            <a:r>
              <a:rPr lang="en-US" sz="2400" b="1" baseline="30000" dirty="0" smtClean="0"/>
              <a:t> </a:t>
            </a:r>
            <a:r>
              <a:rPr lang="en-US" sz="2400" dirty="0" smtClean="0"/>
              <a:t>Nevertheless even among the rulers many believed in Him, but because of the Pharisees they did not confess </a:t>
            </a:r>
            <a:r>
              <a:rPr lang="en-US" sz="2400" i="1" dirty="0" smtClean="0"/>
              <a:t>Him,</a:t>
            </a:r>
            <a:r>
              <a:rPr lang="en-US" sz="2400" dirty="0" smtClean="0"/>
              <a:t> lest they should be put out of the synagogue; </a:t>
            </a:r>
          </a:p>
          <a:p>
            <a:r>
              <a:rPr lang="en-US" sz="2400" b="1" baseline="30000" dirty="0" smtClean="0"/>
              <a:t>43 </a:t>
            </a:r>
            <a:r>
              <a:rPr lang="en-US" sz="2400" dirty="0" smtClean="0"/>
              <a:t>for they loved the praise of men more than the praise of God.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642200"/>
            <a:ext cx="86868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baseline="30000" dirty="0" smtClean="0"/>
              <a:t>44 </a:t>
            </a:r>
            <a:r>
              <a:rPr lang="en-US" sz="2400" dirty="0" smtClean="0">
                <a:solidFill>
                  <a:srgbClr val="FF0000"/>
                </a:solidFill>
              </a:rPr>
              <a:t>Then Jesus cried out and said, “He who believes in Me, believes not in Me but in Him who sent Me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r>
              <a:rPr lang="en-US" sz="2400" dirty="0" smtClean="0"/>
              <a:t> </a:t>
            </a:r>
          </a:p>
          <a:p>
            <a:r>
              <a:rPr lang="en-US" sz="2400" b="1" baseline="30000" dirty="0" smtClean="0"/>
              <a:t>45 </a:t>
            </a:r>
            <a:r>
              <a:rPr lang="en-US" sz="2400" dirty="0" smtClean="0">
                <a:solidFill>
                  <a:srgbClr val="FF0000"/>
                </a:solidFill>
              </a:rPr>
              <a:t>And he who sees Me sees Him who sent Me.</a:t>
            </a:r>
            <a:r>
              <a:rPr lang="en-US" sz="2400" dirty="0" smtClean="0"/>
              <a:t> </a:t>
            </a:r>
          </a:p>
          <a:p>
            <a:r>
              <a:rPr lang="en-US" sz="2400" b="1" baseline="30000" dirty="0" smtClean="0"/>
              <a:t>46 </a:t>
            </a:r>
            <a:r>
              <a:rPr lang="en-US" sz="2400" dirty="0" smtClean="0">
                <a:solidFill>
                  <a:srgbClr val="FF0000"/>
                </a:solidFill>
              </a:rPr>
              <a:t>I have come </a:t>
            </a:r>
            <a:r>
              <a:rPr lang="en-US" sz="2400" i="1" dirty="0" smtClean="0">
                <a:solidFill>
                  <a:srgbClr val="FF0000"/>
                </a:solidFill>
              </a:rPr>
              <a:t>as</a:t>
            </a:r>
            <a:r>
              <a:rPr lang="en-US" sz="2400" dirty="0" smtClean="0">
                <a:solidFill>
                  <a:srgbClr val="FF0000"/>
                </a:solidFill>
              </a:rPr>
              <a:t> a light into the world, that whoever believes in Me should not abide in darkness. </a:t>
            </a:r>
          </a:p>
          <a:p>
            <a:r>
              <a:rPr lang="en-US" sz="2400" b="1" baseline="30000" dirty="0" smtClean="0"/>
              <a:t>47 </a:t>
            </a:r>
            <a:r>
              <a:rPr lang="en-US" sz="2400" dirty="0" smtClean="0">
                <a:solidFill>
                  <a:srgbClr val="FF0000"/>
                </a:solidFill>
              </a:rPr>
              <a:t>And if anyone hears My words and does not believe, I do not judge him; for I did not come to judge the world but to save the world. </a:t>
            </a:r>
          </a:p>
          <a:p>
            <a:r>
              <a:rPr lang="en-US" sz="2400" b="1" baseline="30000" dirty="0" smtClean="0"/>
              <a:t>48 </a:t>
            </a:r>
            <a:r>
              <a:rPr lang="en-US" sz="2400" dirty="0" smtClean="0">
                <a:solidFill>
                  <a:srgbClr val="FF0000"/>
                </a:solidFill>
              </a:rPr>
              <a:t>He who rejects Me, and does not receive My words, has that which judges him—the word that I have spoken will judge him in the last day. </a:t>
            </a:r>
          </a:p>
          <a:p>
            <a:r>
              <a:rPr lang="en-US" sz="2400" b="1" baseline="30000" dirty="0" smtClean="0"/>
              <a:t>49 </a:t>
            </a:r>
            <a:r>
              <a:rPr lang="en-US" sz="2400" dirty="0" smtClean="0">
                <a:solidFill>
                  <a:srgbClr val="FF0000"/>
                </a:solidFill>
              </a:rPr>
              <a:t>For I have not spoken on My own </a:t>
            </a:r>
            <a:r>
              <a:rPr lang="en-US" sz="2400" i="1" dirty="0" smtClean="0">
                <a:solidFill>
                  <a:srgbClr val="FF0000"/>
                </a:solidFill>
              </a:rPr>
              <a:t>authority;</a:t>
            </a:r>
            <a:r>
              <a:rPr lang="en-US" sz="2400" dirty="0" smtClean="0">
                <a:solidFill>
                  <a:srgbClr val="FF0000"/>
                </a:solidFill>
              </a:rPr>
              <a:t> but the Father who sent Me gave Me a command, what I should say and what I should speak. </a:t>
            </a:r>
          </a:p>
          <a:p>
            <a:r>
              <a:rPr lang="en-US" sz="2400" b="1" baseline="30000" dirty="0" smtClean="0"/>
              <a:t>50 </a:t>
            </a:r>
            <a:r>
              <a:rPr lang="en-US" sz="2400" dirty="0" smtClean="0">
                <a:solidFill>
                  <a:srgbClr val="FF0000"/>
                </a:solidFill>
              </a:rPr>
              <a:t>And I know that His command is everlasting life. Therefore, whatever I speak, just as the Father has told Me, so I speak.”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34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Gospel of John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Bruce &amp; Becky</dc:creator>
  <cp:lastModifiedBy>Bruce &amp; Becky</cp:lastModifiedBy>
  <cp:revision>34</cp:revision>
  <dcterms:created xsi:type="dcterms:W3CDTF">2022-04-01T22:25:12Z</dcterms:created>
  <dcterms:modified xsi:type="dcterms:W3CDTF">2022-04-20T23:26:11Z</dcterms:modified>
</cp:coreProperties>
</file>