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3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5361A-D340-B04A-9F4C-5C383CB16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663A0-8EBB-D58C-F2A4-3B6DDBB86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9AE0F-1C0E-FBCF-BA9F-C8D8E99A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38D4-52F0-4DD8-B79C-70A22E2F230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58433-4B5E-0D80-B414-CE8A00B84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C5E02-9EE4-C167-35C9-E4DCB54C4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BA5-8462-4AE6-A0CB-85F0F4A9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6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E7AD4-2652-A712-38D8-C88DD2C92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D47AC-D578-E5BA-410D-904798179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2ABA9-2C25-535A-D389-480FC983F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38D4-52F0-4DD8-B79C-70A22E2F230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0657D-10BE-65C6-211D-873BDC881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35705-2780-C26D-3DE0-9605AD209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BA5-8462-4AE6-A0CB-85F0F4A9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3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537998-EAA1-4842-B12D-33672B107F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7539D-BBA4-1054-9BF0-0295B2056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1AA66-7725-CF0D-C6D8-2AF5C6E5E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38D4-52F0-4DD8-B79C-70A22E2F230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E1C51-794E-42A8-755D-C0119443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B23BB-4001-E9B2-88F9-F5B4BC1D4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BA5-8462-4AE6-A0CB-85F0F4A9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5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BE122-6FBC-1DA7-FCA2-DCCDE7AC1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E1BBB-B7BD-8F1F-9F8E-5B150569F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996FC-903E-E2E5-C270-26FA99E8A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38D4-52F0-4DD8-B79C-70A22E2F230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C82C9-A8CC-92C6-BB8C-B55EAE58F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10CEE-553E-34C9-B46E-E8A047AA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BA5-8462-4AE6-A0CB-85F0F4A9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5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26E40-4F50-B787-3C1C-90D8B02B0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C1F68-71FB-B9D5-610B-FF053B5F0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D4FD7-BECF-5A81-1144-77F6109C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38D4-52F0-4DD8-B79C-70A22E2F230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135EE-3F2E-8E3F-AC64-B0A446FCC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F2037-C0F7-DB52-5D67-E96C77B83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BA5-8462-4AE6-A0CB-85F0F4A9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6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0F231-7920-A349-2A11-31CDB9CA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2CB62-6B89-6A38-4C80-DFEFDA83D5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56007-6203-7FEB-81AE-704BF1C9C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8D750-1EB2-A042-CA77-4069000F5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38D4-52F0-4DD8-B79C-70A22E2F230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D8B4C-1892-8546-AA60-E6947A1C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84BA2-495C-8B6D-38C0-57985A8C8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BA5-8462-4AE6-A0CB-85F0F4A9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7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39961-CB22-0A18-6D78-0F9059F2C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00A17-CC1F-0D0D-32C7-8CDEE51A0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F2F311-B87F-B8B8-EB22-8A5F72347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5BF74B-5D77-F19C-0F55-16452BBC8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9D1A8E-D589-9EC8-E01F-A4A728979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2D1BD1-7620-59F9-D2D9-8068728B3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38D4-52F0-4DD8-B79C-70A22E2F230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7FEB1F-0474-6138-52E3-194DB7AE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F7FCE2-EE39-DC42-B091-9EEC8981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BA5-8462-4AE6-A0CB-85F0F4A9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9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472C3-F19E-FB50-337C-545126D1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C60E55-52CA-A60C-A444-241585085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38D4-52F0-4DD8-B79C-70A22E2F230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C35700-B9DA-754F-0844-9E4CB6E8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FD30A-D595-C822-B98D-9E3F564CE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BA5-8462-4AE6-A0CB-85F0F4A9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2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C5110-D488-A600-3398-D4629F70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38D4-52F0-4DD8-B79C-70A22E2F230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3A5491-463E-AE54-38F0-5569DBEF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DB287C-C47F-020E-BB9D-99D332A4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BA5-8462-4AE6-A0CB-85F0F4A9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9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D3F9B-738E-17CD-74D3-A4709CFDE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48027-1ABE-2C64-A802-DC033BB0D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5F59F-24FF-4DC5-19FD-7B22C6EF2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46ABCF-CD4F-8A46-C406-B469CCAD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38D4-52F0-4DD8-B79C-70A22E2F230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1F00A-5B92-1331-5D83-4C415F610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3C92E-D69A-B113-D91E-F047EDAC3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BA5-8462-4AE6-A0CB-85F0F4A9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7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DD0B3-91BD-CB6B-1C73-B8B461B33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56297-263F-7298-1287-90C944961F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512F2-A45D-370D-2D1D-1ABCCECB2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36DD52-3A39-3150-7834-01DC801D3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38D4-52F0-4DD8-B79C-70A22E2F230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03514-C75F-B22E-3829-0A33CCC67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800B1-091B-8DD8-2C72-3150A2E3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BA5-8462-4AE6-A0CB-85F0F4A9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3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B09D48-636C-39B3-E3BE-1A7A7164B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778B2-CAD6-BF5E-74C0-F37232DA3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A0915-9B3D-A476-E9E1-10D90E9AF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B38D4-52F0-4DD8-B79C-70A22E2F230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F9542-049F-B5C1-C44C-10068756C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507F3-7BCB-6626-269B-22594E2B9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CABA5-8462-4AE6-A0CB-85F0F4A9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6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7528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4C84591-9EE3-8489-4F25-8028B7F6FC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41440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Bitmap Image" r:id="rId3" imgW="7010280" imgH="4533840" progId="Paint.Picture">
                  <p:embed/>
                </p:oleObj>
              </mc:Choice>
              <mc:Fallback>
                <p:oleObj name="Bitmap Image" r:id="rId3" imgW="7010280" imgH="453384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7D2EE29-D43F-43D5-3799-92D3B086859C}"/>
              </a:ext>
            </a:extLst>
          </p:cNvPr>
          <p:cNvSpPr/>
          <p:nvPr/>
        </p:nvSpPr>
        <p:spPr>
          <a:xfrm>
            <a:off x="4396444" y="256793"/>
            <a:ext cx="4852611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odoni MT" panose="02070603080606020203" pitchFamily="18" charset="0"/>
              </a:rPr>
              <a:t>How To </a:t>
            </a:r>
          </a:p>
          <a:p>
            <a:pPr algn="ctr"/>
            <a:endParaRPr lang="en-US" sz="5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odoni MT" panose="02070603080606020203" pitchFamily="18" charset="0"/>
            </a:endParaRPr>
          </a:p>
          <a:p>
            <a:pPr algn="ctr"/>
            <a:r>
              <a:rPr lang="en-US" sz="10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odoni MT" panose="02070603080606020203" pitchFamily="18" charset="0"/>
              </a:rPr>
              <a:t>Tell The </a:t>
            </a:r>
          </a:p>
          <a:p>
            <a:pPr algn="ctr"/>
            <a:endParaRPr lang="en-US" sz="5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odoni MT" panose="02070603080606020203" pitchFamily="18" charset="0"/>
            </a:endParaRPr>
          </a:p>
          <a:p>
            <a:pPr algn="ctr"/>
            <a:r>
              <a:rPr lang="en-US" sz="10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odoni MT" panose="02070603080606020203" pitchFamily="18" charset="0"/>
              </a:rPr>
              <a:t>Truth</a:t>
            </a:r>
          </a:p>
        </p:txBody>
      </p:sp>
    </p:spTree>
    <p:extLst>
      <p:ext uri="{BB962C8B-B14F-4D97-AF65-F5344CB8AC3E}">
        <p14:creationId xmlns:p14="http://schemas.microsoft.com/office/powerpoint/2010/main" val="1768800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AEC1E97-1209-19E4-44F4-25349EF001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00798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Bitmap Image" r:id="rId3" imgW="7010280" imgH="4533840" progId="Paint.Picture">
                  <p:embed/>
                </p:oleObj>
              </mc:Choice>
              <mc:Fallback>
                <p:oleObj name="Bitmap Image" r:id="rId3" imgW="7010280" imgH="453384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3">
            <a:extLst>
              <a:ext uri="{FF2B5EF4-FFF2-40B4-BE49-F238E27FC236}">
                <a16:creationId xmlns:a16="http://schemas.microsoft.com/office/drawing/2014/main" id="{A9FB1563-29F5-F826-76E1-83F40115EC93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8490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HOW TO TELL THE TRUTH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E28D5422-6709-1684-0C8E-768FCCA25353}"/>
              </a:ext>
            </a:extLst>
          </p:cNvPr>
          <p:cNvSpPr txBox="1">
            <a:spLocks/>
          </p:cNvSpPr>
          <p:nvPr/>
        </p:nvSpPr>
        <p:spPr>
          <a:xfrm>
            <a:off x="224719" y="1128889"/>
            <a:ext cx="5260622" cy="5729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q"/>
            </a:pPr>
            <a:r>
              <a:rPr lang="en-US" sz="4400" dirty="0">
                <a:latin typeface="Bodoni MT" panose="02070603080606020203" pitchFamily="18" charset="0"/>
              </a:rPr>
              <a:t>Be Concerned</a:t>
            </a:r>
          </a:p>
          <a:p>
            <a:pPr lvl="1" algn="l"/>
            <a:r>
              <a:rPr lang="en-US" sz="2000" dirty="0">
                <a:latin typeface="Bodoni MT" panose="02070603080606020203" pitchFamily="18" charset="0"/>
              </a:rPr>
              <a:t>Dan 4:19; John 15:13; Matt 9:36</a:t>
            </a:r>
          </a:p>
          <a:p>
            <a:pPr lvl="1" algn="l"/>
            <a:endParaRPr lang="en-US" sz="3200" dirty="0">
              <a:latin typeface="Bodoni MT" panose="02070603080606020203" pitchFamily="18" charset="0"/>
            </a:endParaRPr>
          </a:p>
          <a:p>
            <a:pPr algn="l">
              <a:buFont typeface="Wingdings" panose="05000000000000000000" pitchFamily="2" charset="2"/>
              <a:buChar char="q"/>
            </a:pPr>
            <a:r>
              <a:rPr lang="en-US" sz="4400" dirty="0">
                <a:latin typeface="Bodoni MT" panose="02070603080606020203" pitchFamily="18" charset="0"/>
              </a:rPr>
              <a:t>Be Credible</a:t>
            </a:r>
          </a:p>
          <a:p>
            <a:pPr lvl="1" algn="l"/>
            <a:r>
              <a:rPr lang="en-US" sz="2000" dirty="0">
                <a:latin typeface="Bodoni MT" panose="02070603080606020203" pitchFamily="18" charset="0"/>
              </a:rPr>
              <a:t>Dan 4:7-8; Matt 22:16; Acts 10:38</a:t>
            </a:r>
          </a:p>
          <a:p>
            <a:pPr lvl="1" algn="l"/>
            <a:endParaRPr lang="en-US" sz="3200" dirty="0">
              <a:latin typeface="Bodoni MT" panose="02070603080606020203" pitchFamily="18" charset="0"/>
            </a:endParaRPr>
          </a:p>
          <a:p>
            <a:pPr algn="l">
              <a:buFont typeface="Wingdings" panose="05000000000000000000" pitchFamily="2" charset="2"/>
              <a:buChar char="q"/>
            </a:pPr>
            <a:r>
              <a:rPr lang="en-US" sz="4400" dirty="0">
                <a:latin typeface="Bodoni MT" panose="02070603080606020203" pitchFamily="18" charset="0"/>
              </a:rPr>
              <a:t>Be Candid</a:t>
            </a:r>
          </a:p>
          <a:p>
            <a:pPr lvl="1" algn="l"/>
            <a:r>
              <a:rPr lang="en-US" sz="2000" dirty="0">
                <a:latin typeface="Bodoni MT" panose="02070603080606020203" pitchFamily="18" charset="0"/>
              </a:rPr>
              <a:t>Dan 4:20-22a; Luke 5:31-32; Col 4:6</a:t>
            </a:r>
          </a:p>
          <a:p>
            <a:pPr lvl="1" algn="l"/>
            <a:endParaRPr lang="en-US" sz="3200" dirty="0">
              <a:latin typeface="Bodoni MT" panose="02070603080606020203" pitchFamily="18" charset="0"/>
            </a:endParaRPr>
          </a:p>
          <a:p>
            <a:pPr algn="l">
              <a:buFont typeface="Wingdings" panose="05000000000000000000" pitchFamily="2" charset="2"/>
              <a:buChar char="q"/>
            </a:pPr>
            <a:r>
              <a:rPr lang="en-US" sz="4400" dirty="0">
                <a:latin typeface="Bodoni MT" panose="02070603080606020203" pitchFamily="18" charset="0"/>
              </a:rPr>
              <a:t>Call For Correction</a:t>
            </a:r>
          </a:p>
          <a:p>
            <a:pPr lvl="1" algn="l"/>
            <a:r>
              <a:rPr lang="en-US" sz="2000" dirty="0">
                <a:latin typeface="Bodoni MT" panose="02070603080606020203" pitchFamily="18" charset="0"/>
              </a:rPr>
              <a:t>Dan 4:27; Luke 13:3</a:t>
            </a:r>
          </a:p>
        </p:txBody>
      </p:sp>
    </p:spTree>
    <p:extLst>
      <p:ext uri="{BB962C8B-B14F-4D97-AF65-F5344CB8AC3E}">
        <p14:creationId xmlns:p14="http://schemas.microsoft.com/office/powerpoint/2010/main" val="2017273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48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Bodoni MT</vt:lpstr>
      <vt:lpstr>Calibri</vt:lpstr>
      <vt:lpstr>Calibri Light</vt:lpstr>
      <vt:lpstr>Wingdings</vt:lpstr>
      <vt:lpstr>Office Theme</vt:lpstr>
      <vt:lpstr>Paintbrush Picture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</dc:creator>
  <cp:lastModifiedBy>R H</cp:lastModifiedBy>
  <cp:revision>21</cp:revision>
  <dcterms:created xsi:type="dcterms:W3CDTF">2022-05-11T15:21:30Z</dcterms:created>
  <dcterms:modified xsi:type="dcterms:W3CDTF">2022-05-14T19:33:19Z</dcterms:modified>
</cp:coreProperties>
</file>