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6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0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2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5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2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30F79-204A-414C-9AEB-3BEDFA8FFBE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849D-8C59-4A18-8219-1F0A7FE6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a sunset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C79D78CA-6A25-780F-18D0-473C38D9F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0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">
            <a:extLst>
              <a:ext uri="{FF2B5EF4-FFF2-40B4-BE49-F238E27FC236}">
                <a16:creationId xmlns:a16="http://schemas.microsoft.com/office/drawing/2014/main" id="{AF5E24EC-4D05-6C22-01B5-29059D0B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5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cene&#10;&#10;Description automatically generated">
            <a:extLst>
              <a:ext uri="{FF2B5EF4-FFF2-40B4-BE49-F238E27FC236}">
                <a16:creationId xmlns:a16="http://schemas.microsoft.com/office/drawing/2014/main" id="{CB54DE51-776A-BB9D-631B-C35D63AA5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7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EF87F8AD-0D6F-089D-8418-C47430636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0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4C925F9-0A4F-D1FF-7F49-941A0A150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8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A364C09-0292-5303-6960-D32020195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7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5462C5-7626-7606-4CA6-3CC8E7C96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Crawford</dc:creator>
  <cp:lastModifiedBy>Tyler Crawford</cp:lastModifiedBy>
  <cp:revision>1</cp:revision>
  <dcterms:created xsi:type="dcterms:W3CDTF">2022-05-29T19:48:48Z</dcterms:created>
  <dcterms:modified xsi:type="dcterms:W3CDTF">2022-05-29T22:11:32Z</dcterms:modified>
</cp:coreProperties>
</file>