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9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2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AYER REVIVAL — Eastgate Church">
            <a:extLst>
              <a:ext uri="{FF2B5EF4-FFF2-40B4-BE49-F238E27FC236}">
                <a16:creationId xmlns:a16="http://schemas.microsoft.com/office/drawing/2014/main" id="{347D8970-52D4-23DB-B07E-8E81ACE053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4" b="1534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64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9,306 Praying Hands Illustrations &amp; Clip Art - iStock">
            <a:extLst>
              <a:ext uri="{FF2B5EF4-FFF2-40B4-BE49-F238E27FC236}">
                <a16:creationId xmlns:a16="http://schemas.microsoft.com/office/drawing/2014/main" id="{AC6299C4-3B22-EA72-14BE-1CE4BA82E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287" y="950613"/>
            <a:ext cx="3014803" cy="526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7902"/>
          </a:xfrm>
        </p:spPr>
        <p:txBody>
          <a:bodyPr>
            <a:noAutofit/>
          </a:bodyPr>
          <a:lstStyle/>
          <a:p>
            <a:pPr algn="ctr"/>
            <a:r>
              <a:rPr lang="en-US" sz="7000" b="1" dirty="0">
                <a:latin typeface="Rockwell" panose="02060603020205020403" pitchFamily="18" charset="0"/>
              </a:rPr>
              <a:t>Prayer Revival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97454" y="837283"/>
            <a:ext cx="8846545" cy="60207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u="sng" dirty="0"/>
              <a:t>Remember God’s Power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Isa 40:12-26; Mark 11:23-24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u="sng" dirty="0"/>
              <a:t>Appreciate God’s Providence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Esther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u="sng" dirty="0"/>
              <a:t>Recognize Satan’s Role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1 Thes 2:18; 2 Cor 12:7; Gen 50:20; Jas 1:17a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u="sng" dirty="0"/>
              <a:t>Understand Our Limited Vision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Job 42:3-6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u="sng" dirty="0"/>
              <a:t>Accept I May Not See It Answered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Jas 5:16b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u="sng" dirty="0"/>
              <a:t>Prioritize What To Pray For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Matt 5:29-30; Luke 5:18-20; Acts 9:16; 2 Cor 12:7-10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u="sng" dirty="0"/>
              <a:t>Realize What Causes Setbacks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1 Chron 13:1-11; 2 Tim 3:16-17</a:t>
            </a:r>
          </a:p>
        </p:txBody>
      </p:sp>
    </p:spTree>
    <p:extLst>
      <p:ext uri="{BB962C8B-B14F-4D97-AF65-F5344CB8AC3E}">
        <p14:creationId xmlns:p14="http://schemas.microsoft.com/office/powerpoint/2010/main" val="1406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843</TotalTime>
  <Words>73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Rockwell</vt:lpstr>
      <vt:lpstr>Rockwell Condensed</vt:lpstr>
      <vt:lpstr>Wingdings</vt:lpstr>
      <vt:lpstr>Wood Type</vt:lpstr>
      <vt:lpstr>PowerPoint Presentation</vt:lpstr>
      <vt:lpstr>PowerPoint Presentation</vt:lpstr>
      <vt:lpstr>Prayer Revival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 H</cp:lastModifiedBy>
  <cp:revision>35</cp:revision>
  <dcterms:created xsi:type="dcterms:W3CDTF">2018-05-25T17:25:52Z</dcterms:created>
  <dcterms:modified xsi:type="dcterms:W3CDTF">2022-06-19T02:06:39Z</dcterms:modified>
</cp:coreProperties>
</file>