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73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6" r:id="rId14"/>
    <p:sldId id="274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6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5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9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8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1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EBCC-A484-4EEA-AD43-46D2DC1D08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19D7-56B3-4FC0-A612-E6140266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wmf"/><Relationship Id="rId7" Type="http://schemas.openxmlformats.org/officeDocument/2006/relationships/image" Target="../media/image19.jpe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wmf"/><Relationship Id="rId7" Type="http://schemas.openxmlformats.org/officeDocument/2006/relationships/image" Target="../media/image22.jpe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6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0E5EAE-1212-ACAF-29D1-8949970E5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07791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1391840" imgH="8572680" progId="Paint.Picture">
                  <p:embed/>
                </p:oleObj>
              </mc:Choice>
              <mc:Fallback>
                <p:oleObj name="Bitmap Image" r:id="rId2" imgW="11391840" imgH="8572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latians 4:9 (ESV) - Galatians 4:9 ESV - But now that you have… | Biblia">
            <a:extLst>
              <a:ext uri="{FF2B5EF4-FFF2-40B4-BE49-F238E27FC236}">
                <a16:creationId xmlns:a16="http://schemas.microsoft.com/office/drawing/2014/main" id="{82AAA1FC-A959-319A-3FC8-BC6A41F32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054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4" name="Picture 4" descr="LANDLORD VS TENANTS HOMILY FOR THE 27TH SUNDAY IN ORDINARY TIME (YEAR A)  Rev. Fr. Boniface Nkem Anusiem PhD – Fr Bonnie Inspirations">
            <a:extLst>
              <a:ext uri="{FF2B5EF4-FFF2-40B4-BE49-F238E27FC236}">
                <a16:creationId xmlns:a16="http://schemas.microsoft.com/office/drawing/2014/main" id="{222D02A6-403E-1157-E4C6-C8F584CA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Bible Lesson Galatians: The Book of Freedom - samluce.com">
            <a:extLst>
              <a:ext uri="{FF2B5EF4-FFF2-40B4-BE49-F238E27FC236}">
                <a16:creationId xmlns:a16="http://schemas.microsoft.com/office/drawing/2014/main" id="{7A2AC6E7-C3B3-1D97-0A24-A00016A4D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839" r="2241" b="16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HERE THE SPIRIT OF THE LORD IS, THERE IS FREEDOM” (2 Cor 3:17) – Welcome  to Fr. JohnBosco's Blog!">
            <a:extLst>
              <a:ext uri="{FF2B5EF4-FFF2-40B4-BE49-F238E27FC236}">
                <a16:creationId xmlns:a16="http://schemas.microsoft.com/office/drawing/2014/main" id="{212FAECE-59B7-451C-B0F0-97D42752B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7"/>
          <a:stretch/>
        </p:blipFill>
        <p:spPr bwMode="auto">
          <a:xfrm>
            <a:off x="2911927" y="10"/>
            <a:ext cx="6232072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3" name="Group 1434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4344" name="Freeform: Shape 1434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345" name="Group 1434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346" name="Group 1434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350" name="Freeform: Shape 1434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51" name="Freeform: Shape 1435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47" name="Group 1434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348" name="Freeform: Shape 1434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49" name="Freeform: Shape 1434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4592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3B337B-38B3-5CA8-770D-7534EF1E1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46168"/>
              </p:ext>
            </p:extLst>
          </p:nvPr>
        </p:nvGraphicFramePr>
        <p:xfrm>
          <a:off x="0" y="0"/>
          <a:ext cx="2863516" cy="1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753000" imgH="1895400" progId="Paint.Picture">
                  <p:embed/>
                </p:oleObj>
              </mc:Choice>
              <mc:Fallback>
                <p:oleObj name="Bitmap Image" r:id="rId2" imgW="3753000" imgH="1895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863516" cy="139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C1DDF5-C9C9-9AA9-D995-A4F31B079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595242"/>
              </p:ext>
            </p:extLst>
          </p:nvPr>
        </p:nvGraphicFramePr>
        <p:xfrm>
          <a:off x="5847347" y="0"/>
          <a:ext cx="3296653" cy="144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743280" imgH="2085840" progId="Paint.Picture">
                  <p:embed/>
                </p:oleObj>
              </mc:Choice>
              <mc:Fallback>
                <p:oleObj name="Bitmap Image" r:id="rId4" imgW="3743280" imgH="2085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47347" y="0"/>
                        <a:ext cx="3296653" cy="1443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11C042-C7A4-6950-BF0C-9A50A81C50F7}"/>
              </a:ext>
            </a:extLst>
          </p:cNvPr>
          <p:cNvSpPr txBox="1"/>
          <p:nvPr/>
        </p:nvSpPr>
        <p:spPr>
          <a:xfrm>
            <a:off x="2875547" y="96253"/>
            <a:ext cx="30560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b="1" dirty="0">
                <a:latin typeface="Bell MT" panose="02020503060305020303" pitchFamily="18" charset="0"/>
              </a:rPr>
              <a:t>THEM</a:t>
            </a:r>
            <a:endParaRPr lang="en-US" sz="7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2F2599-7ED4-AB25-CF73-8BD4325012C0}"/>
              </a:ext>
            </a:extLst>
          </p:cNvPr>
          <p:cNvCxnSpPr>
            <a:cxnSpLocks/>
          </p:cNvCxnSpPr>
          <p:nvPr/>
        </p:nvCxnSpPr>
        <p:spPr>
          <a:xfrm>
            <a:off x="0" y="1515146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Political Labels">
            <a:extLst>
              <a:ext uri="{FF2B5EF4-FFF2-40B4-BE49-F238E27FC236}">
                <a16:creationId xmlns:a16="http://schemas.microsoft.com/office/drawing/2014/main" id="{AB690FE9-1272-F8BF-2CBB-9F7F891A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263"/>
            <a:ext cx="4487780" cy="2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ucia's Blog: THE WORKS OF THE FLESH ARE EVIDENT">
            <a:extLst>
              <a:ext uri="{FF2B5EF4-FFF2-40B4-BE49-F238E27FC236}">
                <a16:creationId xmlns:a16="http://schemas.microsoft.com/office/drawing/2014/main" id="{A21E1F31-6862-D359-FE85-85B1687B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92" y="1656655"/>
            <a:ext cx="4575508" cy="23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2 Corinthians 5:16&amp;ndash;17">
            <a:extLst>
              <a:ext uri="{FF2B5EF4-FFF2-40B4-BE49-F238E27FC236}">
                <a16:creationId xmlns:a16="http://schemas.microsoft.com/office/drawing/2014/main" id="{EEC7A324-42D6-6178-DEF7-04BCFB09E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72910"/>
            <a:ext cx="9144000" cy="288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3B337B-38B3-5CA8-770D-7534EF1E1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77602"/>
              </p:ext>
            </p:extLst>
          </p:nvPr>
        </p:nvGraphicFramePr>
        <p:xfrm>
          <a:off x="0" y="0"/>
          <a:ext cx="3669632" cy="1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753000" imgH="1895400" progId="Paint.Picture">
                  <p:embed/>
                </p:oleObj>
              </mc:Choice>
              <mc:Fallback>
                <p:oleObj name="Bitmap Image" r:id="rId2" imgW="3753000" imgH="189540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3B337B-38B3-5CA8-770D-7534EF1E1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669632" cy="139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C1DDF5-C9C9-9AA9-D995-A4F31B079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84618"/>
              </p:ext>
            </p:extLst>
          </p:nvPr>
        </p:nvGraphicFramePr>
        <p:xfrm>
          <a:off x="5344509" y="0"/>
          <a:ext cx="3799491" cy="144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743280" imgH="2085840" progId="Paint.Picture">
                  <p:embed/>
                </p:oleObj>
              </mc:Choice>
              <mc:Fallback>
                <p:oleObj name="Bitmap Image" r:id="rId4" imgW="3743280" imgH="208584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C1DDF5-C9C9-9AA9-D995-A4F31B079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4509" y="0"/>
                        <a:ext cx="3799491" cy="1443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11C042-C7A4-6950-BF0C-9A50A81C50F7}"/>
              </a:ext>
            </a:extLst>
          </p:cNvPr>
          <p:cNvSpPr txBox="1"/>
          <p:nvPr/>
        </p:nvSpPr>
        <p:spPr>
          <a:xfrm>
            <a:off x="3687471" y="112019"/>
            <a:ext cx="16483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b="1" dirty="0">
                <a:latin typeface="Bell MT" panose="02020503060305020303" pitchFamily="18" charset="0"/>
              </a:rPr>
              <a:t>ME</a:t>
            </a:r>
            <a:endParaRPr lang="en-US" sz="7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2F2599-7ED4-AB25-CF73-8BD4325012C0}"/>
              </a:ext>
            </a:extLst>
          </p:cNvPr>
          <p:cNvCxnSpPr>
            <a:cxnSpLocks/>
          </p:cNvCxnSpPr>
          <p:nvPr/>
        </p:nvCxnSpPr>
        <p:spPr>
          <a:xfrm>
            <a:off x="0" y="1515146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Finding Freedom in Dealing with Sin and Addiction - Crossways to Life">
            <a:extLst>
              <a:ext uri="{FF2B5EF4-FFF2-40B4-BE49-F238E27FC236}">
                <a16:creationId xmlns:a16="http://schemas.microsoft.com/office/drawing/2014/main" id="{6408B173-FADC-3898-D8B5-CC4BA0FD6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1368"/>
            <a:ext cx="4475747" cy="25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he Parable of the Praying Pharisee and the Prayerful Tax Collector - Light  Of Truth">
            <a:extLst>
              <a:ext uri="{FF2B5EF4-FFF2-40B4-BE49-F238E27FC236}">
                <a16:creationId xmlns:a16="http://schemas.microsoft.com/office/drawing/2014/main" id="{63B4569B-C0F1-F422-8CED-C352467D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8" y="4331368"/>
            <a:ext cx="4618622" cy="25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5CF816B5-485A-B41D-E7E4-305971C3B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" b="7603"/>
          <a:stretch/>
        </p:blipFill>
        <p:spPr bwMode="auto">
          <a:xfrm>
            <a:off x="0" y="1576138"/>
            <a:ext cx="9144000" cy="27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alatians 6:14 | The Name of the LORD is a Strong Tower">
            <a:extLst>
              <a:ext uri="{FF2B5EF4-FFF2-40B4-BE49-F238E27FC236}">
                <a16:creationId xmlns:a16="http://schemas.microsoft.com/office/drawing/2014/main" id="{8CE189E6-46F9-1D87-1D93-396E04D5B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b="3448"/>
          <a:stretch/>
        </p:blipFill>
        <p:spPr bwMode="auto">
          <a:xfrm>
            <a:off x="0" y="0"/>
            <a:ext cx="9128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Bible Lesson Galatians: The Book of Freedom - samluce.com">
            <a:extLst>
              <a:ext uri="{FF2B5EF4-FFF2-40B4-BE49-F238E27FC236}">
                <a16:creationId xmlns:a16="http://schemas.microsoft.com/office/drawing/2014/main" id="{7A2AC6E7-C3B3-1D97-0A24-A00016A4D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839" r="2241" b="16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Other Gospel | Mar 9, 2014">
            <a:extLst>
              <a:ext uri="{FF2B5EF4-FFF2-40B4-BE49-F238E27FC236}">
                <a16:creationId xmlns:a16="http://schemas.microsoft.com/office/drawing/2014/main" id="{AA76B71A-FE76-B456-8F56-6C81F54C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 to Do About False Allegations of Child Sexual Abuse in Maine - The  Maine Criminal Defense Group">
            <a:extLst>
              <a:ext uri="{FF2B5EF4-FFF2-40B4-BE49-F238E27FC236}">
                <a16:creationId xmlns:a16="http://schemas.microsoft.com/office/drawing/2014/main" id="{E03C35A5-D451-D01D-54C0-4FF8DAF8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alatians 1:1 | re-Ver(sing) Verses">
            <a:extLst>
              <a:ext uri="{FF2B5EF4-FFF2-40B4-BE49-F238E27FC236}">
                <a16:creationId xmlns:a16="http://schemas.microsoft.com/office/drawing/2014/main" id="{F4A77C05-D73F-BA00-6A97-4256EB3B6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281" r="8316" b="3684"/>
          <a:stretch/>
        </p:blipFill>
        <p:spPr bwMode="auto">
          <a:xfrm>
            <a:off x="1" y="63374"/>
            <a:ext cx="3983523" cy="67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B567B2-E1C5-EB67-66E3-F6AD030698A5}"/>
              </a:ext>
            </a:extLst>
          </p:cNvPr>
          <p:cNvSpPr txBox="1"/>
          <p:nvPr/>
        </p:nvSpPr>
        <p:spPr>
          <a:xfrm>
            <a:off x="4051665" y="81123"/>
            <a:ext cx="5017168" cy="46166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latin typeface="Bell MT" panose="02020503060305020303" pitchFamily="18" charset="0"/>
              </a:rPr>
              <a:t>Apostle Paul: a Fleshly Man?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Didn’t talk like a fleshly man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Flawless former life in Judaism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Preaches what he formerly condemned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Limited interaction w/Apostles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Contended against Judaizers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Called out a hypocritical apostle</a:t>
            </a:r>
          </a:p>
        </p:txBody>
      </p:sp>
      <p:pic>
        <p:nvPicPr>
          <p:cNvPr id="3076" name="Picture 4" descr="Fighting for Freedom – Elmvale Community Church">
            <a:extLst>
              <a:ext uri="{FF2B5EF4-FFF2-40B4-BE49-F238E27FC236}">
                <a16:creationId xmlns:a16="http://schemas.microsoft.com/office/drawing/2014/main" id="{D27B7CBF-3416-4425-E420-C5FDD55B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47" y="4753070"/>
            <a:ext cx="5042780" cy="21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ALATIANS – Defending the Gospel of Christ. Sermon 12. Galatians 3:1-5. It  Is Foolish to Corrupt the Gospel – Covenant Orthodox Presbyterian Church">
            <a:extLst>
              <a:ext uri="{FF2B5EF4-FFF2-40B4-BE49-F238E27FC236}">
                <a16:creationId xmlns:a16="http://schemas.microsoft.com/office/drawing/2014/main" id="{0B738FE4-F605-00FC-ECFD-2F9D3B72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520D6-D354-B70A-615D-9CE0EAE3EFB3}"/>
              </a:ext>
            </a:extLst>
          </p:cNvPr>
          <p:cNvSpPr txBox="1"/>
          <p:nvPr/>
        </p:nvSpPr>
        <p:spPr>
          <a:xfrm>
            <a:off x="126122" y="4135104"/>
            <a:ext cx="6353505" cy="25181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300" b="1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 2:16</a:t>
            </a:r>
            <a:r>
              <a:rPr lang="en-US" sz="23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“</a:t>
            </a:r>
            <a:r>
              <a:rPr lang="en-US" sz="23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nevertheless knowing that a man is not justified by the works of the Law but through faith in Christ Jesus, </a:t>
            </a:r>
            <a:r>
              <a:rPr lang="en-US" sz="2300" b="1" u="sng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we</a:t>
            </a:r>
            <a:r>
              <a:rPr lang="en-US" sz="23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have believed in Christ Jesus, so that we may be justified by faith in Christ and not by the works of the Law; since by the works of the Law no flesh will be justified.</a:t>
            </a:r>
            <a:r>
              <a:rPr lang="en-US" sz="23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alatians 2:20 | worldchallenge.org">
            <a:extLst>
              <a:ext uri="{FF2B5EF4-FFF2-40B4-BE49-F238E27FC236}">
                <a16:creationId xmlns:a16="http://schemas.microsoft.com/office/drawing/2014/main" id="{078CA698-5DB2-43AE-3E5E-479ABC281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41FF4E-5821-6E8E-FFC7-395F286FD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91733"/>
              </p:ext>
            </p:extLst>
          </p:nvPr>
        </p:nvGraphicFramePr>
        <p:xfrm>
          <a:off x="0" y="1"/>
          <a:ext cx="3667125" cy="315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666960" imgH="3666960" progId="Paint.Picture">
                  <p:embed/>
                </p:oleObj>
              </mc:Choice>
              <mc:Fallback>
                <p:oleObj name="Bitmap Image" r:id="rId2" imgW="3666960" imgH="3666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3667125" cy="3159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42E85C4-D9A4-EC2C-8D77-BB345404B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89408"/>
              </p:ext>
            </p:extLst>
          </p:nvPr>
        </p:nvGraphicFramePr>
        <p:xfrm>
          <a:off x="0" y="3630440"/>
          <a:ext cx="3666653" cy="322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419200" imgH="2419200" progId="Paint.Picture">
                  <p:embed/>
                </p:oleObj>
              </mc:Choice>
              <mc:Fallback>
                <p:oleObj name="Bitmap Image" r:id="rId4" imgW="2419200" imgH="2419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630440"/>
                        <a:ext cx="3666653" cy="3227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49F7ED-ECA7-6201-92BB-50E0A5AABD37}"/>
              </a:ext>
            </a:extLst>
          </p:cNvPr>
          <p:cNvCxnSpPr>
            <a:cxnSpLocks/>
          </p:cNvCxnSpPr>
          <p:nvPr/>
        </p:nvCxnSpPr>
        <p:spPr>
          <a:xfrm>
            <a:off x="0" y="3404103"/>
            <a:ext cx="90597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E05B3C-AE1D-14D8-57EC-A8DF49D216B1}"/>
              </a:ext>
            </a:extLst>
          </p:cNvPr>
          <p:cNvSpPr txBox="1"/>
          <p:nvPr/>
        </p:nvSpPr>
        <p:spPr>
          <a:xfrm>
            <a:off x="3675826" y="105186"/>
            <a:ext cx="5356912" cy="30777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latin typeface="Bell MT" panose="02020503060305020303" pitchFamily="18" charset="0"/>
              </a:rPr>
              <a:t>LAW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0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Requires perfect human performance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Places us under a curse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Make us villains, not heroes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Given 430 after the Promise (Gen 12:3)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Drives us toward an awareness of sin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Puts us in bondage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Adapted for slaves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CF23C-1D3D-18C3-0F7C-8A73CC318EB6}"/>
              </a:ext>
            </a:extLst>
          </p:cNvPr>
          <p:cNvSpPr txBox="1"/>
          <p:nvPr/>
        </p:nvSpPr>
        <p:spPr>
          <a:xfrm>
            <a:off x="3683848" y="3638460"/>
            <a:ext cx="5356912" cy="30777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latin typeface="Bell MT" panose="02020503060305020303" pitchFamily="18" charset="0"/>
              </a:rPr>
              <a:t>GOSPEL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0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Requires Jesus perfect life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Jesus redeemed us from the curse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Jesus, the hero, died for the villains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Fulfills the Law and the Promise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Drives us toward an awareness of Jesus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Adopts us into God’s family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Bell MT" panose="02020503060305020303" pitchFamily="18" charset="0"/>
              </a:rPr>
              <a:t>Adapted for children</a:t>
            </a:r>
          </a:p>
        </p:txBody>
      </p:sp>
    </p:spTree>
    <p:extLst>
      <p:ext uri="{BB962C8B-B14F-4D97-AF65-F5344CB8AC3E}">
        <p14:creationId xmlns:p14="http://schemas.microsoft.com/office/powerpoint/2010/main" val="21330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C14609-62EF-A5D3-2D23-E88B71BBB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463874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934240" imgH="3962520" progId="Paint.Picture">
                  <p:embed/>
                </p:oleObj>
              </mc:Choice>
              <mc:Fallback>
                <p:oleObj name="Bitmap Image" r:id="rId2" imgW="5934240" imgH="3962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9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4700</TotalTime>
  <Words>183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Bell MT</vt:lpstr>
      <vt:lpstr>Calibri</vt:lpstr>
      <vt:lpstr>Calibri Light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H</dc:creator>
  <cp:lastModifiedBy>AU Church</cp:lastModifiedBy>
  <cp:revision>48</cp:revision>
  <dcterms:created xsi:type="dcterms:W3CDTF">2022-06-28T14:04:23Z</dcterms:created>
  <dcterms:modified xsi:type="dcterms:W3CDTF">2022-07-03T14:47:06Z</dcterms:modified>
</cp:coreProperties>
</file>