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3"/>
    <p:restoredTop sz="95934"/>
  </p:normalViewPr>
  <p:slideViewPr>
    <p:cSldViewPr snapToGrid="0" snapToObjects="1">
      <p:cViewPr varScale="1">
        <p:scale>
          <a:sx n="85" d="100"/>
          <a:sy n="85" d="100"/>
        </p:scale>
        <p:origin x="192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92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4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0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0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80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5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2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7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8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8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0DAFB-FBEE-9248-9CF0-BCC91FC5B5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believer’s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8B969-2B50-B445-B6A3-E8F98A79A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7675-352E-F34E-A376-891A4A1E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Impossibility of Falling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E6291-4BCF-2A4B-A6F0-DA1171CF1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Every branch in me that does not bear fruit he </a:t>
            </a:r>
            <a:r>
              <a:rPr lang="en-US" sz="2200" b="1" u="sng" dirty="0"/>
              <a:t>takes</a:t>
            </a:r>
            <a:r>
              <a:rPr lang="en-US" sz="2200" b="1" dirty="0"/>
              <a:t> </a:t>
            </a:r>
            <a:r>
              <a:rPr lang="en-US" sz="2200" b="1" u="sng" dirty="0"/>
              <a:t>away</a:t>
            </a:r>
            <a:r>
              <a:rPr lang="en-US" sz="2200" dirty="0"/>
              <a:t>, and every branch that does bear fruit he prunes, that it may bear more fruit.  John 15:2</a:t>
            </a:r>
          </a:p>
          <a:p>
            <a:r>
              <a:rPr lang="en-US" sz="2200" dirty="0"/>
              <a:t>Therefore let anyone who thinks that he stands take heed lest he </a:t>
            </a:r>
            <a:r>
              <a:rPr lang="en-US" sz="2200" b="1" u="sng" dirty="0"/>
              <a:t>fall</a:t>
            </a:r>
            <a:r>
              <a:rPr lang="en-US" sz="2200" dirty="0"/>
              <a:t>.  1 Cor 10:12</a:t>
            </a:r>
          </a:p>
          <a:p>
            <a:r>
              <a:rPr lang="en-US" sz="2200" dirty="0"/>
              <a:t>Take care, brothers, lest there be in any of you an evil, unbelieving heart, leading you to </a:t>
            </a:r>
            <a:r>
              <a:rPr lang="en-US" sz="2200" b="1" u="sng" dirty="0"/>
              <a:t>fall</a:t>
            </a:r>
            <a:r>
              <a:rPr lang="en-US" sz="2200" b="1" dirty="0"/>
              <a:t> </a:t>
            </a:r>
            <a:r>
              <a:rPr lang="en-US" sz="2200" b="1" u="sng" dirty="0"/>
              <a:t>away</a:t>
            </a:r>
            <a:r>
              <a:rPr lang="en-US" sz="2200" dirty="0"/>
              <a:t> from the living God.  Hebrews 3:12</a:t>
            </a:r>
          </a:p>
        </p:txBody>
      </p:sp>
    </p:spTree>
    <p:extLst>
      <p:ext uri="{BB962C8B-B14F-4D97-AF65-F5344CB8AC3E}">
        <p14:creationId xmlns:p14="http://schemas.microsoft.com/office/powerpoint/2010/main" val="190198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233BC-55B9-464F-8C73-2917EF04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Probability of Falling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EDDF2-9A20-E34C-AB96-64E078FF1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Though we speak in this way, yet in your case, beloved, we </a:t>
            </a:r>
            <a:r>
              <a:rPr lang="en-US" sz="2200" b="1" u="sng" dirty="0"/>
              <a:t>feel sure</a:t>
            </a:r>
            <a:r>
              <a:rPr lang="en-US" sz="2200" dirty="0"/>
              <a:t> of better things—things that belong to salvation.  Hebrews 6:9</a:t>
            </a:r>
          </a:p>
          <a:p>
            <a:r>
              <a:rPr lang="en-US" sz="2200" dirty="0"/>
              <a:t>And </a:t>
            </a:r>
            <a:r>
              <a:rPr lang="en-US" sz="2200" b="1" u="sng" dirty="0"/>
              <a:t>I</a:t>
            </a:r>
            <a:r>
              <a:rPr lang="en-US" sz="2200" b="1" dirty="0"/>
              <a:t> </a:t>
            </a:r>
            <a:r>
              <a:rPr lang="en-US" sz="2200" b="1" u="sng" dirty="0"/>
              <a:t>am</a:t>
            </a:r>
            <a:r>
              <a:rPr lang="en-US" sz="2200" b="1" dirty="0"/>
              <a:t> </a:t>
            </a:r>
            <a:r>
              <a:rPr lang="en-US" sz="2200" b="1" u="sng" dirty="0"/>
              <a:t>sure</a:t>
            </a:r>
            <a:r>
              <a:rPr lang="en-US" sz="2200" dirty="0"/>
              <a:t> of this, that he who began a good work in you will bring it to completion at the day of Jesus Christ.  Philippians 1:6</a:t>
            </a:r>
          </a:p>
          <a:p>
            <a:r>
              <a:rPr lang="en-US" sz="2200" dirty="0"/>
              <a:t>What then shall we say to these things? </a:t>
            </a:r>
            <a:r>
              <a:rPr lang="en-US" sz="2200" b="1" u="sng" dirty="0"/>
              <a:t>If</a:t>
            </a:r>
            <a:r>
              <a:rPr lang="en-US" sz="2200" dirty="0"/>
              <a:t> </a:t>
            </a:r>
            <a:r>
              <a:rPr lang="en-US" sz="2200" b="1" u="sng" dirty="0"/>
              <a:t>God</a:t>
            </a:r>
            <a:r>
              <a:rPr lang="en-US" sz="2200" b="1" dirty="0"/>
              <a:t> </a:t>
            </a:r>
            <a:r>
              <a:rPr lang="en-US" sz="2200" b="1" u="sng" dirty="0"/>
              <a:t>is</a:t>
            </a:r>
            <a:r>
              <a:rPr lang="en-US" sz="2200" b="1" dirty="0"/>
              <a:t> </a:t>
            </a:r>
            <a:r>
              <a:rPr lang="en-US" sz="2200" b="1" u="sng" dirty="0"/>
              <a:t>for</a:t>
            </a:r>
            <a:r>
              <a:rPr lang="en-US" sz="2200" b="1" dirty="0"/>
              <a:t> </a:t>
            </a:r>
            <a:r>
              <a:rPr lang="en-US" sz="2200" b="1" u="sng" dirty="0"/>
              <a:t>us</a:t>
            </a:r>
            <a:r>
              <a:rPr lang="en-US" sz="2200" dirty="0"/>
              <a:t>, who can be[</a:t>
            </a:r>
            <a:r>
              <a:rPr lang="en-US" sz="2200" u="sng" dirty="0" err="1"/>
              <a:t>i</a:t>
            </a:r>
            <a:r>
              <a:rPr lang="en-US" sz="2200" dirty="0"/>
              <a:t>] against us?  Romans 8:31</a:t>
            </a:r>
          </a:p>
        </p:txBody>
      </p:sp>
    </p:spTree>
    <p:extLst>
      <p:ext uri="{BB962C8B-B14F-4D97-AF65-F5344CB8AC3E}">
        <p14:creationId xmlns:p14="http://schemas.microsoft.com/office/powerpoint/2010/main" val="2733890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9F59-0610-E44F-A975-8FDB7E8F3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Possibility of Falling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10B15-6F02-B549-8117-6F8ACD79C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But I </a:t>
            </a:r>
            <a:r>
              <a:rPr lang="en-US" sz="2200" b="1" u="sng" dirty="0"/>
              <a:t>discipline</a:t>
            </a:r>
            <a:r>
              <a:rPr lang="en-US" sz="2200" dirty="0"/>
              <a:t> </a:t>
            </a:r>
            <a:r>
              <a:rPr lang="en-US" sz="2200" b="1" u="sng" dirty="0"/>
              <a:t>my</a:t>
            </a:r>
            <a:r>
              <a:rPr lang="en-US" sz="2200" dirty="0"/>
              <a:t> </a:t>
            </a:r>
            <a:r>
              <a:rPr lang="en-US" sz="2200" b="1" u="sng" dirty="0"/>
              <a:t>body</a:t>
            </a:r>
            <a:r>
              <a:rPr lang="en-US" sz="2200" dirty="0"/>
              <a:t> and keep it under control, lest after preaching to others I myself should be disqualified.  1 Corinthians 9:27</a:t>
            </a:r>
          </a:p>
        </p:txBody>
      </p:sp>
    </p:spTree>
    <p:extLst>
      <p:ext uri="{BB962C8B-B14F-4D97-AF65-F5344CB8AC3E}">
        <p14:creationId xmlns:p14="http://schemas.microsoft.com/office/powerpoint/2010/main" val="200311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E016-5D7A-1B40-A184-F7831757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Have 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91E2-4757-2A47-B7DC-C09C6EAA6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03119"/>
            <a:ext cx="7680960" cy="4447310"/>
          </a:xfrm>
        </p:spPr>
        <p:txBody>
          <a:bodyPr>
            <a:normAutofit/>
          </a:bodyPr>
          <a:lstStyle/>
          <a:p>
            <a:r>
              <a:rPr lang="en-US" sz="2400" dirty="0"/>
              <a:t>Walk in the Light</a:t>
            </a:r>
          </a:p>
          <a:p>
            <a:pPr lvl="2"/>
            <a:r>
              <a:rPr lang="en-US" sz="2000" dirty="0"/>
              <a:t>If we </a:t>
            </a:r>
            <a:r>
              <a:rPr lang="en-US" sz="2000" b="1" u="sng" dirty="0"/>
              <a:t>confess</a:t>
            </a:r>
            <a:r>
              <a:rPr lang="en-US" sz="2000" b="1" dirty="0"/>
              <a:t> </a:t>
            </a:r>
            <a:r>
              <a:rPr lang="en-US" sz="2000" b="1" u="sng" dirty="0"/>
              <a:t>our</a:t>
            </a:r>
            <a:r>
              <a:rPr lang="en-US" sz="2000" b="1" dirty="0"/>
              <a:t> </a:t>
            </a:r>
            <a:r>
              <a:rPr lang="en-US" sz="2000" b="1" u="sng" dirty="0"/>
              <a:t>sins</a:t>
            </a:r>
            <a:r>
              <a:rPr lang="en-US" sz="2000" dirty="0"/>
              <a:t>, he is faithful and just to forgive us our sins and to cleanse us from all unrighteousness.  1 John 1:9</a:t>
            </a:r>
          </a:p>
          <a:p>
            <a:r>
              <a:rPr lang="en-US" sz="2400" dirty="0"/>
              <a:t>Grow in Christ</a:t>
            </a:r>
          </a:p>
          <a:p>
            <a:pPr lvl="2"/>
            <a:r>
              <a:rPr lang="en-US" sz="2000" dirty="0"/>
              <a:t>…be all the more diligent to confirm your calling and election, for if you practice these qualities you will </a:t>
            </a:r>
            <a:r>
              <a:rPr lang="en-US" sz="2000" b="1" u="sng" dirty="0"/>
              <a:t>never</a:t>
            </a:r>
            <a:r>
              <a:rPr lang="en-US" sz="2000" b="1" dirty="0"/>
              <a:t> </a:t>
            </a:r>
            <a:r>
              <a:rPr lang="en-US" sz="2000" b="1" u="sng" dirty="0"/>
              <a:t>fall</a:t>
            </a:r>
            <a:r>
              <a:rPr lang="en-US" sz="2000" dirty="0"/>
              <a:t>.  2 Peter 1:10</a:t>
            </a:r>
          </a:p>
          <a:p>
            <a:r>
              <a:rPr lang="en-US" sz="2400" dirty="0"/>
              <a:t>Lean on Grace</a:t>
            </a:r>
          </a:p>
          <a:p>
            <a:pPr lvl="2"/>
            <a:r>
              <a:rPr lang="en-US" sz="2000" dirty="0"/>
              <a:t>…be diligent to be found by him without spot or blemish, and at peace. And count the </a:t>
            </a:r>
            <a:r>
              <a:rPr lang="en-US" sz="2000" b="1" u="sng" dirty="0"/>
              <a:t>patience</a:t>
            </a:r>
            <a:r>
              <a:rPr lang="en-US" sz="2000" b="1" dirty="0"/>
              <a:t> </a:t>
            </a:r>
            <a:r>
              <a:rPr lang="en-US" sz="2000" b="1" u="sng" dirty="0"/>
              <a:t>of</a:t>
            </a:r>
            <a:r>
              <a:rPr lang="en-US" sz="2000" b="1" dirty="0"/>
              <a:t> </a:t>
            </a:r>
            <a:r>
              <a:rPr lang="en-US" sz="2000" b="1" u="sng" dirty="0"/>
              <a:t>our</a:t>
            </a:r>
            <a:r>
              <a:rPr lang="en-US" sz="2000" b="1" dirty="0"/>
              <a:t> </a:t>
            </a:r>
            <a:r>
              <a:rPr lang="en-US" sz="2000" b="1" u="sng" dirty="0"/>
              <a:t>Lord</a:t>
            </a:r>
            <a:r>
              <a:rPr lang="en-US" sz="2000" dirty="0"/>
              <a:t> as salvation… 2 Pet 1:14-15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27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{623C4BD3-E36F-BA4C-AB77-E8C29B426958}tf10001067</Template>
  <TotalTime>33</TotalTime>
  <Words>305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Garamond</vt:lpstr>
      <vt:lpstr>Savon</vt:lpstr>
      <vt:lpstr>The believer’s security</vt:lpstr>
      <vt:lpstr>The Impossibility of Falling Away</vt:lpstr>
      <vt:lpstr>The Probability of Falling Away</vt:lpstr>
      <vt:lpstr>The Possibility of Falling Away</vt:lpstr>
      <vt:lpstr>How to Have Confidence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believer’s security</dc:title>
  <dc:creator>David Maxson</dc:creator>
  <cp:lastModifiedBy>David Maxson</cp:lastModifiedBy>
  <cp:revision>1</cp:revision>
  <dcterms:created xsi:type="dcterms:W3CDTF">2022-07-23T12:47:57Z</dcterms:created>
  <dcterms:modified xsi:type="dcterms:W3CDTF">2022-07-23T13:21:54Z</dcterms:modified>
</cp:coreProperties>
</file>