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sldIdLst>
    <p:sldId id="258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1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4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55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9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6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7ADCE2-AA1D-4328-A561-38FAE8F2401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1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9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7ADCE2-AA1D-4328-A561-38FAE8F2401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5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8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2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1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7ADCE2-AA1D-4328-A561-38FAE8F2401F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9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73F994E-57FF-A41F-A185-F8DB1FE973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02429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11896560" imgH="9286920" progId="PBrush">
                  <p:embed/>
                </p:oleObj>
              </mc:Choice>
              <mc:Fallback>
                <p:oleObj name="Bitmap Image" r:id="rId2" imgW="11896560" imgH="928692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EEAAC907-EFF1-80E7-B0E1-BB1E2923B02E}"/>
              </a:ext>
            </a:extLst>
          </p:cNvPr>
          <p:cNvSpPr/>
          <p:nvPr/>
        </p:nvSpPr>
        <p:spPr>
          <a:xfrm>
            <a:off x="1333512" y="5688449"/>
            <a:ext cx="6449201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99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Mark 10:46-52</a:t>
            </a:r>
          </a:p>
        </p:txBody>
      </p:sp>
    </p:spTree>
    <p:extLst>
      <p:ext uri="{BB962C8B-B14F-4D97-AF65-F5344CB8AC3E}">
        <p14:creationId xmlns:p14="http://schemas.microsoft.com/office/powerpoint/2010/main" val="229564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3100" u="sng" dirty="0"/>
              <a:t>Who Is The Crowd?</a:t>
            </a:r>
          </a:p>
          <a:p>
            <a:pPr lvl="1">
              <a:lnSpc>
                <a:spcPct val="150000"/>
              </a:lnSpc>
            </a:pPr>
            <a:r>
              <a:rPr lang="en-US" sz="2300" dirty="0"/>
              <a:t>Attempt to silence faith – </a:t>
            </a:r>
            <a:r>
              <a:rPr lang="en-US" sz="2300" b="1" dirty="0"/>
              <a:t>Mark 10:48a; Luke 19:39-40</a:t>
            </a:r>
          </a:p>
          <a:p>
            <a:pPr lvl="1">
              <a:lnSpc>
                <a:spcPct val="150000"/>
              </a:lnSpc>
            </a:pPr>
            <a:r>
              <a:rPr lang="en-US" sz="2300" dirty="0"/>
              <a:t>Misguided “followers” – </a:t>
            </a:r>
            <a:r>
              <a:rPr lang="en-US" sz="2300" b="1" dirty="0"/>
              <a:t>Mark 10:45a</a:t>
            </a:r>
          </a:p>
          <a:p>
            <a:pPr lvl="1">
              <a:lnSpc>
                <a:spcPct val="150000"/>
              </a:lnSpc>
            </a:pPr>
            <a:r>
              <a:rPr lang="en-US" sz="2300" dirty="0"/>
              <a:t>Fickle – </a:t>
            </a:r>
            <a:r>
              <a:rPr lang="en-US" sz="2300" b="1" dirty="0"/>
              <a:t>Mark 10:49b; Isa 54:10</a:t>
            </a:r>
          </a:p>
          <a:p>
            <a:pPr lvl="1">
              <a:lnSpc>
                <a:spcPct val="150000"/>
              </a:lnSpc>
            </a:pPr>
            <a:r>
              <a:rPr lang="en-US" sz="2300" dirty="0"/>
              <a:t>Fearful – </a:t>
            </a:r>
            <a:r>
              <a:rPr lang="en-US" sz="2300" b="1" dirty="0"/>
              <a:t>Mark 10:35-37</a:t>
            </a:r>
          </a:p>
          <a:p>
            <a:pPr>
              <a:lnSpc>
                <a:spcPct val="150000"/>
              </a:lnSpc>
            </a:pPr>
            <a:r>
              <a:rPr lang="en-US" sz="3100" u="sng" dirty="0"/>
              <a:t>Who Is Bartimaeus?</a:t>
            </a:r>
          </a:p>
          <a:p>
            <a:pPr lvl="1">
              <a:lnSpc>
                <a:spcPct val="150000"/>
              </a:lnSpc>
            </a:pPr>
            <a:r>
              <a:rPr lang="en-US" sz="2300" dirty="0"/>
              <a:t>Uninfluenced by negativity – </a:t>
            </a:r>
            <a:r>
              <a:rPr lang="en-US" sz="2300" b="1" dirty="0"/>
              <a:t>Mark 10:48b; John 9:1-3</a:t>
            </a:r>
          </a:p>
          <a:p>
            <a:pPr lvl="1">
              <a:lnSpc>
                <a:spcPct val="150000"/>
              </a:lnSpc>
            </a:pPr>
            <a:r>
              <a:rPr lang="en-US" sz="2300" dirty="0"/>
              <a:t>A blind man – </a:t>
            </a:r>
            <a:r>
              <a:rPr lang="en-US" sz="2300" b="1" dirty="0"/>
              <a:t>Mark 10:47a; Rom 10:17; John 9:40-41</a:t>
            </a:r>
          </a:p>
          <a:p>
            <a:pPr lvl="1">
              <a:lnSpc>
                <a:spcPct val="150000"/>
              </a:lnSpc>
            </a:pPr>
            <a:r>
              <a:rPr lang="en-US" sz="2300" dirty="0"/>
              <a:t>Removed excess weight – </a:t>
            </a:r>
            <a:r>
              <a:rPr lang="en-US" sz="2300" b="1" dirty="0"/>
              <a:t>Mark 10:50; Ex 22:26-27a; Heb 12:2</a:t>
            </a:r>
          </a:p>
          <a:p>
            <a:pPr>
              <a:lnSpc>
                <a:spcPct val="150000"/>
              </a:lnSpc>
            </a:pPr>
            <a:r>
              <a:rPr lang="en-US" sz="3100" u="sng" dirty="0"/>
              <a:t>Who Is Jesus?</a:t>
            </a:r>
          </a:p>
          <a:p>
            <a:pPr lvl="1">
              <a:lnSpc>
                <a:spcPct val="150000"/>
              </a:lnSpc>
            </a:pPr>
            <a:r>
              <a:rPr lang="en-US" sz="2300" dirty="0"/>
              <a:t>Stops and waits for us – </a:t>
            </a:r>
            <a:r>
              <a:rPr lang="en-US" sz="2300" b="1" dirty="0"/>
              <a:t>Mark 10:45b; Isa 30:18</a:t>
            </a:r>
          </a:p>
          <a:p>
            <a:pPr lvl="1">
              <a:lnSpc>
                <a:spcPct val="150000"/>
              </a:lnSpc>
            </a:pPr>
            <a:r>
              <a:rPr lang="en-US" sz="2300" dirty="0"/>
              <a:t>Sees past circumstances – </a:t>
            </a:r>
            <a:r>
              <a:rPr lang="en-US" sz="2300" b="1" dirty="0"/>
              <a:t>Mark 10:49a</a:t>
            </a:r>
          </a:p>
          <a:p>
            <a:pPr lvl="1">
              <a:lnSpc>
                <a:spcPct val="150000"/>
              </a:lnSpc>
            </a:pPr>
            <a:r>
              <a:rPr lang="en-US" sz="2300" dirty="0"/>
              <a:t>Supplies our real need – </a:t>
            </a:r>
            <a:r>
              <a:rPr lang="en-US" sz="2300" b="1" dirty="0"/>
              <a:t>Mark 10:51a; Jas 4:3; Matt 6:33</a:t>
            </a:r>
          </a:p>
        </p:txBody>
      </p:sp>
    </p:spTree>
    <p:extLst>
      <p:ext uri="{BB962C8B-B14F-4D97-AF65-F5344CB8AC3E}">
        <p14:creationId xmlns:p14="http://schemas.microsoft.com/office/powerpoint/2010/main" val="140613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557</TotalTime>
  <Words>106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Rockwell</vt:lpstr>
      <vt:lpstr>Rockwell Condensed</vt:lpstr>
      <vt:lpstr>Wingdings</vt:lpstr>
      <vt:lpstr>Wood Type</vt:lpstr>
      <vt:lpstr>Bitmap Image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ryan.h.hasty@gmail.com</dc:creator>
  <cp:lastModifiedBy>R H</cp:lastModifiedBy>
  <cp:revision>21</cp:revision>
  <dcterms:created xsi:type="dcterms:W3CDTF">2018-05-25T17:25:52Z</dcterms:created>
  <dcterms:modified xsi:type="dcterms:W3CDTF">2022-09-25T01:50:41Z</dcterms:modified>
</cp:coreProperties>
</file>