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7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11BEA-CEE4-B0D6-A2C3-B7AA76537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241D53-1848-A554-989D-B66A5939F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411A2-1197-A093-D7E8-64EBDE43F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164AB-5F79-C90E-F21D-72E5629E9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5A821-53A6-3B75-5565-74C83222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974C2-5C4A-0235-1EA7-55571D7C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2EF7F5-211F-5060-58FA-85BB462DC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98F2D-E708-D95E-3D40-0A3FFB65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4A3F0-9BF9-B2D4-C80B-EEB8D7DC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03DC5-149E-28A3-1608-35D078E2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0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9214D0-02A6-B319-1F44-F97F9A38EF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B0814-1418-BD1E-1003-3AF682324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EF78B-FF94-D673-C3E7-3948B50E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9CAF8-BB5B-DBBA-8644-C0FC277A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126BC-A186-517F-8993-69BB7060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3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30B95-3C1A-8F91-3F23-9F9DBE00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93678-5CB1-EADE-51E3-01583D7AB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348C4-356A-D12A-4A3E-5F2016AD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4578-F302-F833-6CD3-590C971BB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976B2-13B9-3FB4-FFB4-C5AA1D8B0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6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3784-D99E-F567-107D-05060C518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BD4F8-B065-2112-9990-8ACEA5886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C15F5-80FA-57DA-1AF1-A650176F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00E09-BEFB-7AEC-5649-D06578C1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BEC38-D58A-B489-798F-CB4E2A79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6248-DF69-E4B7-8385-2C35CBC24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8742E-C617-3678-37C5-22BDB217C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D1586-B129-D4A7-A2F7-9AF4A3662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C3E04-94E3-8118-E52B-87A10D18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12E8C-2C92-2A87-5F97-A5F1276D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C059F-0365-C9C0-2EEA-5DE639C0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90720-1CAD-82B9-9DF6-1BBFE447C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2E160-EB75-E5D7-DC8E-910AFF14D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B6993E-704C-D1E0-37BC-9D5F43959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7E1042-7E76-FBA1-932D-A8493379D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1A196-A5B7-8CF5-F4DB-ADEDABC75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B454E0-C569-1ED7-F852-2CCF87ACF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174B01-75F4-0772-0FAB-92609460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1ECA90-800A-73A2-C4C3-E4B28EE8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58FDB-F0B5-3112-C0A0-F88321F0E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AC912-08F9-982E-2A90-F282ECEF8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6B364-AA7E-D71A-4369-62DD6FC08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88BAEB-EF4F-13C5-9092-91306459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8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6BD13F-A9DF-D77F-3C15-FE5A6B7B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19CD77-06FA-6279-4DEB-7DADDA73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EA7B4-ABEE-BFE8-E8A4-C0DEC517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3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00318-6CE6-021E-B964-839705FD8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FCD0A-D9D4-80B0-E184-F90823C0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8DDA0-9937-BBAB-835E-17BB403EB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FFB6A-A0D7-6083-71EA-6674520F1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E5790-388A-EFC8-A4FF-FD5F7015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FF219-3231-220C-43B7-0E0E73DC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3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A4D3E-E6C3-48C0-FF45-6589310C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F6832F-C364-F58C-FBEE-70CB0E5EF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56714-16A4-D7A2-FBFA-A4335C7F4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EF7F7-BE9E-2418-50D0-31447EF2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F77BE-15BB-DE1C-1EA1-4BEA7C58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9DB4F-DF40-6041-869E-6E1F1630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A0A6E3-FD5A-D66F-AC7B-78EBAA3F1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3D6DF-83B7-5292-D359-B864B24BC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E3A5A-93E1-06EB-8284-850D5C889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F95D5-3E0F-40DF-A484-4EFB282E694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55345-FB0E-7A6B-6134-2E71DD1A7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A78D8-0CBA-A5F6-6265-56AE03190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BF13-E2F4-4FA2-875B-DD94E4765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5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19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2F17E1-C7C5-0D1D-8A71-CFD23E983C5B}"/>
              </a:ext>
            </a:extLst>
          </p:cNvPr>
          <p:cNvSpPr/>
          <p:nvPr/>
        </p:nvSpPr>
        <p:spPr>
          <a:xfrm>
            <a:off x="0" y="337931"/>
            <a:ext cx="8993168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ama" panose="020B0504020200020000" pitchFamily="34" charset="0"/>
                <a:cs typeface="Posterama" panose="020B0504020200020000" pitchFamily="34" charset="0"/>
              </a:rPr>
              <a:t>Faith </a:t>
            </a:r>
            <a:r>
              <a:rPr lang="en-US" sz="12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ama" panose="020B0504020200020000" pitchFamily="34" charset="0"/>
                <a:cs typeface="Posterama" panose="020B0504020200020000" pitchFamily="34" charset="0"/>
              </a:rPr>
              <a:t>Worth</a:t>
            </a:r>
          </a:p>
          <a:p>
            <a:pPr algn="ctr"/>
            <a:r>
              <a:rPr lang="en-US" sz="12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ama" panose="020B0504020200020000" pitchFamily="34" charset="0"/>
                <a:cs typeface="Posterama" panose="020B0504020200020000" pitchFamily="34" charset="0"/>
              </a:rPr>
              <a:t>Dying </a:t>
            </a:r>
            <a:r>
              <a:rPr lang="en-US" sz="12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ama" panose="020B0504020200020000" pitchFamily="34" charset="0"/>
                <a:cs typeface="Posterama" panose="020B0504020200020000" pitchFamily="34" charset="0"/>
              </a:rPr>
              <a:t>For</a:t>
            </a:r>
            <a:endParaRPr lang="en-US" sz="12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3B469D-A3BA-0A1C-56D4-CC36F23C12C7}"/>
              </a:ext>
            </a:extLst>
          </p:cNvPr>
          <p:cNvCxnSpPr/>
          <p:nvPr/>
        </p:nvCxnSpPr>
        <p:spPr>
          <a:xfrm>
            <a:off x="407504" y="4790661"/>
            <a:ext cx="833893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113DD79-BD7F-4C7A-6EA6-56C571C644B8}"/>
              </a:ext>
            </a:extLst>
          </p:cNvPr>
          <p:cNvSpPr txBox="1"/>
          <p:nvPr/>
        </p:nvSpPr>
        <p:spPr>
          <a:xfrm>
            <a:off x="695741" y="5599907"/>
            <a:ext cx="78419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effectLst/>
                <a:latin typeface="Posterama" panose="020B0504020200020000" pitchFamily="34" charset="0"/>
                <a:ea typeface="Calibri" panose="020F0502020204030204" pitchFamily="34" charset="0"/>
                <a:cs typeface="Posterama" panose="020B0504020200020000" pitchFamily="34" charset="0"/>
              </a:rPr>
              <a:t>Gen 4:1-10; Heb 11:4</a:t>
            </a:r>
            <a:endParaRPr lang="en-US" sz="6000" b="1" dirty="0"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20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D493B-D171-9DD9-5A29-30B6F45AB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ama" panose="020B0504020200020000" pitchFamily="34" charset="0"/>
                <a:ea typeface="Calibri" panose="020F0502020204030204" pitchFamily="34" charset="0"/>
                <a:cs typeface="Posterama" panose="020B0504020200020000" pitchFamily="34" charset="0"/>
              </a:rPr>
              <a:t>Abel</a:t>
            </a:r>
            <a:endParaRPr lang="en-US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16218-FEFF-32E8-B35B-882695627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9032"/>
            <a:ext cx="9144000" cy="55889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ama" panose="020B0504020200020000" pitchFamily="34" charset="0"/>
                <a:cs typeface="Posterama" panose="020B0504020200020000" pitchFamily="34" charset="0"/>
              </a:rPr>
              <a:t>Saving Faith</a:t>
            </a:r>
          </a:p>
          <a:p>
            <a:pPr lvl="1"/>
            <a:r>
              <a:rPr lang="en-US" sz="2200" dirty="0">
                <a:latin typeface="Posterama" panose="020B0504020200020000" pitchFamily="34" charset="0"/>
                <a:cs typeface="Posterama" panose="020B0504020200020000" pitchFamily="34" charset="0"/>
              </a:rPr>
              <a:t>Heb 11:4; Matt 23:35; Rom 10:17; 14:23; Gen 3:21; 8:22; 22:2,13; Heb 9:22; 1 John 3:11-12; Rom 3:23; Heb 12:24; Eph 1:7</a:t>
            </a:r>
          </a:p>
          <a:p>
            <a:pPr lvl="1"/>
            <a:endParaRPr lang="en-US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ama" panose="020B0504020200020000" pitchFamily="34" charset="0"/>
                <a:cs typeface="Posterama" panose="020B0504020200020000" pitchFamily="34" charset="0"/>
              </a:rPr>
              <a:t>Sacrificing Faith</a:t>
            </a:r>
          </a:p>
          <a:p>
            <a:pPr lvl="1"/>
            <a:r>
              <a:rPr lang="en-US" sz="2200" dirty="0">
                <a:latin typeface="Posterama" panose="020B0504020200020000" pitchFamily="34" charset="0"/>
                <a:cs typeface="Posterama" panose="020B0504020200020000" pitchFamily="34" charset="0"/>
              </a:rPr>
              <a:t>Heb 11:6; Gen 4:4; 12:8; 13:18; Prov 3:9; 1 Pet 2:5; Rom 12:1; Phil 4:16-18; Heb 13:15-16; Psa 51:17; 141:2</a:t>
            </a:r>
          </a:p>
          <a:p>
            <a:pPr lvl="1"/>
            <a:endParaRPr lang="en-US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ama" panose="020B0504020200020000" pitchFamily="34" charset="0"/>
                <a:cs typeface="Posterama" panose="020B0504020200020000" pitchFamily="34" charset="0"/>
              </a:rPr>
              <a:t>Suffering Faith</a:t>
            </a:r>
          </a:p>
          <a:p>
            <a:pPr lvl="1"/>
            <a:r>
              <a:rPr lang="en-US" sz="2200" dirty="0">
                <a:latin typeface="Posterama" panose="020B0504020200020000" pitchFamily="34" charset="0"/>
                <a:cs typeface="Posterama" panose="020B0504020200020000" pitchFamily="34" charset="0"/>
              </a:rPr>
              <a:t>Heb 11:33-4; Dan 6:10-11; Matt 10:28; 1 Pet 2:20; 1 Pet 1:4</a:t>
            </a:r>
          </a:p>
          <a:p>
            <a:pPr lvl="1"/>
            <a:endParaRPr lang="en-US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ama" panose="020B0504020200020000" pitchFamily="34" charset="0"/>
                <a:cs typeface="Posterama" panose="020B0504020200020000" pitchFamily="34" charset="0"/>
              </a:rPr>
              <a:t>Speaking Faith</a:t>
            </a:r>
          </a:p>
          <a:p>
            <a:pPr lvl="1"/>
            <a:r>
              <a:rPr lang="en-US" sz="2200" dirty="0">
                <a:latin typeface="Posterama" panose="020B0504020200020000" pitchFamily="34" charset="0"/>
                <a:cs typeface="Posterama" panose="020B0504020200020000" pitchFamily="34" charset="0"/>
              </a:rPr>
              <a:t>Heb 11:4; 2 Cor 3:2; 4:13</a:t>
            </a:r>
          </a:p>
        </p:txBody>
      </p:sp>
    </p:spTree>
    <p:extLst>
      <p:ext uri="{BB962C8B-B14F-4D97-AF65-F5344CB8AC3E}">
        <p14:creationId xmlns:p14="http://schemas.microsoft.com/office/powerpoint/2010/main" val="337690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105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Posterama</vt:lpstr>
      <vt:lpstr>Wingdings</vt:lpstr>
      <vt:lpstr>Office Theme</vt:lpstr>
      <vt:lpstr>PowerPoint Presentation</vt:lpstr>
      <vt:lpstr>PowerPoint Presentation</vt:lpstr>
      <vt:lpstr>Abel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14</cp:revision>
  <dcterms:created xsi:type="dcterms:W3CDTF">2022-10-15T20:07:27Z</dcterms:created>
  <dcterms:modified xsi:type="dcterms:W3CDTF">2022-10-16T13:34:24Z</dcterms:modified>
</cp:coreProperties>
</file>