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0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2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0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2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5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8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1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3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1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C0774-090C-46F8-B1A6-E0518D25C8C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4566-DD9B-4E8C-A218-B2890D2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0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63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ce">
            <a:extLst>
              <a:ext uri="{FF2B5EF4-FFF2-40B4-BE49-F238E27FC236}">
                <a16:creationId xmlns:a16="http://schemas.microsoft.com/office/drawing/2014/main" id="{24BD636B-5BB4-2B5D-4AF2-6C576238D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73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" y="0"/>
            <a:ext cx="9143772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826" y="891540"/>
            <a:ext cx="8242174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6A557DE0-3EEF-2EA8-0BCE-5B360D236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88" y="1054121"/>
            <a:ext cx="7098848" cy="1184111"/>
          </a:xfrm>
        </p:spPr>
        <p:txBody>
          <a:bodyPr>
            <a:normAutofit/>
          </a:bodyPr>
          <a:lstStyle/>
          <a:p>
            <a:r>
              <a:rPr lang="en-US" sz="5400" b="1" u="sng" dirty="0">
                <a:latin typeface="Rockwell" panose="02060603020205020403" pitchFamily="18" charset="0"/>
              </a:rPr>
              <a:t>Distortions of Grace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2399099"/>
            <a:ext cx="7099173" cy="34009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Taking Away</a:t>
            </a:r>
          </a:p>
          <a:p>
            <a:pPr lvl="1"/>
            <a:r>
              <a:rPr lang="en-US" sz="2100" b="1" dirty="0">
                <a:latin typeface="Rockwell" panose="02060603020205020403" pitchFamily="18" charset="0"/>
              </a:rPr>
              <a:t>Jude 4; 1 Pet 5:12</a:t>
            </a:r>
          </a:p>
          <a:p>
            <a:pPr lvl="1"/>
            <a:endParaRPr lang="en-US" sz="1000" b="1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Adding To</a:t>
            </a:r>
          </a:p>
          <a:p>
            <a:pPr lvl="1"/>
            <a:r>
              <a:rPr lang="en-US" sz="2100" b="1" dirty="0">
                <a:latin typeface="Rockwell" panose="02060603020205020403" pitchFamily="18" charset="0"/>
              </a:rPr>
              <a:t>Eph 2:8-10</a:t>
            </a:r>
          </a:p>
          <a:p>
            <a:pPr lvl="1"/>
            <a:endParaRPr lang="en-US" sz="1000" b="1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Overlooking Sin</a:t>
            </a:r>
          </a:p>
          <a:p>
            <a:pPr lvl="1"/>
            <a:r>
              <a:rPr lang="en-US" sz="2100" b="1" dirty="0">
                <a:latin typeface="Rockwell" panose="02060603020205020403" pitchFamily="18" charset="0"/>
              </a:rPr>
              <a:t>Luke 17:3; Acts 11:18b</a:t>
            </a:r>
          </a:p>
        </p:txBody>
      </p:sp>
    </p:spTree>
    <p:extLst>
      <p:ext uri="{BB962C8B-B14F-4D97-AF65-F5344CB8AC3E}">
        <p14:creationId xmlns:p14="http://schemas.microsoft.com/office/powerpoint/2010/main" val="140613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" y="0"/>
            <a:ext cx="9143772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826" y="891540"/>
            <a:ext cx="8242174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6A557DE0-3EEF-2EA8-0BCE-5B360D236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88" y="1054121"/>
            <a:ext cx="7732788" cy="1184111"/>
          </a:xfrm>
        </p:spPr>
        <p:txBody>
          <a:bodyPr>
            <a:normAutofit/>
          </a:bodyPr>
          <a:lstStyle/>
          <a:p>
            <a:r>
              <a:rPr lang="en-US" sz="5400" b="1" u="sng" dirty="0">
                <a:latin typeface="Rockwell" panose="02060603020205020403" pitchFamily="18" charset="0"/>
              </a:rPr>
              <a:t>Facets of Grace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2399099"/>
            <a:ext cx="7099173" cy="34009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>
                <a:latin typeface="Rockwell" panose="02060603020205020403" pitchFamily="18" charset="0"/>
              </a:rPr>
              <a:t>God’s Character</a:t>
            </a:r>
            <a:endParaRPr lang="en-US" sz="3200" dirty="0">
              <a:latin typeface="Rockwell" panose="02060603020205020403" pitchFamily="18" charset="0"/>
            </a:endParaRPr>
          </a:p>
          <a:p>
            <a:pPr lvl="1"/>
            <a:r>
              <a:rPr lang="en-US" sz="2100" b="1" dirty="0">
                <a:latin typeface="Rockwell" panose="02060603020205020403" pitchFamily="18" charset="0"/>
              </a:rPr>
              <a:t>1 Pet 5:10; Heb 4:16; John 1:14; Jon 4:1-2</a:t>
            </a:r>
          </a:p>
          <a:p>
            <a:pPr lvl="1"/>
            <a:endParaRPr lang="en-US" sz="1000" b="1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Unmerited Favor Toward Us</a:t>
            </a:r>
          </a:p>
          <a:p>
            <a:pPr lvl="1"/>
            <a:r>
              <a:rPr lang="en-US" sz="2100" b="1" dirty="0">
                <a:latin typeface="Rockwell" panose="02060603020205020403" pitchFamily="18" charset="0"/>
              </a:rPr>
              <a:t>Rom 3:10-12,24;  Isa 64:6; Eph 2:8-9</a:t>
            </a:r>
          </a:p>
          <a:p>
            <a:pPr lvl="1"/>
            <a:endParaRPr lang="en-US" sz="1000" b="1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Power/Strength</a:t>
            </a:r>
          </a:p>
          <a:p>
            <a:pPr lvl="1"/>
            <a:r>
              <a:rPr lang="en-US" sz="2100" b="1" dirty="0">
                <a:latin typeface="Rockwell" panose="02060603020205020403" pitchFamily="18" charset="0"/>
              </a:rPr>
              <a:t>1 Cor 15:9-10; Eph 3:7; 2 Tim 2:1; Tit 2:11-14</a:t>
            </a:r>
          </a:p>
        </p:txBody>
      </p:sp>
    </p:spTree>
    <p:extLst>
      <p:ext uri="{BB962C8B-B14F-4D97-AF65-F5344CB8AC3E}">
        <p14:creationId xmlns:p14="http://schemas.microsoft.com/office/powerpoint/2010/main" val="77577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cts 2:36–41. Acts 2:36–41 (ESV) “Let all the house of Israel therefore  know for certain that God has made him both Lord and Christ, this Jesus  whom you. - ppt download">
            <a:extLst>
              <a:ext uri="{FF2B5EF4-FFF2-40B4-BE49-F238E27FC236}">
                <a16:creationId xmlns:a16="http://schemas.microsoft.com/office/drawing/2014/main" id="{E5614B6C-C5AF-5711-2B3C-824910CB4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48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3862</TotalTime>
  <Words>67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Distortions of Grace</vt:lpstr>
      <vt:lpstr>Facets of Grace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16</cp:revision>
  <dcterms:created xsi:type="dcterms:W3CDTF">2022-09-27T20:13:37Z</dcterms:created>
  <dcterms:modified xsi:type="dcterms:W3CDTF">2022-10-01T21:39:11Z</dcterms:modified>
</cp:coreProperties>
</file>