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 id="2147483666" r:id="rId2"/>
    <p:sldMasterId id="2147483681" r:id="rId3"/>
    <p:sldMasterId id="2147483694" r:id="rId4"/>
    <p:sldMasterId id="2147483707" r:id="rId5"/>
    <p:sldMasterId id="2147483720" r:id="rId6"/>
    <p:sldMasterId id="2147483733" r:id="rId7"/>
  </p:sldMasterIdLst>
  <p:notesMasterIdLst>
    <p:notesMasterId r:id="rId87"/>
  </p:notesMasterIdLst>
  <p:handoutMasterIdLst>
    <p:handoutMasterId r:id="rId88"/>
  </p:handoutMasterIdLst>
  <p:sldIdLst>
    <p:sldId id="1366" r:id="rId8"/>
    <p:sldId id="1364" r:id="rId9"/>
    <p:sldId id="1294" r:id="rId10"/>
    <p:sldId id="1296" r:id="rId11"/>
    <p:sldId id="1330" r:id="rId12"/>
    <p:sldId id="1379" r:id="rId13"/>
    <p:sldId id="1110" r:id="rId14"/>
    <p:sldId id="1298" r:id="rId15"/>
    <p:sldId id="1299" r:id="rId16"/>
    <p:sldId id="1300" r:id="rId17"/>
    <p:sldId id="1347" r:id="rId18"/>
    <p:sldId id="1331" r:id="rId19"/>
    <p:sldId id="1120" r:id="rId20"/>
    <p:sldId id="1332" r:id="rId21"/>
    <p:sldId id="1381" r:id="rId22"/>
    <p:sldId id="1126" r:id="rId23"/>
    <p:sldId id="1302" r:id="rId24"/>
    <p:sldId id="1129" r:id="rId25"/>
    <p:sldId id="1333" r:id="rId26"/>
    <p:sldId id="1334" r:id="rId27"/>
    <p:sldId id="1335" r:id="rId28"/>
    <p:sldId id="1307" r:id="rId29"/>
    <p:sldId id="1336" r:id="rId30"/>
    <p:sldId id="1309" r:id="rId31"/>
    <p:sldId id="1141" r:id="rId32"/>
    <p:sldId id="1310" r:id="rId33"/>
    <p:sldId id="1326" r:id="rId34"/>
    <p:sldId id="1312" r:id="rId35"/>
    <p:sldId id="1337" r:id="rId36"/>
    <p:sldId id="1383" r:id="rId37"/>
    <p:sldId id="1338" r:id="rId38"/>
    <p:sldId id="1314" r:id="rId39"/>
    <p:sldId id="1340" r:id="rId40"/>
    <p:sldId id="1346" r:id="rId41"/>
    <p:sldId id="1385" r:id="rId42"/>
    <p:sldId id="1317" r:id="rId43"/>
    <p:sldId id="1318" r:id="rId44"/>
    <p:sldId id="1319" r:id="rId45"/>
    <p:sldId id="1386" r:id="rId46"/>
    <p:sldId id="1327" r:id="rId47"/>
    <p:sldId id="1387" r:id="rId48"/>
    <p:sldId id="1389" r:id="rId49"/>
    <p:sldId id="1390" r:id="rId50"/>
    <p:sldId id="1391" r:id="rId51"/>
    <p:sldId id="1392" r:id="rId52"/>
    <p:sldId id="1393" r:id="rId53"/>
    <p:sldId id="1329" r:id="rId54"/>
    <p:sldId id="1321" r:id="rId55"/>
    <p:sldId id="1209" r:id="rId56"/>
    <p:sldId id="1322" r:id="rId57"/>
    <p:sldId id="1323" r:id="rId58"/>
    <p:sldId id="1343" r:id="rId59"/>
    <p:sldId id="1352" r:id="rId60"/>
    <p:sldId id="1354" r:id="rId61"/>
    <p:sldId id="1394" r:id="rId62"/>
    <p:sldId id="1395" r:id="rId63"/>
    <p:sldId id="1396" r:id="rId64"/>
    <p:sldId id="1397" r:id="rId65"/>
    <p:sldId id="1398" r:id="rId66"/>
    <p:sldId id="1399" r:id="rId67"/>
    <p:sldId id="1400" r:id="rId68"/>
    <p:sldId id="1401" r:id="rId69"/>
    <p:sldId id="1402" r:id="rId70"/>
    <p:sldId id="1403" r:id="rId71"/>
    <p:sldId id="1344" r:id="rId72"/>
    <p:sldId id="1404" r:id="rId73"/>
    <p:sldId id="1278" r:id="rId74"/>
    <p:sldId id="1279" r:id="rId75"/>
    <p:sldId id="1362" r:id="rId76"/>
    <p:sldId id="1234" r:id="rId77"/>
    <p:sldId id="1408" r:id="rId78"/>
    <p:sldId id="1409" r:id="rId79"/>
    <p:sldId id="1406" r:id="rId80"/>
    <p:sldId id="1378" r:id="rId81"/>
    <p:sldId id="1357" r:id="rId82"/>
    <p:sldId id="1358" r:id="rId83"/>
    <p:sldId id="1289" r:id="rId84"/>
    <p:sldId id="1405" r:id="rId85"/>
    <p:sldId id="1407" r:id="rId86"/>
  </p:sldIdLst>
  <p:sldSz cx="9144000" cy="6858000" type="letter"/>
  <p:notesSz cx="6858000" cy="9296400"/>
  <p:embeddedFontLst>
    <p:embeddedFont>
      <p:font typeface="Agency FB" panose="020B0503020202020204" pitchFamily="34" charset="0"/>
      <p:regular r:id="rId89"/>
      <p:bold r:id="rId90"/>
    </p:embeddedFont>
    <p:embeddedFont>
      <p:font typeface="Arial Black" panose="020B0A04020102020204" pitchFamily="34" charset="0"/>
      <p:bold r:id="rId91"/>
    </p:embeddedFont>
    <p:embeddedFont>
      <p:font typeface="Arial Narrow" panose="020B0606020202030204" pitchFamily="34" charset="0"/>
      <p:regular r:id="rId92"/>
      <p:bold r:id="rId93"/>
      <p:italic r:id="rId94"/>
      <p:boldItalic r:id="rId95"/>
    </p:embeddedFont>
    <p:embeddedFont>
      <p:font typeface="Calibri" panose="020F0502020204030204" pitchFamily="34" charset="0"/>
      <p:regular r:id="rId96"/>
      <p:bold r:id="rId97"/>
      <p:italic r:id="rId98"/>
      <p:boldItalic r:id="rId99"/>
    </p:embeddedFont>
    <p:embeddedFont>
      <p:font typeface="Eras Bold ITC" panose="020B0907030504020204" pitchFamily="34" charset="0"/>
      <p:regular r:id="rId100"/>
    </p:embeddedFont>
    <p:embeddedFont>
      <p:font typeface="Eras Demi ITC" panose="020B0805030504020804" pitchFamily="34" charset="0"/>
      <p:regular r:id="rId101"/>
    </p:embeddedFont>
    <p:embeddedFont>
      <p:font typeface="Eras Light ITC" panose="020B0402030504020804" pitchFamily="34" charset="0"/>
      <p:regular r:id="rId102"/>
    </p:embeddedFont>
    <p:embeddedFont>
      <p:font typeface="Eras Medium ITC" panose="020B0602030504020804" pitchFamily="34" charset="0"/>
      <p:regular r:id="rId103"/>
    </p:embeddedFont>
    <p:embeddedFont>
      <p:font typeface="Eras Ultra ITC" panose="020B0604020202020204" charset="0"/>
      <p:regular r:id="rId104"/>
    </p:embeddedFont>
  </p:embeddedFontLst>
  <p:defaultTextStyle>
    <a:defPPr>
      <a:defRPr lang="en-US"/>
    </a:defPPr>
    <a:lvl1pPr algn="ctr" rtl="0" fontAlgn="base">
      <a:spcBef>
        <a:spcPct val="0"/>
      </a:spcBef>
      <a:spcAft>
        <a:spcPct val="0"/>
      </a:spcAft>
      <a:defRPr sz="3200" i="1" kern="1200">
        <a:solidFill>
          <a:schemeClr val="tx1"/>
        </a:solidFill>
        <a:latin typeface="Eras Medium ITC" pitchFamily="34" charset="0"/>
        <a:ea typeface="+mn-ea"/>
        <a:cs typeface="+mn-cs"/>
      </a:defRPr>
    </a:lvl1pPr>
    <a:lvl2pPr marL="457200" algn="ctr" rtl="0" fontAlgn="base">
      <a:spcBef>
        <a:spcPct val="0"/>
      </a:spcBef>
      <a:spcAft>
        <a:spcPct val="0"/>
      </a:spcAft>
      <a:defRPr sz="3200" i="1" kern="1200">
        <a:solidFill>
          <a:schemeClr val="tx1"/>
        </a:solidFill>
        <a:latin typeface="Eras Medium ITC" pitchFamily="34" charset="0"/>
        <a:ea typeface="+mn-ea"/>
        <a:cs typeface="+mn-cs"/>
      </a:defRPr>
    </a:lvl2pPr>
    <a:lvl3pPr marL="914400" algn="ctr" rtl="0" fontAlgn="base">
      <a:spcBef>
        <a:spcPct val="0"/>
      </a:spcBef>
      <a:spcAft>
        <a:spcPct val="0"/>
      </a:spcAft>
      <a:defRPr sz="3200" i="1" kern="1200">
        <a:solidFill>
          <a:schemeClr val="tx1"/>
        </a:solidFill>
        <a:latin typeface="Eras Medium ITC" pitchFamily="34" charset="0"/>
        <a:ea typeface="+mn-ea"/>
        <a:cs typeface="+mn-cs"/>
      </a:defRPr>
    </a:lvl3pPr>
    <a:lvl4pPr marL="1371600" algn="ctr" rtl="0" fontAlgn="base">
      <a:spcBef>
        <a:spcPct val="0"/>
      </a:spcBef>
      <a:spcAft>
        <a:spcPct val="0"/>
      </a:spcAft>
      <a:defRPr sz="3200" i="1" kern="1200">
        <a:solidFill>
          <a:schemeClr val="tx1"/>
        </a:solidFill>
        <a:latin typeface="Eras Medium ITC" pitchFamily="34" charset="0"/>
        <a:ea typeface="+mn-ea"/>
        <a:cs typeface="+mn-cs"/>
      </a:defRPr>
    </a:lvl4pPr>
    <a:lvl5pPr marL="1828800" algn="ctr" rtl="0" fontAlgn="base">
      <a:spcBef>
        <a:spcPct val="0"/>
      </a:spcBef>
      <a:spcAft>
        <a:spcPct val="0"/>
      </a:spcAft>
      <a:defRPr sz="3200" i="1" kern="1200">
        <a:solidFill>
          <a:schemeClr val="tx1"/>
        </a:solidFill>
        <a:latin typeface="Eras Medium ITC" pitchFamily="34" charset="0"/>
        <a:ea typeface="+mn-ea"/>
        <a:cs typeface="+mn-cs"/>
      </a:defRPr>
    </a:lvl5pPr>
    <a:lvl6pPr marL="2286000" algn="l" defTabSz="914400" rtl="0" eaLnBrk="1" latinLnBrk="0" hangingPunct="1">
      <a:defRPr sz="3200" i="1" kern="1200">
        <a:solidFill>
          <a:schemeClr val="tx1"/>
        </a:solidFill>
        <a:latin typeface="Eras Medium ITC" pitchFamily="34" charset="0"/>
        <a:ea typeface="+mn-ea"/>
        <a:cs typeface="+mn-cs"/>
      </a:defRPr>
    </a:lvl6pPr>
    <a:lvl7pPr marL="2743200" algn="l" defTabSz="914400" rtl="0" eaLnBrk="1" latinLnBrk="0" hangingPunct="1">
      <a:defRPr sz="3200" i="1" kern="1200">
        <a:solidFill>
          <a:schemeClr val="tx1"/>
        </a:solidFill>
        <a:latin typeface="Eras Medium ITC" pitchFamily="34" charset="0"/>
        <a:ea typeface="+mn-ea"/>
        <a:cs typeface="+mn-cs"/>
      </a:defRPr>
    </a:lvl7pPr>
    <a:lvl8pPr marL="3200400" algn="l" defTabSz="914400" rtl="0" eaLnBrk="1" latinLnBrk="0" hangingPunct="1">
      <a:defRPr sz="3200" i="1" kern="1200">
        <a:solidFill>
          <a:schemeClr val="tx1"/>
        </a:solidFill>
        <a:latin typeface="Eras Medium ITC" pitchFamily="34" charset="0"/>
        <a:ea typeface="+mn-ea"/>
        <a:cs typeface="+mn-cs"/>
      </a:defRPr>
    </a:lvl8pPr>
    <a:lvl9pPr marL="3657600" algn="l" defTabSz="914400" rtl="0" eaLnBrk="1" latinLnBrk="0" hangingPunct="1">
      <a:defRPr sz="3200" i="1" kern="1200">
        <a:solidFill>
          <a:schemeClr val="tx1"/>
        </a:solidFill>
        <a:latin typeface="Eras Medium IT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640013"/>
    <a:srgbClr val="008000"/>
    <a:srgbClr val="FFFF00"/>
    <a:srgbClr val="990033"/>
    <a:srgbClr val="FF0000"/>
    <a:srgbClr val="998966"/>
    <a:srgbClr val="8A002E"/>
    <a:srgbClr val="68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49356" autoAdjust="0"/>
  </p:normalViewPr>
  <p:slideViewPr>
    <p:cSldViewPr snapToGrid="0">
      <p:cViewPr varScale="1">
        <p:scale>
          <a:sx n="51" d="100"/>
          <a:sy n="51" d="100"/>
        </p:scale>
        <p:origin x="87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0706"/>
    </p:cViewPr>
  </p:sorterViewPr>
  <p:notesViewPr>
    <p:cSldViewPr snapToGrid="0">
      <p:cViewPr>
        <p:scale>
          <a:sx n="75" d="100"/>
          <a:sy n="75" d="100"/>
        </p:scale>
        <p:origin x="-1404" y="648"/>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font" Target="fonts/font1.fntdata"/><Relationship Id="rId16" Type="http://schemas.openxmlformats.org/officeDocument/2006/relationships/slide" Target="slides/slide9.xml"/><Relationship Id="rId107" Type="http://schemas.openxmlformats.org/officeDocument/2006/relationships/theme" Target="theme/theme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font" Target="fonts/font14.fntdata"/><Relationship Id="rId5" Type="http://schemas.openxmlformats.org/officeDocument/2006/relationships/slideMaster" Target="slideMasters/slideMaster5.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font" Target="fonts/font15.fntdata"/><Relationship Id="rId108"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font" Target="fonts/font12.fntdata"/><Relationship Id="rId105"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3971" name="Rectangle 3"/>
          <p:cNvSpPr>
            <a:spLocks noGrp="1" noChangeArrowheads="1"/>
          </p:cNvSpPr>
          <p:nvPr>
            <p:ph type="dt" sz="quarter" idx="1"/>
          </p:nvPr>
        </p:nvSpPr>
        <p:spPr bwMode="auto">
          <a:xfrm>
            <a:off x="3884613"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39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39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AA051E4A-0CF0-41F6-8303-7E4431165E0C}" type="slidenum">
              <a:rPr lang="en-US"/>
              <a:pPr/>
              <a:t>‹#›</a:t>
            </a:fld>
            <a:endParaRPr lang="en-US"/>
          </a:p>
        </p:txBody>
      </p:sp>
    </p:spTree>
    <p:extLst>
      <p:ext uri="{BB962C8B-B14F-4D97-AF65-F5344CB8AC3E}">
        <p14:creationId xmlns:p14="http://schemas.microsoft.com/office/powerpoint/2010/main" val="343221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9091" name="Rectangle 3"/>
          <p:cNvSpPr>
            <a:spLocks noGrp="1" noChangeArrowheads="1"/>
          </p:cNvSpPr>
          <p:nvPr>
            <p:ph type="dt" idx="1"/>
          </p:nvPr>
        </p:nvSpPr>
        <p:spPr bwMode="auto">
          <a:xfrm>
            <a:off x="3884613"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9092"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416425"/>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90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4C485502-6810-4026-BA4D-471D6475BDEA}" type="slidenum">
              <a:rPr lang="en-US"/>
              <a:pPr/>
              <a:t>‹#›</a:t>
            </a:fld>
            <a:endParaRPr lang="en-US"/>
          </a:p>
        </p:txBody>
      </p:sp>
    </p:spTree>
    <p:extLst>
      <p:ext uri="{BB962C8B-B14F-4D97-AF65-F5344CB8AC3E}">
        <p14:creationId xmlns:p14="http://schemas.microsoft.com/office/powerpoint/2010/main" val="1073358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33893-22DC-4C76-A9B3-A43584976811}" type="slidenum">
              <a:rPr lang="en-US"/>
              <a:pPr/>
              <a:t>1</a:t>
            </a:fld>
            <a:endParaRPr lang="en-US"/>
          </a:p>
        </p:txBody>
      </p:sp>
      <p:sp>
        <p:nvSpPr>
          <p:cNvPr id="2101250" name="Rectangle 2"/>
          <p:cNvSpPr>
            <a:spLocks noGrp="1" noRot="1" noChangeAspect="1" noChangeArrowheads="1" noTextEdit="1"/>
          </p:cNvSpPr>
          <p:nvPr>
            <p:ph type="sldImg"/>
          </p:nvPr>
        </p:nvSpPr>
        <p:spPr>
          <a:ln/>
        </p:spPr>
      </p:sp>
      <p:sp>
        <p:nvSpPr>
          <p:cNvPr id="2101251" name="Rectangle 3"/>
          <p:cNvSpPr>
            <a:spLocks noGrp="1" noChangeArrowheads="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What is the big picture of the bible? Sometimes we get so caught up in “doctrinal” things that we forget the big picture. It’s at that point we need to step back remember what it’s all about. And the way we do that is by piecing together the bible story, bringing together each piece so that it makes a big picture.</a:t>
            </a:r>
          </a:p>
          <a:p>
            <a:endParaRPr lang="en-US" sz="1200" dirty="0">
              <a:effectLst/>
              <a:latin typeface="+mn-lt"/>
              <a:ea typeface="Times New Roman" panose="02020603050405020304" pitchFamily="18" charset="0"/>
            </a:endParaRPr>
          </a:p>
          <a:p>
            <a:r>
              <a:rPr lang="en-US" sz="1200" u="sng" dirty="0">
                <a:effectLst/>
                <a:latin typeface="+mn-lt"/>
                <a:ea typeface="Times New Roman" panose="02020603050405020304" pitchFamily="18" charset="0"/>
              </a:rPr>
              <a:t>Illustration</a:t>
            </a:r>
            <a:r>
              <a:rPr lang="en-US" sz="1200" dirty="0">
                <a:effectLst/>
                <a:latin typeface="+mn-lt"/>
                <a:ea typeface="Times New Roman" panose="02020603050405020304" pitchFamily="18" charset="0"/>
              </a:rPr>
              <a:t>: Trying to put together a jigsaw puzzle without knowing what the picture looks like.</a:t>
            </a:r>
            <a:endParaRPr lang="en-US" sz="14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990C79CE-D4BF-4C0E-88DE-C7C798D4DDC6}" type="slidenum">
              <a:rPr lang="en-US" smtClean="0">
                <a:cs typeface="Arial" charset="0"/>
              </a:rPr>
              <a:pPr/>
              <a:t>10</a:t>
            </a:fld>
            <a:endParaRPr lang="en-US">
              <a:cs typeface="Arial"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tab pos="457200" algn="l"/>
              </a:tabLst>
              <a:defRPr/>
            </a:pPr>
            <a:r>
              <a:rPr lang="en-US" sz="1200" dirty="0">
                <a:effectLst/>
                <a:latin typeface="+mn-lt"/>
                <a:ea typeface="Calibri" panose="020F0502020204030204" pitchFamily="34" charset="0"/>
                <a:cs typeface="Times New Roman" panose="02020603050405020304" pitchFamily="18" charset="0"/>
              </a:rPr>
              <a:t>The OT is actually a good place to begin. Paul tells us in Gal 3:24 that the purpose of the old law was to be a tutor to bring us to Christ so that we might be justified by faith. In other words, the OT was that training period for mankind to teach us the fundamentals, the ABCs, to bring us to Jesus Christ</a:t>
            </a:r>
            <a:r>
              <a:rPr lang="en-US" sz="1200" b="1" dirty="0">
                <a:effectLst/>
                <a:latin typeface="+mn-lt"/>
                <a:ea typeface="Calibri" panose="020F0502020204030204" pitchFamily="34"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2B7E5D4C-DA00-44BF-BABB-47571E809398}" type="slidenum">
              <a:rPr lang="en-US" smtClean="0">
                <a:cs typeface="Arial" charset="0"/>
              </a:rPr>
              <a:pPr/>
              <a:t>11</a:t>
            </a:fld>
            <a:endParaRPr lang="en-US">
              <a:cs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We know from Eph 1 that this was God’s plan before He even created the world. God is a spirit, and He created us as spirits to love Him. We are placed in these earthly vessels for a short time to prove that we are willing to put Him first in our life no matter what happens. Every parent wants their child to love them because they choose to love them, not because they have to. In the same way, God created us with free will because He desires our love and respect as a result of our own choosing.</a:t>
            </a:r>
            <a:endParaRPr lang="en-US" sz="1200" b="1"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F8617379-1499-4AC1-AD0E-6FBACD161F9E}" type="slidenum">
              <a:rPr lang="en-US" smtClean="0">
                <a:cs typeface="Arial" charset="0"/>
              </a:rPr>
              <a:pPr/>
              <a:t>12</a:t>
            </a:fld>
            <a:endParaRPr lang="en-US">
              <a:cs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But now which God are we talking about? Some people believe that there are two Gods in the bible because of the different behavior God exhibits from OT to NT. But the God of the OT is the same God of the NT. The difference in behavior can be explained by the difference in how our parents behave toward us as children and when we are grown. When we are children, we are being trained and disciplined in order to learn the fundamentals of life. But once we have grown, the training period is over and the relationship changes. This is why God disciplined them so much in the OT.</a:t>
            </a:r>
            <a:endParaRPr lang="en-US" sz="1200" b="1"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06CB4-8754-4A91-ADCA-0315165FB5C2}" type="slidenum">
              <a:rPr lang="en-US"/>
              <a:pPr/>
              <a:t>13</a:t>
            </a:fld>
            <a:endParaRPr lang="en-US"/>
          </a:p>
        </p:txBody>
      </p:sp>
      <p:sp>
        <p:nvSpPr>
          <p:cNvPr id="2134018" name="Rectangle 2"/>
          <p:cNvSpPr>
            <a:spLocks noGrp="1" noRot="1" noChangeAspect="1" noChangeArrowheads="1" noTextEdit="1"/>
          </p:cNvSpPr>
          <p:nvPr>
            <p:ph type="sldImg"/>
          </p:nvPr>
        </p:nvSpPr>
        <p:spPr>
          <a:ln/>
        </p:spPr>
      </p:sp>
      <p:sp>
        <p:nvSpPr>
          <p:cNvPr id="2134019" name="Rectangle 3"/>
          <p:cNvSpPr>
            <a:spLocks noGrp="1" noChangeArrowheads="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The most important thing God would have us to understand from the OT is that He is holy. This means He is good, He loves His creation, and He always acts in our best interests. There are many people in this world with great qualities of kindness, love, intelligence, and power; but none of these things cause us to worship them. But we worship God because He is holy and because we want to serve Him and be with Him forever.</a:t>
            </a:r>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D5DD9557-52BF-4A7F-8F35-D606FADB13EB}" type="slidenum">
              <a:rPr lang="en-US" smtClean="0">
                <a:cs typeface="Arial" charset="0"/>
              </a:rPr>
              <a:pPr/>
              <a:t>14</a:t>
            </a:fld>
            <a:endParaRPr lang="en-US">
              <a:cs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Psa 33 tells us that there are two sides to God’s holiness – His justice and His love. And every interaction we have with God is due to one of these qualities of His holiness. That He is a God of justice means that He is fair and always means what He says. That He is a God of love means that He cares deeply for us and will always act in our best interest, according to His will.</a:t>
            </a:r>
            <a:endParaRPr lang="en-US" sz="1200" b="1"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5387548-0718-43DD-AF5F-F10CE6409A86}" type="slidenum">
              <a:rPr lang="en-US" smtClean="0">
                <a:cs typeface="Arial" charset="0"/>
              </a:rPr>
              <a:pPr/>
              <a:t>15</a:t>
            </a:fld>
            <a:endParaRPr lang="en-US">
              <a:cs typeface="Arial"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This is important to understand because since He is holy, His desire is for us to be holy. God demands that His creation be morally upright and it is only on this basis that He can have a relationship with our spirit.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1FF1F-74C8-47A1-8A94-5D5EB23D8C16}" type="slidenum">
              <a:rPr lang="en-US"/>
              <a:pPr/>
              <a:t>16</a:t>
            </a:fld>
            <a:endParaRPr lang="en-US"/>
          </a:p>
        </p:txBody>
      </p:sp>
      <p:sp>
        <p:nvSpPr>
          <p:cNvPr id="2146306" name="Rectangle 2"/>
          <p:cNvSpPr>
            <a:spLocks noGrp="1" noRot="1" noChangeAspect="1" noChangeArrowheads="1" noTextEdit="1"/>
          </p:cNvSpPr>
          <p:nvPr>
            <p:ph type="sldImg"/>
          </p:nvPr>
        </p:nvSpPr>
        <p:spPr>
          <a:ln/>
        </p:spPr>
      </p:sp>
      <p:sp>
        <p:nvSpPr>
          <p:cNvPr id="2146307" name="Rectangle 3"/>
          <p:cNvSpPr>
            <a:spLocks noGrp="1" noChangeArrowheads="1"/>
          </p:cNvSpPr>
          <p:nvPr>
            <p:ph type="body" idx="1"/>
          </p:nvPr>
        </p:nvSpPr>
        <p:spPr/>
        <p:txBody>
          <a:bodyPr/>
          <a:lstStyle/>
          <a:p>
            <a:pPr marL="0" marR="0" lvl="0" indent="0">
              <a:spcBef>
                <a:spcPts val="0"/>
              </a:spcBef>
              <a:spcAft>
                <a:spcPts val="0"/>
              </a:spcAft>
              <a:buFont typeface="+mj-lt"/>
              <a:buNone/>
              <a:tabLst>
                <a:tab pos="685800" algn="l"/>
              </a:tabLst>
            </a:pPr>
            <a:r>
              <a:rPr lang="en-US" sz="1200" dirty="0">
                <a:effectLst/>
                <a:latin typeface="+mn-lt"/>
                <a:ea typeface="Calibri" panose="020F0502020204030204" pitchFamily="34" charset="0"/>
              </a:rPr>
              <a:t>God’s desire is to have spirit beings in heaven that love Him and worship Him out of their free will. And our life here is a test to see if we will put Him first regardless of the temptations and trials thrown our way. Heaven is not a place for the lucky or the superstitious. Heaven is prepared for spirits that have proven themselves in this life. And our spirit can only have fellowship with a holy God if we are holy. And that is precisely the problem…</a:t>
            </a:r>
            <a:endParaRPr lang="en-US" sz="1200" b="1" dirty="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5ACB9B6C-9C01-4B78-AFFB-D0ED04850965}" type="slidenum">
              <a:rPr lang="en-US" smtClean="0">
                <a:cs typeface="Arial" charset="0"/>
              </a:rPr>
              <a:pPr/>
              <a:t>17</a:t>
            </a:fld>
            <a:endParaRPr lang="en-US">
              <a:cs typeface="Arial"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Often, we sin by breaking God’s law and that makes us unholy. Because God is holy, sin is revulsion to Him and prevents Him from having fellowship with us. The prophet Habakkuk states it perfectly when He tells us that God’s eyes are too pure to behold evil and that He cannot look upon wickedness. Isaiah says that our iniquities have separated us from Him. This is the most serious problem a person can have – to have their spirit separated from a holy God.</a:t>
            </a:r>
            <a:endParaRPr lang="en-US" sz="1200" b="1"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D407D-EB1A-4D18-BBD4-46879D26648A}" type="slidenum">
              <a:rPr lang="en-US"/>
              <a:pPr/>
              <a:t>18</a:t>
            </a:fld>
            <a:endParaRPr lang="en-US"/>
          </a:p>
        </p:txBody>
      </p:sp>
      <p:sp>
        <p:nvSpPr>
          <p:cNvPr id="2152450" name="Rectangle 2"/>
          <p:cNvSpPr>
            <a:spLocks noGrp="1" noRot="1" noChangeAspect="1" noChangeArrowheads="1" noTextEdit="1"/>
          </p:cNvSpPr>
          <p:nvPr>
            <p:ph type="sldImg"/>
          </p:nvPr>
        </p:nvSpPr>
        <p:spPr>
          <a:ln/>
        </p:spPr>
      </p:sp>
      <p:sp>
        <p:nvSpPr>
          <p:cNvPr id="2152451" name="Rectangle 3"/>
          <p:cNvSpPr>
            <a:spLocks noGrp="1" noChangeArrowheads="1"/>
          </p:cNvSpPr>
          <p:nvPr>
            <p:ph type="body" idx="1"/>
          </p:nvPr>
        </p:nvSpPr>
        <p:spPr/>
        <p:txBody>
          <a:bodyPr/>
          <a:lstStyle/>
          <a:p>
            <a:pPr marL="0" marR="0" lvl="0" indent="0">
              <a:spcBef>
                <a:spcPts val="0"/>
              </a:spcBef>
              <a:spcAft>
                <a:spcPts val="0"/>
              </a:spcAft>
              <a:buFont typeface="+mj-lt"/>
              <a:buNone/>
              <a:tabLst>
                <a:tab pos="685800" algn="l"/>
              </a:tabLst>
            </a:pPr>
            <a:r>
              <a:rPr lang="en-US" sz="1800" dirty="0">
                <a:effectLst/>
                <a:latin typeface="Times New Roman" panose="02020603050405020304" pitchFamily="18" charset="0"/>
                <a:ea typeface="Calibri" panose="020F0502020204030204" pitchFamily="34" charset="0"/>
              </a:rPr>
              <a:t>It is so serious, the bible gives it a serious label – spiritual death. It’s not called a spiritual complex or a spiritual time-out. The bible gives it the worst possible label because death is what we typically fear the most in life. So, the fact spiritual death is used to describe our spiritual condition reflects the seriousness of the offense.</a:t>
            </a:r>
            <a:endParaRPr lang="en-US"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061EFD5A-193E-466C-8E35-2E794253BF6A}" type="slidenum">
              <a:rPr lang="en-US" smtClean="0">
                <a:cs typeface="Arial" charset="0"/>
              </a:rPr>
              <a:pPr/>
              <a:t>19</a:t>
            </a:fld>
            <a:endParaRPr lang="en-US">
              <a:cs typeface="Arial"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200" dirty="0">
                <a:effectLst/>
                <a:latin typeface="+mn-lt"/>
                <a:ea typeface="Calibri" panose="020F0502020204030204" pitchFamily="34" charset="0"/>
              </a:rPr>
              <a:t>The book of Romans tells us that the wages of sin is death. Spiritual death is the result of sin. But perhaps the most distressing thing about sin is that Rom 3:23 tells us that we’ve all done it. All have sinned and fallen short of the glory of God. And so, spiritual death is the first terrible consequence of sin.</a:t>
            </a:r>
            <a:endParaRPr lang="en-US" sz="1200" b="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ED0731F4-6BED-47CD-82B3-16626A85CF8D}" type="slidenum">
              <a:rPr lang="en-US" smtClean="0">
                <a:cs typeface="Arial" charset="0"/>
              </a:rPr>
              <a:pPr/>
              <a:t>2</a:t>
            </a:fld>
            <a:endParaRPr lang="en-US">
              <a:cs typeface="Arial" charset="0"/>
            </a:endParaRPr>
          </a:p>
        </p:txBody>
      </p:sp>
      <p:sp>
        <p:nvSpPr>
          <p:cNvPr id="231427" name="Rectangle 2"/>
          <p:cNvSpPr>
            <a:spLocks noGrp="1" noRot="1" noChangeAspect="1" noChangeArrowheads="1" noTextEdit="1"/>
          </p:cNvSpPr>
          <p:nvPr>
            <p:ph type="sldImg"/>
          </p:nvPr>
        </p:nvSpPr>
        <p:spPr>
          <a:xfrm>
            <a:off x="1104900" y="698500"/>
            <a:ext cx="4648200" cy="3486150"/>
          </a:xfrm>
          <a:ln/>
        </p:spPr>
      </p:sp>
      <p:sp>
        <p:nvSpPr>
          <p:cNvPr id="231428" name="Rectangle 3"/>
          <p:cNvSpPr>
            <a:spLocks noGrp="1" noChangeArrowheads="1"/>
          </p:cNvSpPr>
          <p:nvPr>
            <p:ph type="body" idx="1"/>
          </p:nvPr>
        </p:nvSpPr>
        <p:spPr>
          <a:xfrm>
            <a:off x="685800" y="4416041"/>
            <a:ext cx="5486400" cy="4182635"/>
          </a:xfrm>
          <a:noFill/>
          <a:ln/>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tab pos="457200" algn="l"/>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bible truly is </a:t>
            </a:r>
            <a:r>
              <a:rPr lang="en-US" sz="1800" dirty="0">
                <a:effectLst/>
                <a:latin typeface="+mn-lt"/>
                <a:ea typeface="Calibri" panose="020F0502020204030204" pitchFamily="34" charset="0"/>
                <a:cs typeface="Times New Roman" panose="02020603050405020304" pitchFamily="18" charset="0"/>
              </a:rPr>
              <a:t>incredible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are 66 different books written over 1500 years by 40 different authors from 3 different continents comprised of a variety of nations and cultures and languages.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228CF704-8B19-40DE-BA6C-C7622DD9C4A7}" type="slidenum">
              <a:rPr lang="en-US" smtClean="0">
                <a:cs typeface="Arial" charset="0"/>
              </a:rPr>
              <a:pPr/>
              <a:t>20</a:t>
            </a:fld>
            <a:endParaRPr lang="en-US">
              <a:cs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200" dirty="0">
                <a:effectLst/>
                <a:latin typeface="+mn-lt"/>
                <a:ea typeface="Calibri" panose="020F0502020204030204" pitchFamily="34" charset="0"/>
              </a:rPr>
              <a:t>The second consequence of sin is what we might call mortal death. Because of Adam and Eve’s first sin, our bodies will die a mortal death. God told Adam, “for dust you are, and to dust you shall return.”</a:t>
            </a:r>
            <a:endParaRPr lang="en-US" sz="1200" b="1"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7079C110-8509-4FC8-9CC9-F919707D02A8}" type="slidenum">
              <a:rPr lang="en-US" smtClean="0">
                <a:cs typeface="Arial" charset="0"/>
              </a:rPr>
              <a:pPr/>
              <a:t>21</a:t>
            </a:fld>
            <a:endParaRPr lang="en-US">
              <a:cs typeface="Arial"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And the third consequence concerns the price for sin, and it is truly a punishment that fits the crime. Just as courts declare a price to be paid for the breaking of the laws of the land, God also declares a price to be paid for sin – this price for sin is the death of the offender. After all, who deserves to die for my sins? I do. I am the offender. It is my life that should be forfeit for my sins.</a:t>
            </a:r>
            <a:endParaRPr lang="en-US" sz="1200" b="1"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0C344F41-B70A-4586-889F-75CBCF182A7B}" type="slidenum">
              <a:rPr lang="en-US" smtClean="0">
                <a:cs typeface="Arial" charset="0"/>
              </a:rPr>
              <a:pPr/>
              <a:t>22</a:t>
            </a:fld>
            <a:endParaRPr lang="en-US">
              <a:cs typeface="Arial"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So, to sum it up, all three of these deaths are a result of God’s justice. The consequences of sin are spiritual death, mortal death, and judicial death. And what is God trying to teach us by this? That sin is</a:t>
            </a:r>
            <a:r>
              <a:rPr lang="en-US" sz="1200" dirty="0">
                <a:effectLst/>
                <a:latin typeface="+mn-lt"/>
                <a:ea typeface="Times New Roman" panose="02020603050405020304" pitchFamily="18" charset="0"/>
              </a:rPr>
              <a:t> bad, it’s really bad. It’s so bad that when we commit sin, we deserve the worst possible punishment imaginable.</a:t>
            </a:r>
            <a:endParaRPr 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C40E9D1B-E9C4-4CA5-891A-6B56B7C1CA3D}" type="slidenum">
              <a:rPr lang="en-US" smtClean="0">
                <a:cs typeface="Arial" charset="0"/>
              </a:rPr>
              <a:pPr/>
              <a:t>23</a:t>
            </a:fld>
            <a:endParaRPr lang="en-US">
              <a:cs typeface="Arial"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And this places us in a terrible and desperate predicament. And if the only side of God’s holiness we had to contend with was His justice, we would be in a hopeless situation because we would be lost for eternity with no price to be paid for our sin but our own personal life.</a:t>
            </a:r>
            <a:endParaRPr 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7EEDC9C-63C7-4C42-AA43-825CFD1DB91C}" type="slidenum">
              <a:rPr lang="en-US" smtClean="0">
                <a:cs typeface="Arial" charset="0"/>
              </a:rPr>
              <a:pPr/>
              <a:t>24</a:t>
            </a:fld>
            <a:endParaRPr lang="en-US">
              <a:cs typeface="Arial"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457200" algn="l"/>
              </a:tabLst>
            </a:pPr>
            <a:r>
              <a:rPr lang="en-US" sz="1200" dirty="0">
                <a:effectLst/>
                <a:latin typeface="+mn-lt"/>
                <a:ea typeface="Calibri" panose="020F0502020204030204" pitchFamily="34" charset="0"/>
              </a:rPr>
              <a:t>But there is another side to God’s holiness and that is His love. God loves us and wants a relationship with us. But He cannot just wink at sin because He is also a God of justice and therefore demands the proper punishment be paid. And so, through His love, He provides both grace and mercy. Grace is when God gives us something we don’t deserve (which is life), and mercy is when He doesn’t give us what we do deserve (which is death).</a:t>
            </a:r>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544C1-E059-41C2-A3EF-F6E67EA8F8A3}" type="slidenum">
              <a:rPr lang="en-US"/>
              <a:pPr/>
              <a:t>25</a:t>
            </a:fld>
            <a:endParaRPr lang="en-US"/>
          </a:p>
        </p:txBody>
      </p:sp>
      <p:sp>
        <p:nvSpPr>
          <p:cNvPr id="2177026" name="Rectangle 2"/>
          <p:cNvSpPr>
            <a:spLocks noGrp="1" noRot="1" noChangeAspect="1" noChangeArrowheads="1" noTextEdit="1"/>
          </p:cNvSpPr>
          <p:nvPr>
            <p:ph type="sldImg"/>
          </p:nvPr>
        </p:nvSpPr>
        <p:spPr>
          <a:xfrm>
            <a:off x="1104900" y="696913"/>
            <a:ext cx="4648200" cy="3487737"/>
          </a:xfrm>
          <a:ln/>
        </p:spPr>
      </p:sp>
      <p:sp>
        <p:nvSpPr>
          <p:cNvPr id="2177027" name="Rectangle 3"/>
          <p:cNvSpPr>
            <a:spLocks noGrp="1" noChangeArrowheads="1"/>
          </p:cNvSpPr>
          <p:nvPr>
            <p:ph type="body" idx="1"/>
          </p:nvPr>
        </p:nvSpPr>
        <p:spPr>
          <a:xfrm>
            <a:off x="685800" y="4416427"/>
            <a:ext cx="5486400" cy="4183063"/>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rPr>
              <a:t>And in the OT, we see God’s love for us demonstrated through the blood of animals. Animals are innocent creatures and do not sin. And so, in the OT, animals were sacrificed on the alter to represent the death of the sinner making the offering. In other words, the animal paid the price owed by the sinner, which is life.</a:t>
            </a:r>
            <a:endParaRPr lang="en-US" sz="1200" dirty="0">
              <a:effectLst/>
              <a:latin typeface="+mn-lt"/>
              <a:ea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7CAA0FA5-B974-41EA-922B-BECD2DF4757E}" type="slidenum">
              <a:rPr lang="en-US" smtClean="0">
                <a:cs typeface="Arial" charset="0"/>
              </a:rPr>
              <a:pPr/>
              <a:t>26</a:t>
            </a:fld>
            <a:endParaRPr lang="en-US">
              <a:cs typeface="Arial"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This is where we get the idea of atonement. Atonement means to “cover”. When Noah covered the ark with pitch, it is from the same root word as atonement. Atonement allows for reconciliation because when the animal was sacrificed, sins were covered and removed.</a:t>
            </a:r>
            <a:endParaRPr lang="en-US" sz="1200"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AE408A58-B58C-4AD4-A793-D12E2CDF7FA2}" type="slidenum">
              <a:rPr lang="en-US" smtClean="0">
                <a:cs typeface="Arial" charset="0"/>
              </a:rPr>
              <a:pPr/>
              <a:t>27</a:t>
            </a:fld>
            <a:endParaRPr lang="en-US">
              <a:cs typeface="Arial"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800" dirty="0">
                <a:effectLst/>
                <a:latin typeface="Times New Roman" panose="02020603050405020304" pitchFamily="18" charset="0"/>
                <a:ea typeface="Calibri" panose="020F0502020204030204" pitchFamily="34" charset="0"/>
              </a:rPr>
              <a:t>This leads to “sanctification”. Once sins were removed by the blood of the innocent animal, that person was made holy or sanctified.  And when they were made holy, their relationship with God was restored which is what we call “reconciliation”. The animal took the place of the sinner and atonement was made.</a:t>
            </a:r>
            <a:endParaRPr lang="en-US" sz="1200" b="1"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40D24050-4DEA-4544-9017-19CF67355597}" type="slidenum">
              <a:rPr lang="en-US" smtClean="0">
                <a:cs typeface="Arial" charset="0"/>
              </a:rPr>
              <a:pPr/>
              <a:t>28</a:t>
            </a:fld>
            <a:endParaRPr lang="en-US">
              <a:cs typeface="Arial"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200" dirty="0">
                <a:effectLst/>
                <a:latin typeface="+mn-lt"/>
                <a:ea typeface="Calibri" panose="020F0502020204030204" pitchFamily="34" charset="0"/>
              </a:rPr>
              <a:t>This is where we get the term “blood atonement”. It is really life atonement because Lev 17:11 tells us that the life of the flesh is in the blood. And so when animal blood was shed, it was by means of life.</a:t>
            </a:r>
            <a:endParaRPr lang="en-US" sz="12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8D209C09-87B6-431F-813C-AA3908D48EFF}" type="slidenum">
              <a:rPr lang="en-US" smtClean="0">
                <a:cs typeface="Arial" charset="0"/>
              </a:rPr>
              <a:pPr/>
              <a:t>29</a:t>
            </a:fld>
            <a:endParaRPr lang="en-US">
              <a:cs typeface="Arial"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200" dirty="0">
                <a:effectLst/>
                <a:latin typeface="+mn-lt"/>
                <a:ea typeface="Calibri" panose="020F0502020204030204" pitchFamily="34" charset="0"/>
              </a:rPr>
              <a:t>So, let’s review the payment of sin: blood represents life, that is innocent life, which then atones for the sinner. And so, what happened in animal sacrifice is the animal’s blood represents the guilty life.</a:t>
            </a:r>
            <a:endParaRPr lang="en-US" sz="1200" dirty="0">
              <a:latin typeface="+mn-lt"/>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5CE63FEB-A6EE-4925-A3DA-98AAA3563FD8}" type="slidenum">
              <a:rPr lang="en-US" smtClean="0">
                <a:cs typeface="Arial" charset="0"/>
              </a:rPr>
              <a:pPr/>
              <a:t>3</a:t>
            </a:fld>
            <a:endParaRPr lang="en-US">
              <a:cs typeface="Arial" charset="0"/>
            </a:endParaRPr>
          </a:p>
        </p:txBody>
      </p:sp>
      <p:sp>
        <p:nvSpPr>
          <p:cNvPr id="232451" name="Rectangle 2"/>
          <p:cNvSpPr>
            <a:spLocks noGrp="1" noRot="1" noChangeAspect="1" noChangeArrowheads="1" noTextEdit="1"/>
          </p:cNvSpPr>
          <p:nvPr>
            <p:ph type="sldImg"/>
          </p:nvPr>
        </p:nvSpPr>
        <p:spPr>
          <a:xfrm>
            <a:off x="1104900" y="698500"/>
            <a:ext cx="4648200" cy="3486150"/>
          </a:xfrm>
          <a:ln/>
        </p:spPr>
      </p:sp>
      <p:sp>
        <p:nvSpPr>
          <p:cNvPr id="232452" name="Rectangle 3"/>
          <p:cNvSpPr>
            <a:spLocks noGrp="1" noChangeArrowheads="1"/>
          </p:cNvSpPr>
          <p:nvPr>
            <p:ph type="body" idx="1"/>
          </p:nvPr>
        </p:nvSpPr>
        <p:spPr>
          <a:xfrm>
            <a:off x="685800" y="4416041"/>
            <a:ext cx="5486400" cy="4182635"/>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mn-lt"/>
                <a:ea typeface="Calibri" panose="020F0502020204030204" pitchFamily="34" charset="0"/>
              </a:rPr>
              <a:t>But despite all of these differences, the bible reflects just one theme. And that theme is God’s Plan of Redemption – His plan to save all of mankind from their sins. To uncover this theme, this big picture of the bible, the best place to begin is on a hilltop in Galilee.</a:t>
            </a:r>
            <a:endParaRPr lang="en-US" dirty="0">
              <a:latin typeface="+mn-lt"/>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DDBE2CD9-CE34-4E3F-B524-5281503B718D}" type="slidenum">
              <a:rPr lang="en-US" smtClean="0">
                <a:cs typeface="Arial" charset="0"/>
              </a:rPr>
              <a:pPr/>
              <a:t>30</a:t>
            </a:fld>
            <a:endParaRPr lang="en-US">
              <a:cs typeface="Arial"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Here is the whole process: in the OT, blood atonement produced sanctification which then results in justification, which then results in reconciliation with God.</a:t>
            </a:r>
          </a:p>
          <a:p>
            <a:pPr eaLnBrk="1" hangingPunct="1"/>
            <a:endParaRPr lang="en-US" sz="1200" b="1" dirty="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A505ABF-FB71-440D-BFDF-D7BE72B8E986}" type="slidenum">
              <a:rPr lang="en-US" smtClean="0">
                <a:cs typeface="Arial" charset="0"/>
              </a:rPr>
              <a:pPr/>
              <a:t>31</a:t>
            </a:fld>
            <a:endParaRPr lang="en-US">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Here’s a visual of how this worked in animal sacrifice: we have a sinner who is spiritually dead and separated from God. The animal is then killed in his place on the alter, paying the price for sin. The animal’s death represents the sinner’s death, so it is as if the sinner has died himself. As a result of the sinner’s representative death, his sins are removed, and he is sanctified or made holy and therefore reconciled again to God. Animal sacrifices in the OT represented God’s justice because the price for sin was paid. But it also represented God’s love through His mercy because He allowed the sinner to live and have his relationship with God restored. This was an incredible plan in the OT that could not have been dreamed up by mankind.</a:t>
            </a:r>
          </a:p>
          <a:p>
            <a:pPr eaLnBrk="1" hangingPunct="1"/>
            <a:endParaRPr lang="en-US" sz="1200" dirty="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59B59B34-C87D-424F-A2B1-7D9E66C043EC}" type="slidenum">
              <a:rPr lang="en-US" smtClean="0">
                <a:cs typeface="Arial" charset="0"/>
              </a:rPr>
              <a:pPr/>
              <a:t>32</a:t>
            </a:fld>
            <a:endParaRPr lang="en-US">
              <a:cs typeface="Arial"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Let us dig deeper. What made animal sacrifice work? Let me give two illustrations. Imagine a person living under the OT needed to offer an animal sacrifice but it was raining outside and he lived far away from the alter. Could this person merely believe in animal sacrifice w/o actually offering the animal and therefore receive atonement for his sins? No, this person had to also obey. And so faith w/o obedience would not provide atonement. </a:t>
            </a:r>
          </a:p>
          <a:p>
            <a:pPr eaLnBrk="1" hangingPunct="1"/>
            <a:endParaRPr lang="en-US" sz="1200" dirty="0">
              <a:effectLst/>
              <a:latin typeface="+mn-lt"/>
              <a:ea typeface="Calibri" panose="020F0502020204030204" pitchFamily="34" charset="0"/>
            </a:endParaRPr>
          </a:p>
          <a:p>
            <a:pPr eaLnBrk="1" hangingPunct="1"/>
            <a:r>
              <a:rPr lang="en-US" sz="1200" dirty="0">
                <a:effectLst/>
                <a:latin typeface="+mn-lt"/>
                <a:ea typeface="Calibri" panose="020F0502020204030204" pitchFamily="34" charset="0"/>
              </a:rPr>
              <a:t>But what if a person did offer animal sacrifices according to the OT law, but the reason he did it was because all of his ancestors before him did it, but he didn’t understand why he had to do it? Would the obedience w/o faith save this man? No, this person had to have faith as well as obey. What made animal sacrifice work was faith and obedience together. It’s like going to the doctor. If we believe the doctor when he tells us we are sick, we’ll also take the medicine prescribed. We don’t just look at the medicine and believe it has healing power. Likewise, in the OT, when the sinner understood what God instructed him, he believed what God instructed and then obeyed what God had instructed.</a:t>
            </a:r>
            <a:endParaRPr lang="en-US" sz="1200" b="1" dirty="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EAF405E3-2BB2-456E-8365-D8663740830D}" type="slidenum">
              <a:rPr lang="en-US" smtClean="0">
                <a:cs typeface="Arial" charset="0"/>
              </a:rPr>
              <a:pPr/>
              <a:t>33</a:t>
            </a:fld>
            <a:endParaRPr lang="en-US">
              <a:cs typeface="Arial"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This is evident all throughout the OT has it pertains to faith. Heb 11 offers many examples of individuals who, by faith, obeyed. By faith, Abel offered a more acceptable sacrifice than Cain. By faith, Noah prepared an ark for the salvation of his household. By faith, Abraham obeyed God by going to a place he was to receive for an inheritance. All of these individuals had in common that God instructed them, they believed, and then they acted upon that belief.</a:t>
            </a:r>
            <a:endParaRPr 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B66D1965-D50A-47D6-8494-9AE4DD614427}" type="slidenum">
              <a:rPr lang="en-US" smtClean="0">
                <a:cs typeface="Arial" charset="0"/>
              </a:rPr>
              <a:pPr/>
              <a:t>34</a:t>
            </a:fld>
            <a:endParaRPr lang="en-US">
              <a:cs typeface="Arial"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Heb 11:6 is a good definition of faith. We are told that w/o faith it is impossible to please God and that those who come to God must believe that He is and that He is a rewarder of those who diligently seek Him. Notice the two components of saving faith – belief and action. Actually, true bible faith is belief-based action.</a:t>
            </a:r>
            <a:endParaRPr lang="en-US" sz="1200" dirty="0">
              <a:latin typeface="+mn-l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2F1FF344-99BB-43B4-BE45-9EE1627282E9}" type="slidenum">
              <a:rPr lang="en-US" smtClean="0">
                <a:cs typeface="Arial" charset="0"/>
              </a:rPr>
              <a:pPr/>
              <a:t>35</a:t>
            </a:fld>
            <a:endParaRPr lang="en-US">
              <a:cs typeface="Arial"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We see these two components of faith illustrated very well in the book of James. James was the first NT book to be circulated among all the churches and it dealt with a misconception some Christians had that they were saved by faith alone. Jas 2:14 asks if a man claims to have faith but has no works, can that faith save him? And the answer to this rhetorical question is “no”. True faith requires both the heart and obedience.</a:t>
            </a:r>
            <a:endParaRPr lang="en-US" sz="1200" dirty="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803C87CB-26E0-4B04-9D3C-D2F2B635B6FB}" type="slidenum">
              <a:rPr lang="en-US" smtClean="0">
                <a:cs typeface="Arial" charset="0"/>
              </a:rPr>
              <a:pPr/>
              <a:t>36</a:t>
            </a:fld>
            <a:endParaRPr lang="en-US">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This is really illustrated all throughout Jas 2. Vs. 19 even reveals to us that the demons also believe. When one acts by faith, he is not earning anything anymore than the person who offered the animal sacrifice in the OT earned his salvation. This was a plan comprised by God and solely due to His grace and mercy and therefore man could not claim any merit whatsoever.</a:t>
            </a:r>
            <a:endParaRPr lang="en-US" sz="1200" dirty="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6E287C00-3104-494C-8FB5-94894B8A616D}" type="slidenum">
              <a:rPr lang="en-US" smtClean="0">
                <a:cs typeface="Arial" charset="0"/>
              </a:rPr>
              <a:pPr/>
              <a:t>37</a:t>
            </a:fld>
            <a:endParaRPr lang="en-US">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And so, to summarize the fundamentals that the OT teaches, we learn that God is holy and through this holiness He demonstrates His justice and His love. Our sin prevents us from having fellowship with God and therefore He introduced animal sacrifice solely as an instrument of his grace and mercy. The blood of the animal was a representative death that provided atonement so that they might be sanctified, redeemed, and then reconciled back to God. And what made animal sacrifice work was faith. This system lasted for over a thousand years and millions of animals were killed under this sacrificial system. But it was a temporary system that could not ultimately take care of the problem of sin.</a:t>
            </a:r>
            <a:endParaRPr lang="en-US" sz="1200" b="1" dirty="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FBDB90BE-A75A-441D-9F20-F0D6F01E0FC5}" type="slidenum">
              <a:rPr lang="en-US" smtClean="0">
                <a:cs typeface="Arial" charset="0"/>
              </a:rPr>
              <a:pPr/>
              <a:t>38</a:t>
            </a:fld>
            <a:endParaRPr lang="en-US">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And so the time arrived where God would send someone to earth to ultimately accomplish God’s full purpose. John the Baptist sees Jesus Christ approaching and announces Him publicly for the first time in John 1:29. “Behold the Lamb of God that takes away the sin of the world.” Jesus was God’s ultimate sacrifice to take care of sin once and for all. Jesus did not die an accidental death as some claim; it was His purpose to come to earth and to die. This also tells us why Jesus never sinned. If He had committed even one sin, He couldn’t have been the Lamb of God because He would have had the same price on His head as you and I. But because He was sinless, He was qualified to be the Lamb of God.</a:t>
            </a:r>
            <a:endParaRPr lang="en-US" sz="1200" dirty="0">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9355B2E0-956F-4E08-9EE1-AC461D9F3F9C}" type="slidenum">
              <a:rPr lang="en-US" smtClean="0">
                <a:cs typeface="Arial" charset="0"/>
              </a:rPr>
              <a:pPr/>
              <a:t>39</a:t>
            </a:fld>
            <a:endParaRPr lang="en-US">
              <a:cs typeface="Arial"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a:t>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D7C2A078-4923-4E23-B68F-2D1D89033177}" type="slidenum">
              <a:rPr lang="en-US" smtClean="0">
                <a:cs typeface="Arial" charset="0"/>
              </a:rPr>
              <a:pPr/>
              <a:t>4</a:t>
            </a:fld>
            <a:endParaRPr lang="en-US">
              <a:cs typeface="Arial" charset="0"/>
            </a:endParaRPr>
          </a:p>
        </p:txBody>
      </p:sp>
      <p:sp>
        <p:nvSpPr>
          <p:cNvPr id="234499" name="Rectangle 2"/>
          <p:cNvSpPr>
            <a:spLocks noGrp="1" noRot="1" noChangeAspect="1" noChangeArrowheads="1" noTextEdit="1"/>
          </p:cNvSpPr>
          <p:nvPr>
            <p:ph type="sldImg"/>
          </p:nvPr>
        </p:nvSpPr>
        <p:spPr>
          <a:xfrm>
            <a:off x="1104900" y="698500"/>
            <a:ext cx="4648200" cy="3486150"/>
          </a:xfrm>
          <a:ln/>
        </p:spPr>
      </p:sp>
      <p:sp>
        <p:nvSpPr>
          <p:cNvPr id="234500" name="Rectangle 3"/>
          <p:cNvSpPr>
            <a:spLocks noGrp="1" noChangeArrowheads="1"/>
          </p:cNvSpPr>
          <p:nvPr>
            <p:ph type="body" idx="1"/>
          </p:nvPr>
        </p:nvSpPr>
        <p:spPr>
          <a:xfrm>
            <a:off x="685800" y="4416041"/>
            <a:ext cx="5486400" cy="4182635"/>
          </a:xfrm>
          <a:noFill/>
          <a:ln/>
        </p:spPr>
        <p:txBody>
          <a:bodyPr/>
          <a:lstStyle/>
          <a:p>
            <a:pPr marL="0" marR="0" lvl="0" indent="0">
              <a:spcBef>
                <a:spcPts val="0"/>
              </a:spcBef>
              <a:spcAft>
                <a:spcPts val="0"/>
              </a:spcAft>
              <a:buFont typeface="+mj-lt"/>
              <a:buNone/>
              <a:tabLst>
                <a:tab pos="457200" algn="l"/>
              </a:tabLst>
            </a:pPr>
            <a:r>
              <a:rPr lang="en-US" sz="1800" dirty="0">
                <a:effectLst/>
                <a:latin typeface="+mn-lt"/>
                <a:ea typeface="Calibri" panose="020F0502020204030204" pitchFamily="34" charset="0"/>
              </a:rPr>
              <a:t>Imagine that you had only a few minutes with your loved ones before you would never see them again. The last words you speak to them would the things that are dearest to your heart. Jesus’ last words on earth to His followers, before His ascension to heaven, were for them to go into all the world and preach the gospel to all creation. This tells us how important the gospel is to Jesus.</a:t>
            </a:r>
            <a:endParaRPr lang="en-US" dirty="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E76D8FC5-6FA5-49A2-BE61-D13594F5E234}" type="slidenum">
              <a:rPr lang="en-US" smtClean="0">
                <a:cs typeface="Arial" charset="0"/>
              </a:rPr>
              <a:pPr/>
              <a:t>40</a:t>
            </a:fld>
            <a:endParaRPr lang="en-US">
              <a:cs typeface="Arial"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en-US"/>
              <a:t>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075EA053-2FAA-4E4C-9CC8-E9F183BD98F3}" type="slidenum">
              <a:rPr lang="en-US" smtClean="0">
                <a:cs typeface="Arial" charset="0"/>
              </a:rPr>
              <a:pPr/>
              <a:t>41</a:t>
            </a:fld>
            <a:endParaRPr lang="en-US">
              <a:cs typeface="Arial" charset="0"/>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CF36B91E-A5CF-4917-ACF8-63CAB4CCDD42}" type="slidenum">
              <a:rPr lang="en-US" smtClean="0">
                <a:cs typeface="Arial" charset="0"/>
              </a:rPr>
              <a:pPr/>
              <a:t>42</a:t>
            </a:fld>
            <a:endParaRPr lang="en-US">
              <a:cs typeface="Arial"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2A2383D8-89B8-4ABF-8A95-9898209BB773}" type="slidenum">
              <a:rPr lang="en-US" smtClean="0">
                <a:cs typeface="Arial" charset="0"/>
              </a:rPr>
              <a:pPr/>
              <a:t>43</a:t>
            </a:fld>
            <a:endParaRPr lang="en-US">
              <a:cs typeface="Arial" charset="0"/>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5C1145A6-7F9E-4371-9AE0-DB1C92EC4309}" type="slidenum">
              <a:rPr lang="en-US" smtClean="0">
                <a:cs typeface="Arial" charset="0"/>
              </a:rPr>
              <a:pPr/>
              <a:t>44</a:t>
            </a:fld>
            <a:endParaRPr lang="en-US">
              <a:cs typeface="Arial"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05581B6F-1B8E-4EBE-8992-6A5153066FCA}" type="slidenum">
              <a:rPr lang="en-US" smtClean="0">
                <a:cs typeface="Arial" charset="0"/>
              </a:rPr>
              <a:pPr/>
              <a:t>45</a:t>
            </a:fld>
            <a:endParaRPr lang="en-US">
              <a:cs typeface="Arial"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7C9C683D-2721-44A7-9D93-2C98A6A04F54}" type="slidenum">
              <a:rPr lang="en-US" smtClean="0">
                <a:cs typeface="Arial" charset="0"/>
              </a:rPr>
              <a:pPr/>
              <a:t>46</a:t>
            </a:fld>
            <a:endParaRPr lang="en-US">
              <a:cs typeface="Arial" charset="0"/>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z="1400"/>
          </a:p>
          <a:p>
            <a:pPr eaLnBrk="1" hangingPunct="1"/>
            <a:r>
              <a:rPr lang="en-US" sz="1400" b="1"/>
              <a:t>&lt;TR&gt; Who died?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16A1BE09-5196-41C9-A197-3C5EDAC0D78F}" type="slidenum">
              <a:rPr lang="en-US" smtClean="0">
                <a:cs typeface="Arial" charset="0"/>
              </a:rPr>
              <a:pPr/>
              <a:t>47</a:t>
            </a:fld>
            <a:endParaRPr lang="en-US">
              <a:cs typeface="Arial"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5C7D1C5E-8CC4-4D29-A26F-CB9D112D2A04}" type="slidenum">
              <a:rPr lang="en-US" smtClean="0">
                <a:cs typeface="Arial" charset="0"/>
              </a:rPr>
              <a:pPr/>
              <a:t>48</a:t>
            </a:fld>
            <a:endParaRPr lang="en-US">
              <a:cs typeface="Arial"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855DC-DCD5-49A2-A262-5A96917945D6}" type="slidenum">
              <a:rPr lang="en-US"/>
              <a:pPr/>
              <a:t>49</a:t>
            </a:fld>
            <a:endParaRPr lang="en-US"/>
          </a:p>
        </p:txBody>
      </p:sp>
      <p:sp>
        <p:nvSpPr>
          <p:cNvPr id="2315266" name="Rectangle 2"/>
          <p:cNvSpPr>
            <a:spLocks noGrp="1" noRot="1" noChangeAspect="1" noChangeArrowheads="1" noTextEdit="1"/>
          </p:cNvSpPr>
          <p:nvPr>
            <p:ph type="sldImg"/>
          </p:nvPr>
        </p:nvSpPr>
        <p:spPr>
          <a:ln/>
        </p:spPr>
      </p:sp>
      <p:sp>
        <p:nvSpPr>
          <p:cNvPr id="2315267" name="Rectangle 3"/>
          <p:cNvSpPr>
            <a:spLocks noGrp="1" noChangeArrowheads="1"/>
          </p:cNvSpPr>
          <p:nvPr>
            <p:ph type="body" idx="1"/>
          </p:nvPr>
        </p:nvSpPr>
        <p:spPr/>
        <p:txBody>
          <a:bodyPr/>
          <a:lstStyle/>
          <a:p>
            <a:r>
              <a:rPr lang="en-US" sz="1400"/>
              <a:t>Notice these are things written by Christians referring to a point in time in the past where they died with Christ (past tense)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8E969A85-C55E-4B86-BD52-D36F7726BA2B}" type="slidenum">
              <a:rPr lang="en-US" smtClean="0">
                <a:cs typeface="Arial" charset="0"/>
              </a:rPr>
              <a:pPr/>
              <a:t>5</a:t>
            </a:fld>
            <a:endParaRPr lang="en-US">
              <a:cs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200" dirty="0">
                <a:effectLst/>
                <a:latin typeface="+mn-lt"/>
                <a:ea typeface="Calibri" panose="020F0502020204030204" pitchFamily="34" charset="0"/>
              </a:rPr>
              <a:t>Rom 1:16 further tells us of the importance of the gospel when the Apostle Paul tells us it is the power of God to salvation to those who believe. In other words, the gospel is God’s power to convert and save people. God could have chosen to save people in a variety of ways. He could have forced them into obedience, He could have told us to convert people by the edge of the sword – and some religions do this.</a:t>
            </a:r>
            <a:endParaRPr lang="en-US" sz="1200" dirty="0">
              <a:latin typeface="+mn-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25D389A0-6864-479F-9BEC-D9B05A2FC2CF}" type="slidenum">
              <a:rPr lang="en-US" smtClean="0">
                <a:cs typeface="Arial" charset="0"/>
              </a:rPr>
              <a:pPr/>
              <a:t>50</a:t>
            </a:fld>
            <a:endParaRPr lang="en-US">
              <a:cs typeface="Arial"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a:t>Whew all this death – the death of the believer!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EF66DD1E-E913-4013-8B0A-4F905881631D}" type="slidenum">
              <a:rPr lang="en-US" smtClean="0">
                <a:cs typeface="Arial" charset="0"/>
              </a:rPr>
              <a:pPr/>
              <a:t>51</a:t>
            </a:fld>
            <a:endParaRPr lang="en-US">
              <a:cs typeface="Arial"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n-US" sz="1400" dirty="0"/>
              <a:t>Now if you ask this to people today you get a lot of different answers. Why? Different gospels. Believe? (James says No) Pray?</a:t>
            </a:r>
          </a:p>
          <a:p>
            <a:pPr eaLnBrk="1" hangingPunct="1"/>
            <a:r>
              <a:rPr lang="en-US" sz="1400" dirty="0"/>
              <a:t>Do you suppose that God would put in place the scheme of redemption and have millions of animals killed over thousands of years just to prepare the way for His son (the Lamb of God) and then have Christ go through the anguish, suffering, and cruel death on the cross – to die in my place – and then leave us in confusion as to where Christ’s death became mine! Can you believe it. </a:t>
            </a:r>
          </a:p>
          <a:p>
            <a:pPr eaLnBrk="1" hangingPunct="1"/>
            <a:r>
              <a:rPr lang="en-US" sz="1400" dirty="0"/>
              <a:t>The confusion doesn’t come from God. It comes from man.</a:t>
            </a:r>
          </a:p>
          <a:p>
            <a:pPr eaLnBrk="1" hangingPunct="1"/>
            <a:r>
              <a:rPr lang="en-US" sz="1400" dirty="0"/>
              <a:t>We need a Bible answer, not an answer based on human reasoning, tradition, or human emotion. We want God to answer the question and we want to accept His answer.</a:t>
            </a:r>
          </a:p>
          <a:p>
            <a:pPr eaLnBrk="1" hangingPunct="1"/>
            <a:endParaRPr lang="en-US" sz="1400" dirty="0"/>
          </a:p>
          <a:p>
            <a:pPr eaLnBrk="1" hangingPunct="1"/>
            <a:r>
              <a:rPr lang="en-US" sz="1400" b="1" dirty="0"/>
              <a:t>&lt;TR&gt; Let’s go to the book</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08D8E-AEDD-4355-8594-384F2AE0ABAD}" type="slidenum">
              <a:rPr lang="en-US"/>
              <a:pPr/>
              <a:t>52</a:t>
            </a:fld>
            <a:endParaRPr lang="en-US"/>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02A754BA-6E03-433D-B1D1-CAB55837B48A}" type="slidenum">
              <a:rPr lang="en-US" smtClean="0">
                <a:cs typeface="Arial" charset="0"/>
              </a:rPr>
              <a:pPr/>
              <a:t>53</a:t>
            </a:fld>
            <a:endParaRPr lang="en-US">
              <a:cs typeface="Arial" charset="0"/>
            </a:endParaRPr>
          </a:p>
        </p:txBody>
      </p:sp>
      <p:sp>
        <p:nvSpPr>
          <p:cNvPr id="343043" name="Rectangle 2"/>
          <p:cNvSpPr>
            <a:spLocks noGrp="1" noRot="1" noChangeAspect="1" noChangeArrowheads="1" noTextEdit="1"/>
          </p:cNvSpPr>
          <p:nvPr>
            <p:ph type="sldImg"/>
          </p:nvPr>
        </p:nvSpPr>
        <p:spPr>
          <a:xfrm>
            <a:off x="1104900" y="698500"/>
            <a:ext cx="4648200" cy="3486150"/>
          </a:xfrm>
          <a:ln/>
        </p:spPr>
      </p:sp>
      <p:sp>
        <p:nvSpPr>
          <p:cNvPr id="343044" name="Rectangle 3"/>
          <p:cNvSpPr>
            <a:spLocks noGrp="1" noChangeArrowheads="1"/>
          </p:cNvSpPr>
          <p:nvPr>
            <p:ph type="body" idx="1"/>
          </p:nvPr>
        </p:nvSpPr>
        <p:spPr>
          <a:xfrm>
            <a:off x="685800" y="4416041"/>
            <a:ext cx="5486400" cy="4182635"/>
          </a:xfrm>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8876B595-99E0-4C9A-9370-08A00B769C83}" type="slidenum">
              <a:rPr lang="en-US" smtClean="0">
                <a:cs typeface="Arial" charset="0"/>
              </a:rPr>
              <a:pPr/>
              <a:t>54</a:t>
            </a:fld>
            <a:endParaRPr lang="en-US">
              <a:cs typeface="Arial" charset="0"/>
            </a:endParaRPr>
          </a:p>
        </p:txBody>
      </p:sp>
      <p:sp>
        <p:nvSpPr>
          <p:cNvPr id="345091" name="Rectangle 2"/>
          <p:cNvSpPr>
            <a:spLocks noGrp="1" noRot="1" noChangeAspect="1" noChangeArrowheads="1" noTextEdit="1"/>
          </p:cNvSpPr>
          <p:nvPr>
            <p:ph type="sldImg"/>
          </p:nvPr>
        </p:nvSpPr>
        <p:spPr>
          <a:xfrm>
            <a:off x="1104900" y="698500"/>
            <a:ext cx="4648200" cy="3486150"/>
          </a:xfrm>
          <a:ln/>
        </p:spPr>
      </p:sp>
      <p:sp>
        <p:nvSpPr>
          <p:cNvPr id="345092" name="Rectangle 3"/>
          <p:cNvSpPr>
            <a:spLocks noGrp="1" noChangeArrowheads="1"/>
          </p:cNvSpPr>
          <p:nvPr>
            <p:ph type="body" idx="1"/>
          </p:nvPr>
        </p:nvSpPr>
        <p:spPr>
          <a:xfrm>
            <a:off x="685800" y="4416041"/>
            <a:ext cx="5486400" cy="4182635"/>
          </a:xfrm>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7BD48F64-0874-43AE-BA09-C73466851A1B}" type="slidenum">
              <a:rPr lang="en-US" smtClean="0">
                <a:cs typeface="Arial" charset="0"/>
              </a:rPr>
              <a:pPr/>
              <a:t>55</a:t>
            </a:fld>
            <a:endParaRPr lang="en-US">
              <a:cs typeface="Arial" charset="0"/>
            </a:endParaRPr>
          </a:p>
        </p:txBody>
      </p:sp>
      <p:sp>
        <p:nvSpPr>
          <p:cNvPr id="346115" name="Rectangle 2"/>
          <p:cNvSpPr>
            <a:spLocks noGrp="1" noRot="1" noChangeAspect="1" noChangeArrowheads="1" noTextEdit="1"/>
          </p:cNvSpPr>
          <p:nvPr>
            <p:ph type="sldImg"/>
          </p:nvPr>
        </p:nvSpPr>
        <p:spPr>
          <a:xfrm>
            <a:off x="457200" y="697727"/>
            <a:ext cx="5943600" cy="3486150"/>
          </a:xfrm>
          <a:ln/>
        </p:spPr>
      </p:sp>
      <p:sp>
        <p:nvSpPr>
          <p:cNvPr id="346116"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B77B4F08-6BD7-46E1-BCF9-2DE3D955A9EE}" type="slidenum">
              <a:rPr lang="en-US" smtClean="0">
                <a:cs typeface="Arial" charset="0"/>
              </a:rPr>
              <a:pPr/>
              <a:t>56</a:t>
            </a:fld>
            <a:endParaRPr lang="en-US">
              <a:cs typeface="Arial" charset="0"/>
            </a:endParaRPr>
          </a:p>
        </p:txBody>
      </p:sp>
      <p:sp>
        <p:nvSpPr>
          <p:cNvPr id="347139" name="Rectangle 2"/>
          <p:cNvSpPr>
            <a:spLocks noGrp="1" noRot="1" noChangeAspect="1" noChangeArrowheads="1" noTextEdit="1"/>
          </p:cNvSpPr>
          <p:nvPr>
            <p:ph type="sldImg"/>
          </p:nvPr>
        </p:nvSpPr>
        <p:spPr>
          <a:xfrm>
            <a:off x="457200" y="697727"/>
            <a:ext cx="5943600" cy="3486150"/>
          </a:xfrm>
          <a:ln/>
        </p:spPr>
      </p:sp>
      <p:sp>
        <p:nvSpPr>
          <p:cNvPr id="347140"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4CC019D5-C749-4C9D-9BAA-993258DB3A2A}" type="slidenum">
              <a:rPr lang="en-US" smtClean="0">
                <a:cs typeface="Arial" charset="0"/>
              </a:rPr>
              <a:pPr/>
              <a:t>57</a:t>
            </a:fld>
            <a:endParaRPr lang="en-US">
              <a:cs typeface="Arial" charset="0"/>
            </a:endParaRPr>
          </a:p>
        </p:txBody>
      </p:sp>
      <p:sp>
        <p:nvSpPr>
          <p:cNvPr id="348163" name="Rectangle 2"/>
          <p:cNvSpPr>
            <a:spLocks noGrp="1" noRot="1" noChangeAspect="1" noChangeArrowheads="1" noTextEdit="1"/>
          </p:cNvSpPr>
          <p:nvPr>
            <p:ph type="sldImg"/>
          </p:nvPr>
        </p:nvSpPr>
        <p:spPr>
          <a:xfrm>
            <a:off x="457200" y="697727"/>
            <a:ext cx="5943600" cy="3486150"/>
          </a:xfrm>
          <a:ln/>
        </p:spPr>
      </p:sp>
      <p:sp>
        <p:nvSpPr>
          <p:cNvPr id="348164"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15329EEB-CA80-49EE-9B75-CB718F9B18F9}" type="slidenum">
              <a:rPr lang="en-US" smtClean="0">
                <a:cs typeface="Arial" charset="0"/>
              </a:rPr>
              <a:pPr/>
              <a:t>58</a:t>
            </a:fld>
            <a:endParaRPr lang="en-US">
              <a:cs typeface="Arial" charset="0"/>
            </a:endParaRPr>
          </a:p>
        </p:txBody>
      </p:sp>
      <p:sp>
        <p:nvSpPr>
          <p:cNvPr id="349187" name="Rectangle 2"/>
          <p:cNvSpPr>
            <a:spLocks noGrp="1" noRot="1" noChangeAspect="1" noChangeArrowheads="1" noTextEdit="1"/>
          </p:cNvSpPr>
          <p:nvPr>
            <p:ph type="sldImg"/>
          </p:nvPr>
        </p:nvSpPr>
        <p:spPr>
          <a:xfrm>
            <a:off x="457200" y="697727"/>
            <a:ext cx="5943600" cy="3486150"/>
          </a:xfrm>
          <a:ln/>
        </p:spPr>
      </p:sp>
      <p:sp>
        <p:nvSpPr>
          <p:cNvPr id="349188"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07A9CCCC-B8E9-4A9A-9276-D79316F4CA4B}" type="slidenum">
              <a:rPr lang="en-US" smtClean="0">
                <a:cs typeface="Arial" charset="0"/>
              </a:rPr>
              <a:pPr/>
              <a:t>59</a:t>
            </a:fld>
            <a:endParaRPr lang="en-US">
              <a:cs typeface="Arial" charset="0"/>
            </a:endParaRPr>
          </a:p>
        </p:txBody>
      </p:sp>
      <p:sp>
        <p:nvSpPr>
          <p:cNvPr id="350211" name="Rectangle 2"/>
          <p:cNvSpPr>
            <a:spLocks noGrp="1" noRot="1" noChangeAspect="1" noChangeArrowheads="1" noTextEdit="1"/>
          </p:cNvSpPr>
          <p:nvPr>
            <p:ph type="sldImg"/>
          </p:nvPr>
        </p:nvSpPr>
        <p:spPr>
          <a:xfrm>
            <a:off x="457200" y="697727"/>
            <a:ext cx="5943600" cy="3486150"/>
          </a:xfrm>
          <a:ln/>
        </p:spPr>
      </p:sp>
      <p:sp>
        <p:nvSpPr>
          <p:cNvPr id="350212"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37704975-DAAC-46E5-94AF-2FE88076FF47}" type="slidenum">
              <a:rPr lang="en-US" smtClean="0">
                <a:cs typeface="Arial" charset="0"/>
              </a:rPr>
              <a:pPr/>
              <a:t>6</a:t>
            </a:fld>
            <a:endParaRPr lang="en-US">
              <a:cs typeface="Arial"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sz="1200" dirty="0">
                <a:effectLst/>
                <a:latin typeface="+mn-lt"/>
                <a:ea typeface="Calibri" panose="020F0502020204030204" pitchFamily="34" charset="0"/>
              </a:rPr>
              <a:t>But God chose the gospel to be a message, a spoken message to stand between man and his salvation, a message about how we can be saved. This is an objective truth designed to convince and convict the mind, not to force it into submission. And this is exciting news as it pertains to the gospel.</a:t>
            </a:r>
            <a:endParaRPr lang="en-US" sz="1200" b="0" dirty="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3E182E7B-9E29-4023-8E0A-0FED23218E05}" type="slidenum">
              <a:rPr lang="en-US" smtClean="0">
                <a:cs typeface="Arial" charset="0"/>
              </a:rPr>
              <a:pPr/>
              <a:t>60</a:t>
            </a:fld>
            <a:endParaRPr lang="en-US">
              <a:cs typeface="Arial" charset="0"/>
            </a:endParaRPr>
          </a:p>
        </p:txBody>
      </p:sp>
      <p:sp>
        <p:nvSpPr>
          <p:cNvPr id="351235" name="Rectangle 2"/>
          <p:cNvSpPr>
            <a:spLocks noGrp="1" noRot="1" noChangeAspect="1" noChangeArrowheads="1" noTextEdit="1"/>
          </p:cNvSpPr>
          <p:nvPr>
            <p:ph type="sldImg"/>
          </p:nvPr>
        </p:nvSpPr>
        <p:spPr>
          <a:xfrm>
            <a:off x="457200" y="697727"/>
            <a:ext cx="5943600" cy="3486150"/>
          </a:xfrm>
          <a:ln/>
        </p:spPr>
      </p:sp>
      <p:sp>
        <p:nvSpPr>
          <p:cNvPr id="351236"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34D4E3DD-1018-426C-8A84-9EE0D9517BAE}" type="slidenum">
              <a:rPr lang="en-US" smtClean="0">
                <a:cs typeface="Arial" charset="0"/>
              </a:rPr>
              <a:pPr/>
              <a:t>61</a:t>
            </a:fld>
            <a:endParaRPr lang="en-US">
              <a:cs typeface="Arial" charset="0"/>
            </a:endParaRPr>
          </a:p>
        </p:txBody>
      </p:sp>
      <p:sp>
        <p:nvSpPr>
          <p:cNvPr id="354307" name="Rectangle 2"/>
          <p:cNvSpPr>
            <a:spLocks noGrp="1" noRot="1" noChangeAspect="1" noChangeArrowheads="1" noTextEdit="1"/>
          </p:cNvSpPr>
          <p:nvPr>
            <p:ph type="sldImg"/>
          </p:nvPr>
        </p:nvSpPr>
        <p:spPr>
          <a:xfrm>
            <a:off x="457200" y="697727"/>
            <a:ext cx="5943600" cy="3486150"/>
          </a:xfrm>
          <a:ln/>
        </p:spPr>
      </p:sp>
      <p:sp>
        <p:nvSpPr>
          <p:cNvPr id="354308" name="Rectangle 3"/>
          <p:cNvSpPr>
            <a:spLocks noGrp="1" noChangeArrowheads="1"/>
          </p:cNvSpPr>
          <p:nvPr>
            <p:ph type="body" idx="1"/>
          </p:nvPr>
        </p:nvSpPr>
        <p:spPr>
          <a:xfrm>
            <a:off x="685800" y="4416039"/>
            <a:ext cx="5486400" cy="4182635"/>
          </a:xfrm>
          <a:noFill/>
          <a:ln/>
        </p:spPr>
        <p:txBody>
          <a:bodyPr/>
          <a:lstStyle/>
          <a:p>
            <a:pPr eaLnBrk="1" hangingPunct="1"/>
            <a:r>
              <a:rPr lang="en-US"/>
              <a:t>You’ve just been cleaned up. Don’t go out and get dirty again!</a:t>
            </a:r>
          </a:p>
          <a:p>
            <a:pPr eaLnBrk="1" hangingPunct="1"/>
            <a:r>
              <a:rPr lang="en-US"/>
              <a:t>Jay Reynolds, old navy man trying to quit smoking. Tried money, behavioral conditioning, gum, nicotine patches, you name it. Nothing worked. One day he goes to the doctor for a checkup. He lingers outside and has a smoke. Goes in and the doctor forund a spot on his lungs. He walked out and never touched another cigarette. He changed his mind immediately, dramaticaly. That spot on his lung changed him. What does your spirit look like? Has it been washed in the blood of the lamb and made spotless or is like that lung that is the product of years of smoking? We can do whatever we set our minds to do.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55BD8E18-07E9-403E-8902-BD86374E3FA1}" type="slidenum">
              <a:rPr lang="en-US" smtClean="0">
                <a:cs typeface="Arial" charset="0"/>
              </a:rPr>
              <a:pPr/>
              <a:t>62</a:t>
            </a:fld>
            <a:endParaRPr lang="en-US">
              <a:cs typeface="Arial" charset="0"/>
            </a:endParaRPr>
          </a:p>
        </p:txBody>
      </p:sp>
      <p:sp>
        <p:nvSpPr>
          <p:cNvPr id="355331" name="Rectangle 2"/>
          <p:cNvSpPr>
            <a:spLocks noGrp="1" noRot="1" noChangeAspect="1" noChangeArrowheads="1" noTextEdit="1"/>
          </p:cNvSpPr>
          <p:nvPr>
            <p:ph type="sldImg"/>
          </p:nvPr>
        </p:nvSpPr>
        <p:spPr>
          <a:xfrm>
            <a:off x="457200" y="697727"/>
            <a:ext cx="5943600" cy="3486150"/>
          </a:xfrm>
          <a:ln/>
        </p:spPr>
      </p:sp>
      <p:sp>
        <p:nvSpPr>
          <p:cNvPr id="355332"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DFB800BD-B13D-49B3-ADA4-62E901D795C4}" type="slidenum">
              <a:rPr lang="en-US" smtClean="0">
                <a:cs typeface="Arial" charset="0"/>
              </a:rPr>
              <a:pPr/>
              <a:t>63</a:t>
            </a:fld>
            <a:endParaRPr lang="en-US">
              <a:cs typeface="Arial"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F7C26F79-1188-4EA9-8C3C-19FEB454EDB4}" type="slidenum">
              <a:rPr lang="en-US" smtClean="0">
                <a:cs typeface="Arial" charset="0"/>
              </a:rPr>
              <a:pPr/>
              <a:t>64</a:t>
            </a:fld>
            <a:endParaRPr lang="en-US">
              <a:cs typeface="Arial" charset="0"/>
            </a:endParaRPr>
          </a:p>
        </p:txBody>
      </p:sp>
      <p:sp>
        <p:nvSpPr>
          <p:cNvPr id="357379" name="Rectangle 2"/>
          <p:cNvSpPr>
            <a:spLocks noGrp="1" noRot="1" noChangeAspect="1" noChangeArrowheads="1" noTextEdit="1"/>
          </p:cNvSpPr>
          <p:nvPr>
            <p:ph type="sldImg"/>
          </p:nvPr>
        </p:nvSpPr>
        <p:spPr>
          <a:xfrm>
            <a:off x="457200" y="697727"/>
            <a:ext cx="5943600" cy="3486150"/>
          </a:xfrm>
          <a:ln/>
        </p:spPr>
      </p:sp>
      <p:sp>
        <p:nvSpPr>
          <p:cNvPr id="357380"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08D8E-AEDD-4355-8594-384F2AE0ABAD}" type="slidenum">
              <a:rPr lang="en-US"/>
              <a:pPr/>
              <a:t>65</a:t>
            </a:fld>
            <a:endParaRPr lang="en-US"/>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F6DA75E8-54D9-4B1E-AA00-0BE03EB53887}" type="slidenum">
              <a:rPr lang="en-US" smtClean="0">
                <a:cs typeface="Arial" charset="0"/>
              </a:rPr>
              <a:pPr/>
              <a:t>66</a:t>
            </a:fld>
            <a:endParaRPr lang="en-US">
              <a:cs typeface="Arial" charset="0"/>
            </a:endParaRPr>
          </a:p>
        </p:txBody>
      </p:sp>
      <p:sp>
        <p:nvSpPr>
          <p:cNvPr id="410627" name="Rectangle 2"/>
          <p:cNvSpPr>
            <a:spLocks noGrp="1" noRot="1" noChangeAspect="1" noChangeArrowheads="1" noTextEdit="1"/>
          </p:cNvSpPr>
          <p:nvPr>
            <p:ph type="sldImg"/>
          </p:nvPr>
        </p:nvSpPr>
        <p:spPr>
          <a:xfrm>
            <a:off x="1104900" y="698500"/>
            <a:ext cx="4648200" cy="3486150"/>
          </a:xfrm>
          <a:ln/>
        </p:spPr>
      </p:sp>
      <p:sp>
        <p:nvSpPr>
          <p:cNvPr id="410628" name="Rectangle 3"/>
          <p:cNvSpPr>
            <a:spLocks noGrp="1" noChangeArrowheads="1"/>
          </p:cNvSpPr>
          <p:nvPr>
            <p:ph type="body" idx="1"/>
          </p:nvPr>
        </p:nvSpPr>
        <p:spPr>
          <a:xfrm>
            <a:off x="685800" y="4416041"/>
            <a:ext cx="5486400" cy="4182635"/>
          </a:xfrm>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8581F-0AD3-4505-8644-C604B1F471D4}" type="slidenum">
              <a:rPr lang="en-US"/>
              <a:pPr/>
              <a:t>67</a:t>
            </a:fld>
            <a:endParaRPr lang="en-US"/>
          </a:p>
        </p:txBody>
      </p:sp>
      <p:sp>
        <p:nvSpPr>
          <p:cNvPr id="2755586" name="Rectangle 2"/>
          <p:cNvSpPr>
            <a:spLocks noGrp="1" noRot="1" noChangeAspect="1" noChangeArrowheads="1" noTextEdit="1"/>
          </p:cNvSpPr>
          <p:nvPr>
            <p:ph type="sldImg"/>
          </p:nvPr>
        </p:nvSpPr>
        <p:spPr>
          <a:xfrm>
            <a:off x="1104900" y="696913"/>
            <a:ext cx="4648200" cy="3487737"/>
          </a:xfrm>
          <a:ln/>
        </p:spPr>
      </p:sp>
      <p:sp>
        <p:nvSpPr>
          <p:cNvPr id="2755587" name="Rectangle 3"/>
          <p:cNvSpPr>
            <a:spLocks noGrp="1" noChangeArrowheads="1"/>
          </p:cNvSpPr>
          <p:nvPr>
            <p:ph type="body" idx="1"/>
          </p:nvPr>
        </p:nvSpPr>
        <p:spPr>
          <a:xfrm>
            <a:off x="685800" y="4416427"/>
            <a:ext cx="5486400" cy="4183063"/>
          </a:xfrm>
        </p:spPr>
        <p:txBody>
          <a:bodyPr/>
          <a:lstStyle/>
          <a:p>
            <a:r>
              <a:rPr lang="en-US" sz="1400"/>
              <a:t>Baptism is not the gospel – it is part of the gospel because it is the rsponse to the gospel</a:t>
            </a:r>
          </a:p>
          <a:p>
            <a:endParaRPr lang="en-US" sz="1400"/>
          </a:p>
          <a:p>
            <a:r>
              <a:rPr lang="en-US" sz="1400"/>
              <a:t>Man began to treat baptism as gospel – I came to preach gospel not to baptize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2DC97-DA86-48F4-BAFA-AE91C8BA5019}" type="slidenum">
              <a:rPr lang="en-US"/>
              <a:pPr/>
              <a:t>68</a:t>
            </a:fld>
            <a:endParaRPr lang="en-US"/>
          </a:p>
        </p:txBody>
      </p:sp>
      <p:sp>
        <p:nvSpPr>
          <p:cNvPr id="2757634" name="Rectangle 2"/>
          <p:cNvSpPr>
            <a:spLocks noGrp="1" noRot="1" noChangeAspect="1" noChangeArrowheads="1" noTextEdit="1"/>
          </p:cNvSpPr>
          <p:nvPr>
            <p:ph type="sldImg"/>
          </p:nvPr>
        </p:nvSpPr>
        <p:spPr>
          <a:xfrm>
            <a:off x="1104900" y="696913"/>
            <a:ext cx="4648200" cy="3487737"/>
          </a:xfrm>
          <a:ln/>
        </p:spPr>
      </p:sp>
      <p:sp>
        <p:nvSpPr>
          <p:cNvPr id="2757635" name="Rectangle 3"/>
          <p:cNvSpPr>
            <a:spLocks noGrp="1" noChangeArrowheads="1"/>
          </p:cNvSpPr>
          <p:nvPr>
            <p:ph type="body" idx="1"/>
          </p:nvPr>
        </p:nvSpPr>
        <p:spPr>
          <a:xfrm>
            <a:off x="685800" y="4416427"/>
            <a:ext cx="5486400" cy="4183063"/>
          </a:xfrm>
        </p:spPr>
        <p:txBody>
          <a:bodyPr/>
          <a:lstStyle/>
          <a:p>
            <a:r>
              <a:rPr lang="en-US" sz="1400"/>
              <a:t>Baptism is not the gospel – it is part of the gospel because it is the rsponse to the gospel</a:t>
            </a:r>
          </a:p>
          <a:p>
            <a:endParaRPr lang="en-US" sz="1400"/>
          </a:p>
          <a:p>
            <a:r>
              <a:rPr lang="en-US" sz="1400"/>
              <a:t>Man began to treat baptism as gospel – I came to preach gospel not to baptize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pPr algn="r" rtl="0" fontAlgn="base">
              <a:spcBef>
                <a:spcPct val="0"/>
              </a:spcBef>
              <a:spcAft>
                <a:spcPct val="0"/>
              </a:spcAft>
            </a:pPr>
            <a:fld id="{FA0675E8-6140-466C-B12C-C02BFFC4C622}" type="slidenum">
              <a:rPr lang="en-US" sz="1200" i="1" kern="1200">
                <a:solidFill>
                  <a:prstClr val="black"/>
                </a:solidFill>
                <a:latin typeface="Eras Medium ITC" pitchFamily="34" charset="0"/>
                <a:ea typeface="+mn-ea"/>
                <a:cs typeface="Arial" charset="0"/>
              </a:rPr>
              <a:pPr algn="r" rtl="0" fontAlgn="base">
                <a:spcBef>
                  <a:spcPct val="0"/>
                </a:spcBef>
                <a:spcAft>
                  <a:spcPct val="0"/>
                </a:spcAft>
              </a:pPr>
              <a:t>69</a:t>
            </a:fld>
            <a:endParaRPr lang="en-US" sz="1200" i="1" kern="1200">
              <a:solidFill>
                <a:prstClr val="black"/>
              </a:solidFill>
              <a:latin typeface="Eras Medium ITC" pitchFamily="34" charset="0"/>
              <a:ea typeface="+mn-ea"/>
              <a:cs typeface="Arial" charset="0"/>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r>
              <a:rPr lang="en-US" sz="1400"/>
              <a:t>Let’s complete the command of Christ…</a:t>
            </a:r>
          </a:p>
          <a:p>
            <a:pPr eaLnBrk="1" hangingPunct="1"/>
            <a:r>
              <a:rPr lang="en-US" sz="1400" b="1"/>
              <a:t>This is exactly what we see the apostles carrying out in Acts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B4780-5D2D-4946-8409-5B1D73971DFB}" type="slidenum">
              <a:rPr lang="en-US"/>
              <a:pPr/>
              <a:t>7</a:t>
            </a:fld>
            <a:endParaRPr lang="en-US"/>
          </a:p>
        </p:txBody>
      </p:sp>
      <p:sp>
        <p:nvSpPr>
          <p:cNvPr id="2113538" name="Rectangle 2"/>
          <p:cNvSpPr>
            <a:spLocks noGrp="1" noRot="1" noChangeAspect="1" noChangeArrowheads="1" noTextEdit="1"/>
          </p:cNvSpPr>
          <p:nvPr>
            <p:ph type="sldImg"/>
          </p:nvPr>
        </p:nvSpPr>
        <p:spPr>
          <a:ln/>
        </p:spPr>
      </p:sp>
      <p:sp>
        <p:nvSpPr>
          <p:cNvPr id="2113539" name="Rectangle 3"/>
          <p:cNvSpPr>
            <a:spLocks noGrp="1" noChangeArrowheads="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there’s also a very frightening aspect connected with this gospel message – </a:t>
            </a:r>
            <a:r>
              <a:rPr lang="en-US" sz="1200" b="1" dirty="0">
                <a:effectLst/>
                <a:latin typeface="+mn-lt"/>
                <a:ea typeface="Times New Roman" panose="02020603050405020304" pitchFamily="18" charset="0"/>
              </a:rPr>
              <a:t>2 Thes 1:7b-8</a:t>
            </a:r>
            <a:r>
              <a:rPr lang="en-US" sz="1200" b="0" dirty="0">
                <a:effectLst/>
                <a:latin typeface="+mn-lt"/>
                <a:ea typeface="Times New Roman" panose="02020603050405020304" pitchFamily="18" charset="0"/>
              </a:rPr>
              <a:t> – </a:t>
            </a:r>
            <a:r>
              <a:rPr lang="en-US" sz="1200" dirty="0">
                <a:effectLst/>
                <a:latin typeface="+mn-lt"/>
                <a:ea typeface="Times New Roman" panose="02020603050405020304" pitchFamily="18" charset="0"/>
              </a:rPr>
              <a:t>What we find here is that Christ is going to deal out retribution to 2 groups of people: those who do not know God (which tells us why we should be teaching the gospel) and also to those who do not obey the gospel – in other words, those who have heard the gospel message but decide to reject it. This tells us how scary this can get.</a:t>
            </a:r>
            <a:endParaRPr lang="en-US" sz="1400" b="0" dirty="0">
              <a:latin typeface="+mn-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4A4AE-1D41-4228-BE2C-00F4EF550E7F}" type="slidenum">
              <a:rPr lang="en-US"/>
              <a:pPr/>
              <a:t>70</a:t>
            </a:fld>
            <a:endParaRPr lang="en-US"/>
          </a:p>
        </p:txBody>
      </p:sp>
      <p:sp>
        <p:nvSpPr>
          <p:cNvPr id="2366466" name="Rectangle 2"/>
          <p:cNvSpPr>
            <a:spLocks noGrp="1" noRot="1" noChangeAspect="1" noChangeArrowheads="1" noTextEdit="1"/>
          </p:cNvSpPr>
          <p:nvPr>
            <p:ph type="sldImg"/>
          </p:nvPr>
        </p:nvSpPr>
        <p:spPr>
          <a:ln/>
        </p:spPr>
      </p:sp>
      <p:sp>
        <p:nvSpPr>
          <p:cNvPr id="2366467" name="Rectangle 3"/>
          <p:cNvSpPr>
            <a:spLocks noGrp="1" noChangeArrowheads="1"/>
          </p:cNvSpPr>
          <p:nvPr>
            <p:ph type="body" idx="1"/>
          </p:nvPr>
        </p:nvSpPr>
        <p:spPr/>
        <p:txBody>
          <a:bodyPr/>
          <a:lstStyle/>
          <a:p>
            <a:r>
              <a:rPr lang="en-US" sz="1400" b="1" dirty="0"/>
              <a:t>Won’t you accept the promise and gift of God’s son today? And be baptized for the remission of your sins by faith in the blood of Christ.</a:t>
            </a:r>
          </a:p>
          <a:p>
            <a:r>
              <a:rPr lang="en-US" sz="1400" b="1" dirty="0"/>
              <a:t>If you believe in Christ and have faith in His blood, and are willing to repent of your sins and confess His name… then you are ready to die with Him and have your sins removed, and enter His kingdom and live a life of faithful loving obedience to Christ as king and have every confidence that you will spend eternity in heaven. </a:t>
            </a:r>
          </a:p>
          <a:p>
            <a:r>
              <a:rPr lang="en-US" sz="1400" b="1" dirty="0"/>
              <a:t>But if you reject this gift there will be no hope for you… there is no other basis on which God will forgive sin…nothing but the blood of Jesus.</a:t>
            </a:r>
          </a:p>
          <a:p>
            <a:r>
              <a:rPr lang="en-US" sz="1400" b="1" dirty="0"/>
              <a:t>In the Seychelles a couple of years ago a young man responded to the gospel message and as we were about to immerse him in the Indian Ocean he looked up at me and said, “It is a good day to die.” He got the message. Did you?</a:t>
            </a:r>
          </a:p>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cs typeface="Arial" charset="0"/>
              </a:rPr>
              <a:pPr/>
              <a:t>71</a:t>
            </a:fld>
            <a:endParaRPr lang="en-US">
              <a:cs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cs typeface="Arial" charset="0"/>
              </a:rPr>
              <a:pPr/>
              <a:t>73</a:t>
            </a:fld>
            <a:endParaRPr lang="en-US">
              <a:cs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399CE51-00AF-4B74-B3C5-DE2752473AEA}" type="slidenum">
              <a:rPr lang="en-US" smtClean="0">
                <a:cs typeface="Arial" charset="0"/>
              </a:rPr>
              <a:pPr/>
              <a:t>74</a:t>
            </a:fld>
            <a:endParaRPr lang="en-US">
              <a:cs typeface="Arial" charset="0"/>
            </a:endParaRPr>
          </a:p>
        </p:txBody>
      </p:sp>
      <p:sp>
        <p:nvSpPr>
          <p:cNvPr id="437251" name="Rectangle 2"/>
          <p:cNvSpPr>
            <a:spLocks noGrp="1" noRot="1" noChangeAspect="1" noChangeArrowheads="1" noTextEdit="1"/>
          </p:cNvSpPr>
          <p:nvPr>
            <p:ph type="sldImg"/>
          </p:nvPr>
        </p:nvSpPr>
        <p:spPr>
          <a:xfrm>
            <a:off x="1104900" y="698500"/>
            <a:ext cx="4648200" cy="3486150"/>
          </a:xfrm>
          <a:ln/>
        </p:spPr>
      </p:sp>
      <p:sp>
        <p:nvSpPr>
          <p:cNvPr id="437252" name="Rectangle 3"/>
          <p:cNvSpPr>
            <a:spLocks noGrp="1" noChangeArrowheads="1"/>
          </p:cNvSpPr>
          <p:nvPr>
            <p:ph type="body" idx="1"/>
          </p:nvPr>
        </p:nvSpPr>
        <p:spPr>
          <a:xfrm>
            <a:off x="685800" y="4416039"/>
            <a:ext cx="5486400" cy="4182635"/>
          </a:xfrm>
          <a:no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B5F7B85-0A24-42D5-9C1D-F07F988B2A86}" type="slidenum">
              <a:rPr lang="en-US" sz="1200" i="1" kern="1200">
                <a:solidFill>
                  <a:prstClr val="black"/>
                </a:solidFill>
                <a:latin typeface="Eras Medium ITC" pitchFamily="34" charset="0"/>
                <a:ea typeface="+mn-ea"/>
                <a:cs typeface="+mn-cs"/>
              </a:rPr>
              <a:pPr algn="r" rtl="0" fontAlgn="base">
                <a:spcBef>
                  <a:spcPct val="0"/>
                </a:spcBef>
                <a:spcAft>
                  <a:spcPct val="0"/>
                </a:spcAft>
              </a:pPr>
              <a:t>75</a:t>
            </a:fld>
            <a:endParaRPr lang="en-US" sz="1200" i="1" kern="1200">
              <a:solidFill>
                <a:prstClr val="black"/>
              </a:solidFill>
              <a:latin typeface="Eras Medium ITC" pitchFamily="34" charset="0"/>
              <a:ea typeface="+mn-ea"/>
              <a:cs typeface="+mn-cs"/>
            </a:endParaRPr>
          </a:p>
        </p:txBody>
      </p:sp>
      <p:sp>
        <p:nvSpPr>
          <p:cNvPr id="2771970" name="Rectangle 2"/>
          <p:cNvSpPr>
            <a:spLocks noGrp="1" noRot="1" noChangeAspect="1" noChangeArrowheads="1" noTextEdit="1"/>
          </p:cNvSpPr>
          <p:nvPr>
            <p:ph type="sldImg"/>
          </p:nvPr>
        </p:nvSpPr>
        <p:spPr>
          <a:ln/>
        </p:spPr>
      </p:sp>
      <p:sp>
        <p:nvSpPr>
          <p:cNvPr id="277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2011FF2-664A-40CE-8514-09B1242DB9BF}" type="slidenum">
              <a:rPr lang="en-US" sz="1200" i="1" kern="1200">
                <a:solidFill>
                  <a:prstClr val="black"/>
                </a:solidFill>
                <a:latin typeface="Eras Medium ITC" pitchFamily="34" charset="0"/>
                <a:ea typeface="+mn-ea"/>
                <a:cs typeface="+mn-cs"/>
              </a:rPr>
              <a:pPr algn="r" rtl="0" fontAlgn="base">
                <a:spcBef>
                  <a:spcPct val="0"/>
                </a:spcBef>
                <a:spcAft>
                  <a:spcPct val="0"/>
                </a:spcAft>
              </a:pPr>
              <a:t>76</a:t>
            </a:fld>
            <a:endParaRPr lang="en-US" sz="1200" i="1" kern="1200">
              <a:solidFill>
                <a:prstClr val="black"/>
              </a:solidFill>
              <a:latin typeface="Eras Medium ITC" pitchFamily="34" charset="0"/>
              <a:ea typeface="+mn-ea"/>
              <a:cs typeface="+mn-cs"/>
            </a:endParaRPr>
          </a:p>
        </p:txBody>
      </p:sp>
      <p:sp>
        <p:nvSpPr>
          <p:cNvPr id="2774018" name="Rectangle 2"/>
          <p:cNvSpPr>
            <a:spLocks noGrp="1" noRot="1" noChangeAspect="1" noChangeArrowheads="1" noTextEdit="1"/>
          </p:cNvSpPr>
          <p:nvPr>
            <p:ph type="sldImg"/>
          </p:nvPr>
        </p:nvSpPr>
        <p:spPr>
          <a:ln/>
        </p:spPr>
      </p:sp>
      <p:sp>
        <p:nvSpPr>
          <p:cNvPr id="277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7B759-A9E8-41E3-9E13-E05447AF3C13}" type="slidenum">
              <a:rPr lang="en-US"/>
              <a:pPr/>
              <a:t>77</a:t>
            </a:fld>
            <a:endParaRPr lang="en-US"/>
          </a:p>
        </p:txBody>
      </p:sp>
      <p:sp>
        <p:nvSpPr>
          <p:cNvPr id="2778114" name="Rectangle 2"/>
          <p:cNvSpPr>
            <a:spLocks noGrp="1" noRot="1" noChangeAspect="1" noChangeArrowheads="1" noTextEdit="1"/>
          </p:cNvSpPr>
          <p:nvPr>
            <p:ph type="sldImg"/>
          </p:nvPr>
        </p:nvSpPr>
        <p:spPr>
          <a:ln/>
        </p:spPr>
      </p:sp>
      <p:sp>
        <p:nvSpPr>
          <p:cNvPr id="277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72043F61-0AEA-4DC8-899F-09B45868D14C}" type="slidenum">
              <a:rPr lang="en-US" sz="1200" i="1" kern="1200">
                <a:solidFill>
                  <a:prstClr val="black"/>
                </a:solidFill>
                <a:latin typeface="Eras Medium ITC" pitchFamily="34" charset="0"/>
                <a:ea typeface="+mn-ea"/>
                <a:cs typeface="+mn-cs"/>
              </a:rPr>
              <a:pPr algn="r" rtl="0" fontAlgn="base">
                <a:spcBef>
                  <a:spcPct val="0"/>
                </a:spcBef>
                <a:spcAft>
                  <a:spcPct val="0"/>
                </a:spcAft>
              </a:pPr>
              <a:t>78</a:t>
            </a:fld>
            <a:endParaRPr lang="en-US" sz="1200" i="1" kern="1200">
              <a:solidFill>
                <a:prstClr val="black"/>
              </a:solidFill>
              <a:latin typeface="Eras Medium ITC" pitchFamily="34" charset="0"/>
              <a:ea typeface="+mn-ea"/>
              <a:cs typeface="+mn-cs"/>
            </a:endParaRPr>
          </a:p>
        </p:txBody>
      </p:sp>
      <p:sp>
        <p:nvSpPr>
          <p:cNvPr id="2784258" name="Rectangle 2"/>
          <p:cNvSpPr>
            <a:spLocks noGrp="1" noRot="1" noChangeAspect="1" noChangeArrowheads="1" noTextEdit="1"/>
          </p:cNvSpPr>
          <p:nvPr>
            <p:ph type="sldImg"/>
          </p:nvPr>
        </p:nvSpPr>
        <p:spPr>
          <a:ln/>
        </p:spPr>
      </p:sp>
      <p:sp>
        <p:nvSpPr>
          <p:cNvPr id="278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cs typeface="Arial" charset="0"/>
              </a:rPr>
              <a:pPr/>
              <a:t>79</a:t>
            </a:fld>
            <a:endParaRPr lang="en-US">
              <a:cs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0BD09588-B0DC-4868-A4F8-A8A65EEE9B7F}" type="slidenum">
              <a:rPr lang="en-US" smtClean="0">
                <a:cs typeface="Arial" charset="0"/>
              </a:rPr>
              <a:pPr/>
              <a:t>8</a:t>
            </a:fld>
            <a:endParaRPr lang="en-US">
              <a:cs typeface="Arial"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marL="0" marR="0" lvl="0" indent="0">
              <a:spcBef>
                <a:spcPts val="0"/>
              </a:spcBef>
              <a:spcAft>
                <a:spcPts val="0"/>
              </a:spcAft>
              <a:buFont typeface="+mj-lt"/>
              <a:buNone/>
              <a:tabLst>
                <a:tab pos="685800" algn="l"/>
              </a:tabLst>
            </a:pPr>
            <a:r>
              <a:rPr lang="en-US" sz="1800" dirty="0">
                <a:effectLst/>
                <a:latin typeface="Times New Roman" panose="02020603050405020304" pitchFamily="18" charset="0"/>
                <a:ea typeface="Calibri" panose="020F0502020204030204" pitchFamily="34" charset="0"/>
              </a:rPr>
              <a:t>But perhaps the scariest passage as it pertains to the gospel is found in Gal 1. The Galatians were changing the gospel and teaching another message of salvation. Some people in the religious world today say that it doesn’t what you believe or do as long as you believe in Jesus. But Paul tells the Galatians that if even an apostle or angel from heaven should preach another gospel, they would be condemned. This is not politically correct in our world, but it is the reason we have so many different churches today - because there are so many different gospels. In fact, if you were to stop 10 people on the street and ask them how one might be saved, you will get 10 different answers.</a:t>
            </a:r>
            <a:endParaRPr lang="en-US" sz="1400" b="1"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730D0857-960F-4385-A581-8AEC2EACB092}" type="slidenum">
              <a:rPr lang="en-US" smtClean="0">
                <a:cs typeface="Arial" charset="0"/>
              </a:rPr>
              <a:pPr/>
              <a:t>9</a:t>
            </a:fld>
            <a:endParaRPr lang="en-US">
              <a:cs typeface="Arial" charset="0"/>
            </a:endParaRPr>
          </a:p>
        </p:txBody>
      </p:sp>
      <p:sp>
        <p:nvSpPr>
          <p:cNvPr id="244739" name="Rectangle 2"/>
          <p:cNvSpPr>
            <a:spLocks noGrp="1" noRot="1" noChangeAspect="1" noChangeArrowheads="1" noTextEdit="1"/>
          </p:cNvSpPr>
          <p:nvPr>
            <p:ph type="sldImg"/>
          </p:nvPr>
        </p:nvSpPr>
        <p:spPr>
          <a:xfrm>
            <a:off x="1104900" y="698500"/>
            <a:ext cx="4648200" cy="3486150"/>
          </a:xfrm>
          <a:ln/>
        </p:spPr>
      </p:sp>
      <p:sp>
        <p:nvSpPr>
          <p:cNvPr id="2125827" name="Rectangle 3"/>
          <p:cNvSpPr>
            <a:spLocks noGrp="1" noChangeArrowheads="1"/>
          </p:cNvSpPr>
          <p:nvPr>
            <p:ph type="body" idx="1"/>
          </p:nvPr>
        </p:nvSpPr>
        <p:spPr>
          <a:xfrm>
            <a:off x="685800" y="4416041"/>
            <a:ext cx="5486400" cy="4182635"/>
          </a:xfrm>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Ok, so what is the gospel? (Purpose of this lesson). Well, in one sense, it’s the entire bible. The gospel is that good news which the entire bible teaches. But the way the apostles used it in most cases in which it is referred is the message of salvation that would put an individual into Christ, into a relationship with Christ.</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So the question is, if there is only one gospel, how do I know what that gospel is? Where do I begin in trying to understand that one gospel Paul tells us we must know and obey?</a:t>
            </a:r>
            <a:endParaRPr lang="en-US" sz="1400" b="0" dirty="0">
              <a:effectLst/>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p>
        </p:txBody>
      </p:sp>
      <p:sp>
        <p:nvSpPr>
          <p:cNvPr id="1975302" name="Rectangle 6"/>
          <p:cNvSpPr>
            <a:spLocks noGrp="1" noChangeArrowheads="1"/>
          </p:cNvSpPr>
          <p:nvPr>
            <p:ph type="ftr" sz="quarter" idx="3"/>
          </p:nvPr>
        </p:nvSpPr>
        <p:spPr/>
        <p:txBody>
          <a:bodyPr/>
          <a:lstStyle>
            <a:lvl1pPr>
              <a:defRPr/>
            </a:lvl1pPr>
          </a:lstStyle>
          <a:p>
            <a:endParaRPr lang="en-US"/>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616C74A-CB36-4F29-B4B4-561914F81FC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9C752E-4B0C-4E94-8ADA-77DED9EF3EB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6CC4C4-C215-425C-B829-4B3315FD25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D226AA-B685-4474-9835-0A103F8B4C1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48DD1AC-4F08-49FE-9DBF-8E38D19BFE3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9841B92-2D5B-4313-BAE6-D9D7098202F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C2CAA4F-A28D-42B8-9DF3-BDB233AE5CA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F3257C-B4B1-4C22-818C-6A074162796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94B1580-A8C7-4C5E-BB70-09F35DCC813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ECDB67-72B7-40D7-AB9E-3A19299D989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D5C1EF0-1DC4-4DA5-BDF7-F4E8FDED1B64}"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BCAB488-D0DF-4836-A6F5-14875CDD894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BBE88AF9-362A-44E4-AC3D-B290B78AE6F1}"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E07E584-712A-4EEE-A7AC-94F6F8099309}"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8D7116-E0BA-487A-9262-27318EF19E4D}"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542CFDF-2C41-4FAE-842B-3D264EB057C5}"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8"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9"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2EF8014-ED75-4D14-B277-847EFF4663D8}"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DD771FC-6E64-4A5C-AEAB-5E677B18951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3"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67588EA-50DF-4820-992B-0C903591E8EF}"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8053240-75F8-41DE-8B86-374839A30262}"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4E263B0-D127-4975-923C-80F349EC137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D75DD4E-7441-4414-9AE2-AE67E5CCA30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C166D47-2B26-4AFE-BF3A-C151C154A5E3}"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56A1DC9-73C6-4A34-9BD6-02695254B46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3D9A4FB-C814-4E60-A17C-5275AEBC8C56}"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4.emf"/><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pPr/>
              <a:t>‹#›</a:t>
            </a:fld>
            <a:endParaRPr lang="en-US"/>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pPr>
                <a:defRPr/>
              </a:pPr>
              <a:t>‹#›</a:t>
            </a:fld>
            <a:endParaRPr lang="en-US"/>
          </a:p>
        </p:txBody>
      </p:sp>
      <p:pic>
        <p:nvPicPr>
          <p:cNvPr id="1032" name="Picture 8" descr="telescope"/>
          <p:cNvPicPr>
            <a:picLocks noChangeAspect="1" noChangeArrowheads="1"/>
          </p:cNvPicPr>
          <p:nvPr userDrawn="1"/>
        </p:nvPicPr>
        <p:blipFill>
          <a:blip r:embed="rId17"/>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875388A-A00E-4C41-BD16-B5A123832F47}" type="slidenum">
              <a:rPr lang="en-US"/>
              <a:pPr>
                <a:defRPr/>
              </a:pPr>
              <a:t>‹#›</a:t>
            </a:fld>
            <a:endParaRPr lang="en-US"/>
          </a:p>
        </p:txBody>
      </p:sp>
      <p:pic>
        <p:nvPicPr>
          <p:cNvPr id="1032"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rtl="0" fontAlgn="base">
              <a:spcBef>
                <a:spcPct val="0"/>
              </a:spcBef>
              <a:spcAft>
                <a:spcPct val="0"/>
              </a:spcAft>
              <a:defRPr/>
            </a:pPr>
            <a:fld id="{5389C89A-B4A2-46AB-8862-D02AA186F91B}" type="slidenum">
              <a:rPr lang="en-US" kern="1200">
                <a:solidFill>
                  <a:srgbClr val="000000"/>
                </a:solidFill>
                <a:ea typeface="+mn-ea"/>
                <a:cs typeface="Arial"/>
              </a:rPr>
              <a:pPr rtl="0" fontAlgn="base">
                <a:spcBef>
                  <a:spcPct val="0"/>
                </a:spcBef>
                <a:spcAft>
                  <a:spcPct val="0"/>
                </a:spcAft>
                <a:defRPr/>
              </a:pPr>
              <a:t>‹#›</a:t>
            </a:fld>
            <a:endParaRPr lang="en-US" kern="1200">
              <a:solidFill>
                <a:srgbClr val="000000"/>
              </a:solidFill>
              <a:ea typeface="+mn-ea"/>
              <a:cs typeface="Arial"/>
            </a:endParaRPr>
          </a:p>
        </p:txBody>
      </p:sp>
      <p:pic>
        <p:nvPicPr>
          <p:cNvPr id="1032" name="Picture 8" descr="telescope"/>
          <p:cNvPicPr>
            <a:picLocks noChangeAspect="1" noChangeArrowheads="1"/>
          </p:cNvPicPr>
          <p:nvPr userDrawn="1"/>
        </p:nvPicPr>
        <p:blipFill>
          <a:blip r:embed="rId16"/>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image" Target="../media/image30.png"/><Relationship Id="rId5" Type="http://schemas.openxmlformats.org/officeDocument/2006/relationships/image" Target="../media/image40.wmf"/><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image" Target="../media/image56.jpe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6.jpe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41.png"/><Relationship Id="rId9" Type="http://schemas.openxmlformats.org/officeDocument/2006/relationships/image" Target="../media/image31.png"/></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56.jpe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9.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70.png"/><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72.jpeg"/><Relationship Id="rId5" Type="http://schemas.openxmlformats.org/officeDocument/2006/relationships/image" Target="../media/image40.wmf"/><Relationship Id="rId4" Type="http://schemas.openxmlformats.org/officeDocument/2006/relationships/image" Target="../media/image71.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4.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72.jpeg"/><Relationship Id="rId4" Type="http://schemas.openxmlformats.org/officeDocument/2006/relationships/image" Target="../media/image40.w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ChangeArrowheads="1"/>
          </p:cNvSpPr>
          <p:nvPr>
            <p:ph type="body" idx="1"/>
          </p:nvPr>
        </p:nvSpPr>
        <p:spPr/>
        <p:txBody>
          <a:bodyPr/>
          <a:lstStyle/>
          <a:p>
            <a:pPr>
              <a:buFontTx/>
              <a:buNone/>
            </a:pPr>
            <a:r>
              <a:rPr lang="en-US"/>
              <a:t> </a:t>
            </a:r>
          </a:p>
        </p:txBody>
      </p:sp>
      <p:pic>
        <p:nvPicPr>
          <p:cNvPr id="4" name="Picture 3" descr="Big Picture Background2gif.gif"/>
          <p:cNvPicPr>
            <a:picLocks noChangeAspect="1"/>
          </p:cNvPicPr>
          <p:nvPr/>
        </p:nvPicPr>
        <p:blipFill>
          <a:blip r:embed="rId3"/>
          <a:stretch>
            <a:fillRect/>
          </a:stretch>
        </p:blipFill>
        <p:spPr>
          <a:xfrm>
            <a:off x="-46903" y="0"/>
            <a:ext cx="9190903" cy="6858000"/>
          </a:xfrm>
          <a:prstGeom prst="rect">
            <a:avLst/>
          </a:prstGeom>
        </p:spPr>
      </p:pic>
      <p:pic>
        <p:nvPicPr>
          <p:cNvPr id="12" name="Picture 4" descr="telescope"/>
          <p:cNvPicPr>
            <a:picLocks noChangeAspect="1" noChangeArrowheads="1"/>
          </p:cNvPicPr>
          <p:nvPr/>
        </p:nvPicPr>
        <p:blipFill>
          <a:blip r:embed="rId4"/>
          <a:srcRect/>
          <a:stretch>
            <a:fillRect/>
          </a:stretch>
        </p:blipFill>
        <p:spPr bwMode="auto">
          <a:xfrm>
            <a:off x="45947" y="5070224"/>
            <a:ext cx="1714500" cy="1688041"/>
          </a:xfrm>
          <a:prstGeom prst="rect">
            <a:avLst/>
          </a:prstGeom>
          <a:noFill/>
        </p:spPr>
      </p:pic>
      <p:pic>
        <p:nvPicPr>
          <p:cNvPr id="6" name="Picture 2"/>
          <p:cNvPicPr>
            <a:picLocks noChangeAspect="1" noChangeArrowheads="1"/>
          </p:cNvPicPr>
          <p:nvPr/>
        </p:nvPicPr>
        <p:blipFill>
          <a:blip r:embed="rId5"/>
          <a:srcRect/>
          <a:stretch>
            <a:fillRect/>
          </a:stretch>
        </p:blipFill>
        <p:spPr bwMode="auto">
          <a:xfrm>
            <a:off x="-563818" y="280219"/>
            <a:ext cx="8324850" cy="330517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1" name="Text Box 3"/>
          <p:cNvSpPr txBox="1">
            <a:spLocks noChangeArrowheads="1"/>
          </p:cNvSpPr>
          <p:nvPr/>
        </p:nvSpPr>
        <p:spPr bwMode="auto">
          <a:xfrm>
            <a:off x="3622294" y="4400641"/>
            <a:ext cx="5389563" cy="57943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chemeClr val="bg1"/>
                </a:solidFill>
                <a:effectLst>
                  <a:outerShdw blurRad="38100" dist="38100" dir="2700000" algn="tl">
                    <a:srgbClr val="000000"/>
                  </a:outerShdw>
                </a:effectLst>
                <a:latin typeface="Eras Bold ITC" pitchFamily="34" charset="0"/>
              </a:rPr>
              <a:t>TO BRING US TO CHRIST</a:t>
            </a:r>
          </a:p>
        </p:txBody>
      </p:sp>
      <p:sp>
        <p:nvSpPr>
          <p:cNvPr id="2126853" name="Text Box 5"/>
          <p:cNvSpPr txBox="1">
            <a:spLocks noChangeArrowheads="1"/>
          </p:cNvSpPr>
          <p:nvPr/>
        </p:nvSpPr>
        <p:spPr bwMode="auto">
          <a:xfrm>
            <a:off x="4194048" y="3027172"/>
            <a:ext cx="4437887" cy="584775"/>
          </a:xfrm>
          <a:prstGeom prst="rect">
            <a:avLst/>
          </a:prstGeom>
          <a:noFill/>
          <a:ln w="9525" algn="ctr">
            <a:noFill/>
            <a:miter lim="800000"/>
            <a:headEnd/>
            <a:tailEnd/>
          </a:ln>
          <a:effectLst/>
        </p:spPr>
        <p:txBody>
          <a:bodyPr wrap="square">
            <a:spAutoFit/>
            <a:flatTx/>
          </a:bodyPr>
          <a:lstStyle/>
          <a:p>
            <a:pPr>
              <a:spcBef>
                <a:spcPct val="50000"/>
              </a:spcBef>
              <a:defRPr/>
            </a:pPr>
            <a:r>
              <a:rPr lang="en-US" i="0" dirty="0">
                <a:solidFill>
                  <a:schemeClr val="accent2"/>
                </a:solidFill>
                <a:effectLst>
                  <a:outerShdw blurRad="38100" dist="38100" dir="2700000" algn="tl">
                    <a:srgbClr val="C0C0C0"/>
                  </a:outerShdw>
                </a:effectLst>
                <a:latin typeface="Eras Bold ITC" pitchFamily="34" charset="0"/>
              </a:rPr>
              <a:t>TUTOR/</a:t>
            </a:r>
            <a:r>
              <a:rPr lang="en-US" i="0" dirty="0">
                <a:solidFill>
                  <a:schemeClr val="accent2"/>
                </a:solidFill>
                <a:effectLst>
                  <a:outerShdw blurRad="38100" dist="38100" dir="2700000" algn="tl">
                    <a:srgbClr val="C0C0C0"/>
                  </a:outerShdw>
                </a:effectLst>
                <a:latin typeface="Eras Bold ITC" pitchFamily="34" charset="0"/>
                <a:cs typeface="+mn-cs"/>
              </a:rPr>
              <a:t>TEACHER</a:t>
            </a:r>
          </a:p>
        </p:txBody>
      </p:sp>
      <p:sp>
        <p:nvSpPr>
          <p:cNvPr id="2126854" name="AutoShape 6"/>
          <p:cNvSpPr>
            <a:spLocks noChangeArrowheads="1"/>
          </p:cNvSpPr>
          <p:nvPr/>
        </p:nvSpPr>
        <p:spPr bwMode="auto">
          <a:xfrm rot="5400000">
            <a:off x="5936075" y="2611171"/>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5" name="Text Box 7"/>
          <p:cNvSpPr txBox="1">
            <a:spLocks noChangeArrowheads="1"/>
          </p:cNvSpPr>
          <p:nvPr/>
        </p:nvSpPr>
        <p:spPr bwMode="auto">
          <a:xfrm>
            <a:off x="3765963" y="5869548"/>
            <a:ext cx="5102225" cy="57943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00"/>
                </a:solidFill>
                <a:effectLst>
                  <a:outerShdw blurRad="38100" dist="38100" dir="2700000" algn="tl">
                    <a:srgbClr val="000000">
                      <a:alpha val="43137"/>
                    </a:srgbClr>
                  </a:outerShdw>
                </a:effectLst>
                <a:latin typeface="Eras Bold ITC" pitchFamily="34" charset="0"/>
              </a:rPr>
              <a:t>JUSTIFIED BY FAITH</a:t>
            </a:r>
          </a:p>
        </p:txBody>
      </p:sp>
      <p:sp>
        <p:nvSpPr>
          <p:cNvPr id="2126856" name="Text Box 8"/>
          <p:cNvSpPr txBox="1">
            <a:spLocks noChangeArrowheads="1"/>
          </p:cNvSpPr>
          <p:nvPr/>
        </p:nvSpPr>
        <p:spPr bwMode="auto">
          <a:xfrm>
            <a:off x="4602575" y="1133852"/>
            <a:ext cx="3429000" cy="579437"/>
          </a:xfrm>
          <a:prstGeom prst="rect">
            <a:avLst/>
          </a:prstGeom>
          <a:noFill/>
          <a:ln w="9525" algn="ctr">
            <a:noFill/>
            <a:miter lim="800000"/>
            <a:headEnd/>
            <a:tailEnd/>
          </a:ln>
        </p:spPr>
        <p:txBody>
          <a:bodyPr>
            <a:spAutoFit/>
          </a:bodyPr>
          <a:lstStyle/>
          <a:p>
            <a:pPr algn="ctr">
              <a:spcBef>
                <a:spcPct val="50000"/>
              </a:spcBef>
            </a:pPr>
            <a:r>
              <a:rPr lang="en-US" i="0" dirty="0">
                <a:solidFill>
                  <a:schemeClr val="accent2"/>
                </a:solidFill>
                <a:latin typeface="Eras Bold ITC" pitchFamily="34" charset="0"/>
              </a:rPr>
              <a:t>OLD LAW</a:t>
            </a:r>
          </a:p>
        </p:txBody>
      </p:sp>
      <p:sp>
        <p:nvSpPr>
          <p:cNvPr id="2126857" name="AutoShape 9"/>
          <p:cNvSpPr>
            <a:spLocks noChangeArrowheads="1"/>
          </p:cNvSpPr>
          <p:nvPr/>
        </p:nvSpPr>
        <p:spPr bwMode="auto">
          <a:xfrm rot="5400000">
            <a:off x="5936075" y="722943"/>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8" name="AutoShape 10"/>
          <p:cNvSpPr>
            <a:spLocks noChangeArrowheads="1"/>
          </p:cNvSpPr>
          <p:nvPr/>
        </p:nvSpPr>
        <p:spPr bwMode="auto">
          <a:xfrm flipV="1">
            <a:off x="3956050" y="498534"/>
            <a:ext cx="3332163" cy="725488"/>
          </a:xfrm>
          <a:custGeom>
            <a:avLst/>
            <a:gdLst>
              <a:gd name="G0" fmla="+- 9257 0 0"/>
              <a:gd name="G1" fmla="+- 18399 0 0"/>
              <a:gd name="G2" fmla="+- 9027 0 0"/>
              <a:gd name="G3" fmla="*/ 9257 1 2"/>
              <a:gd name="G4" fmla="+- G3 10800 0"/>
              <a:gd name="G5" fmla="+- 21600 9257 18399"/>
              <a:gd name="G6" fmla="+- 18399 9027 0"/>
              <a:gd name="G7" fmla="*/ G6 1 2"/>
              <a:gd name="G8" fmla="*/ 18399 2 1"/>
              <a:gd name="G9" fmla="+- G8 0 21600"/>
              <a:gd name="G10" fmla="*/ 21600 G0 G1"/>
              <a:gd name="G11" fmla="*/ 21600 G4 G1"/>
              <a:gd name="G12" fmla="*/ 21600 G5 G1"/>
              <a:gd name="G13" fmla="*/ 21600 G7 G1"/>
              <a:gd name="G14" fmla="*/ 18399 1 2"/>
              <a:gd name="G15" fmla="+- G5 0 G4"/>
              <a:gd name="G16" fmla="+- G0 0 G4"/>
              <a:gd name="G17" fmla="*/ G2 G15 G16"/>
              <a:gd name="T0" fmla="*/ 15429 w 21600"/>
              <a:gd name="T1" fmla="*/ 0 h 21600"/>
              <a:gd name="T2" fmla="*/ 9257 w 21600"/>
              <a:gd name="T3" fmla="*/ 9027 h 21600"/>
              <a:gd name="T4" fmla="*/ 0 w 21600"/>
              <a:gd name="T5" fmla="*/ 18113 h 21600"/>
              <a:gd name="T6" fmla="*/ 9200 w 21600"/>
              <a:gd name="T7" fmla="*/ 21600 h 21600"/>
              <a:gd name="T8" fmla="*/ 18399 w 21600"/>
              <a:gd name="T9" fmla="*/ 16099 h 21600"/>
              <a:gd name="T10" fmla="*/ 21600 w 21600"/>
              <a:gd name="T11" fmla="*/ 902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027"/>
                </a:lnTo>
                <a:lnTo>
                  <a:pt x="12458" y="9027"/>
                </a:lnTo>
                <a:lnTo>
                  <a:pt x="12458" y="14625"/>
                </a:lnTo>
                <a:lnTo>
                  <a:pt x="0" y="14625"/>
                </a:lnTo>
                <a:lnTo>
                  <a:pt x="0" y="21600"/>
                </a:lnTo>
                <a:lnTo>
                  <a:pt x="18399" y="21600"/>
                </a:lnTo>
                <a:lnTo>
                  <a:pt x="18399" y="9027"/>
                </a:lnTo>
                <a:lnTo>
                  <a:pt x="21600" y="9027"/>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2126859" name="Text Box 11"/>
          <p:cNvSpPr txBox="1">
            <a:spLocks noChangeArrowheads="1"/>
          </p:cNvSpPr>
          <p:nvPr/>
        </p:nvSpPr>
        <p:spPr bwMode="auto">
          <a:xfrm>
            <a:off x="327561" y="1262063"/>
            <a:ext cx="2974975" cy="469051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90000"/>
              </a:lnSpc>
              <a:spcBef>
                <a:spcPct val="50000"/>
              </a:spcBef>
              <a:defRPr/>
            </a:pPr>
            <a:r>
              <a:rPr lang="en-US" sz="1800" b="1" i="0" dirty="0">
                <a:solidFill>
                  <a:srgbClr val="FFFF00"/>
                </a:solidFill>
              </a:rPr>
              <a:t>Also:  Rom. 15:4 </a:t>
            </a:r>
          </a:p>
          <a:p>
            <a:pPr algn="ctr">
              <a:lnSpc>
                <a:spcPct val="90000"/>
              </a:lnSpc>
              <a:defRPr/>
            </a:pPr>
            <a:r>
              <a:rPr lang="en-US" sz="2000" b="1" dirty="0">
                <a:solidFill>
                  <a:srgbClr val="F4FFD5"/>
                </a:solidFill>
              </a:rPr>
              <a:t>For whatever things were written before were </a:t>
            </a:r>
            <a:r>
              <a:rPr lang="en-US" sz="2000" b="1" u="sng" dirty="0">
                <a:solidFill>
                  <a:srgbClr val="FFFF66"/>
                </a:solidFill>
              </a:rPr>
              <a:t>written for our learning,</a:t>
            </a:r>
            <a:r>
              <a:rPr lang="en-US" sz="2000" b="1" dirty="0">
                <a:solidFill>
                  <a:srgbClr val="F4FFD5"/>
                </a:solidFill>
              </a:rPr>
              <a:t> that we through the patience and comfort of the Scriptures might have hope.</a:t>
            </a:r>
          </a:p>
          <a:p>
            <a:pPr algn="ctr">
              <a:lnSpc>
                <a:spcPct val="90000"/>
              </a:lnSpc>
              <a:defRPr/>
            </a:pPr>
            <a:endParaRPr lang="en-US" sz="2000" b="1" i="0" dirty="0">
              <a:solidFill>
                <a:srgbClr val="F4FFD5"/>
              </a:solidFill>
            </a:endParaRPr>
          </a:p>
          <a:p>
            <a:pPr algn="ctr">
              <a:lnSpc>
                <a:spcPct val="90000"/>
              </a:lnSpc>
              <a:defRPr/>
            </a:pPr>
            <a:r>
              <a:rPr lang="en-US" sz="1800" b="1" i="0" dirty="0">
                <a:solidFill>
                  <a:srgbClr val="FFFF00"/>
                </a:solidFill>
              </a:rPr>
              <a:t>1 Cor. 10:11</a:t>
            </a:r>
          </a:p>
          <a:p>
            <a:pPr algn="ctr">
              <a:lnSpc>
                <a:spcPct val="90000"/>
              </a:lnSpc>
              <a:defRPr/>
            </a:pPr>
            <a:r>
              <a:rPr lang="en-US" sz="2000" b="1" dirty="0">
                <a:solidFill>
                  <a:schemeClr val="bg1"/>
                </a:solidFill>
              </a:rPr>
              <a:t>Now these things happened to them </a:t>
            </a:r>
            <a:r>
              <a:rPr lang="en-US" sz="2000" b="1" u="sng" dirty="0">
                <a:solidFill>
                  <a:srgbClr val="FFFF00"/>
                </a:solidFill>
              </a:rPr>
              <a:t>as an example</a:t>
            </a:r>
            <a:r>
              <a:rPr lang="en-US" sz="2000" b="1" dirty="0">
                <a:solidFill>
                  <a:schemeClr val="bg1"/>
                </a:solidFill>
              </a:rPr>
              <a:t>, and they were </a:t>
            </a:r>
            <a:r>
              <a:rPr lang="en-US" sz="2000" b="1" u="sng" dirty="0">
                <a:solidFill>
                  <a:srgbClr val="FFFF66"/>
                </a:solidFill>
              </a:rPr>
              <a:t>written for our instruction</a:t>
            </a:r>
          </a:p>
          <a:p>
            <a:pPr algn="ctr">
              <a:lnSpc>
                <a:spcPct val="90000"/>
              </a:lnSpc>
              <a:defRPr/>
            </a:pPr>
            <a:r>
              <a:rPr lang="en-US" sz="1400" b="1" i="0" dirty="0">
                <a:solidFill>
                  <a:schemeClr val="bg1"/>
                </a:solidFill>
                <a:effectLst>
                  <a:outerShdw blurRad="38100" dist="38100" dir="2700000" algn="tl">
                    <a:srgbClr val="000000"/>
                  </a:outerShdw>
                </a:effectLst>
              </a:rPr>
              <a:t>(see also 2 Tim 3:14-15</a:t>
            </a:r>
            <a:r>
              <a:rPr lang="en-US" sz="1600" b="1" i="0" dirty="0">
                <a:solidFill>
                  <a:schemeClr val="bg1"/>
                </a:solidFill>
                <a:effectLst>
                  <a:outerShdw blurRad="38100" dist="38100" dir="2700000" algn="tl">
                    <a:srgbClr val="000000"/>
                  </a:outerShdw>
                </a:effectLst>
              </a:rPr>
              <a:t>)</a:t>
            </a:r>
          </a:p>
        </p:txBody>
      </p:sp>
      <p:sp>
        <p:nvSpPr>
          <p:cNvPr id="2126860" name="Text Box 12"/>
          <p:cNvSpPr txBox="1">
            <a:spLocks noChangeArrowheads="1"/>
          </p:cNvSpPr>
          <p:nvPr/>
        </p:nvSpPr>
        <p:spPr bwMode="auto">
          <a:xfrm>
            <a:off x="4639151" y="2639123"/>
            <a:ext cx="3429000" cy="579438"/>
          </a:xfrm>
          <a:prstGeom prst="rect">
            <a:avLst/>
          </a:prstGeom>
          <a:noFill/>
          <a:ln w="9525" algn="ctr">
            <a:noFill/>
            <a:miter lim="800000"/>
            <a:headEnd/>
            <a:tailEnd/>
          </a:ln>
          <a:effectLst/>
        </p:spPr>
        <p:txBody>
          <a:bodyPr>
            <a:spAutoFit/>
            <a:flatTx/>
          </a:bodyPr>
          <a:lstStyle/>
          <a:p>
            <a:pPr algn="ctr">
              <a:spcBef>
                <a:spcPct val="50000"/>
              </a:spcBef>
              <a:defRPr/>
            </a:pPr>
            <a:r>
              <a:rPr lang="en-US" i="0" dirty="0">
                <a:solidFill>
                  <a:schemeClr val="accent2"/>
                </a:solidFill>
                <a:effectLst>
                  <a:outerShdw blurRad="38100" dist="38100" dir="2700000" algn="tl">
                    <a:srgbClr val="C0C0C0"/>
                  </a:outerShdw>
                </a:effectLst>
                <a:latin typeface="Eras Bold ITC" pitchFamily="34" charset="0"/>
                <a:cs typeface="+mn-cs"/>
              </a:rPr>
              <a:t>GUARDIAN</a:t>
            </a:r>
          </a:p>
        </p:txBody>
      </p:sp>
      <p:sp>
        <p:nvSpPr>
          <p:cNvPr id="2126861" name="Text Box 13"/>
          <p:cNvSpPr txBox="1">
            <a:spLocks noChangeArrowheads="1"/>
          </p:cNvSpPr>
          <p:nvPr/>
        </p:nvSpPr>
        <p:spPr bwMode="auto">
          <a:xfrm>
            <a:off x="4075906" y="2283460"/>
            <a:ext cx="4311650" cy="579437"/>
          </a:xfrm>
          <a:prstGeom prst="rect">
            <a:avLst/>
          </a:prstGeom>
          <a:noFill/>
          <a:ln w="9525" algn="ctr">
            <a:noFill/>
            <a:miter lim="800000"/>
            <a:headEnd/>
            <a:tailEnd/>
          </a:ln>
          <a:effectLst/>
        </p:spPr>
        <p:txBody>
          <a:bodyPr>
            <a:spAutoFit/>
            <a:flatTx/>
          </a:bodyPr>
          <a:lstStyle/>
          <a:p>
            <a:pPr algn="ctr">
              <a:spcBef>
                <a:spcPct val="50000"/>
              </a:spcBef>
              <a:defRPr/>
            </a:pPr>
            <a:r>
              <a:rPr lang="en-US" i="0" dirty="0">
                <a:solidFill>
                  <a:schemeClr val="accent2"/>
                </a:solidFill>
                <a:effectLst>
                  <a:outerShdw blurRad="38100" dist="38100" dir="2700000" algn="tl">
                    <a:srgbClr val="C0C0C0"/>
                  </a:outerShdw>
                </a:effectLst>
                <a:latin typeface="Eras Bold ITC" pitchFamily="34" charset="0"/>
                <a:cs typeface="+mn-cs"/>
              </a:rPr>
              <a:t>SCHOOLMASTER</a:t>
            </a:r>
          </a:p>
        </p:txBody>
      </p:sp>
      <p:sp>
        <p:nvSpPr>
          <p:cNvPr id="26651" name="Rectangle 14"/>
          <p:cNvSpPr>
            <a:spLocks noGrp="1" noChangeArrowheads="1"/>
          </p:cNvSpPr>
          <p:nvPr>
            <p:ph type="title"/>
          </p:nvPr>
        </p:nvSpPr>
        <p:spPr>
          <a:xfrm>
            <a:off x="105073" y="26293"/>
            <a:ext cx="8961437" cy="1143000"/>
          </a:xfrm>
        </p:spPr>
        <p:txBody>
          <a:bodyPr/>
          <a:lstStyle/>
          <a:p>
            <a:pPr algn="l" eaLnBrk="1" hangingPunct="1"/>
            <a:r>
              <a:rPr lang="en-US" sz="4000" dirty="0">
                <a:solidFill>
                  <a:srgbClr val="E0014A"/>
                </a:solidFill>
                <a:effectLst>
                  <a:outerShdw blurRad="38100" dist="38100" dir="2700000" algn="tl">
                    <a:srgbClr val="000000">
                      <a:alpha val="43137"/>
                    </a:srgbClr>
                  </a:outerShdw>
                </a:effectLst>
                <a:latin typeface="Eras Bold ITC" pitchFamily="34" charset="0"/>
              </a:rPr>
              <a:t>Galatians 3:24</a:t>
            </a:r>
          </a:p>
        </p:txBody>
      </p:sp>
      <p:sp>
        <p:nvSpPr>
          <p:cNvPr id="2126850" name="AutoShape 2"/>
          <p:cNvSpPr>
            <a:spLocks noChangeArrowheads="1"/>
          </p:cNvSpPr>
          <p:nvPr/>
        </p:nvSpPr>
        <p:spPr bwMode="auto">
          <a:xfrm rot="5400000">
            <a:off x="5936075" y="4151733"/>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p:txBody>
          <a:bodyPr/>
          <a:lstStyle/>
          <a:p>
            <a:pPr eaLnBrk="1" hangingPunct="1"/>
            <a:r>
              <a:rPr lang="en-US" sz="4000" dirty="0"/>
              <a:t>The Eternal Plan</a:t>
            </a:r>
          </a:p>
        </p:txBody>
      </p:sp>
      <p:sp>
        <p:nvSpPr>
          <p:cNvPr id="27651" name="Rectangle 3"/>
          <p:cNvSpPr>
            <a:spLocks noGrp="1" noChangeArrowheads="1"/>
          </p:cNvSpPr>
          <p:nvPr>
            <p:ph type="body" idx="4294967295"/>
          </p:nvPr>
        </p:nvSpPr>
        <p:spPr>
          <a:xfrm>
            <a:off x="842963" y="1495425"/>
            <a:ext cx="7721600" cy="4591050"/>
          </a:xfrm>
          <a:solidFill>
            <a:srgbClr val="000080">
              <a:alpha val="69019"/>
            </a:srgbClr>
          </a:solidFill>
          <a:ln>
            <a:solidFill>
              <a:schemeClr val="bg1"/>
            </a:solidFill>
          </a:ln>
        </p:spPr>
        <p:txBody>
          <a:bodyPr/>
          <a:lstStyle/>
          <a:p>
            <a:pPr marL="1588" indent="-1588" algn="ctr" eaLnBrk="1" hangingPunct="1">
              <a:lnSpc>
                <a:spcPct val="90000"/>
              </a:lnSpc>
              <a:buFontTx/>
              <a:buNone/>
            </a:pPr>
            <a:r>
              <a:rPr lang="en-US" sz="2800" i="1">
                <a:solidFill>
                  <a:schemeClr val="bg1"/>
                </a:solidFill>
                <a:latin typeface="Eras Medium ITC" pitchFamily="34" charset="0"/>
              </a:rPr>
              <a:t>Blessed be the God and Father of our Lord Jesus Christ, who has blessed us with every spiritual blessing in the heavenly places in Christ, just as He chose us in Him </a:t>
            </a:r>
          </a:p>
          <a:p>
            <a:pPr marL="1588" indent="-1588" algn="ctr" eaLnBrk="1" hangingPunct="1">
              <a:lnSpc>
                <a:spcPct val="90000"/>
              </a:lnSpc>
              <a:buFontTx/>
              <a:buNone/>
            </a:pPr>
            <a:r>
              <a:rPr lang="en-US" sz="2800" i="1">
                <a:solidFill>
                  <a:schemeClr val="bg1"/>
                </a:solidFill>
                <a:latin typeface="Eras Medium ITC" pitchFamily="34" charset="0"/>
              </a:rPr>
              <a:t>before the foundation of the world,</a:t>
            </a:r>
            <a:r>
              <a:rPr lang="en-US" sz="2800" b="1" i="1">
                <a:solidFill>
                  <a:schemeClr val="bg1"/>
                </a:solidFill>
                <a:latin typeface="Eras Medium ITC" pitchFamily="34" charset="0"/>
              </a:rPr>
              <a:t> </a:t>
            </a:r>
          </a:p>
          <a:p>
            <a:pPr marL="1588" indent="-1588" algn="ctr" eaLnBrk="1" hangingPunct="1">
              <a:lnSpc>
                <a:spcPct val="90000"/>
              </a:lnSpc>
              <a:buFontTx/>
              <a:buNone/>
            </a:pPr>
            <a:r>
              <a:rPr lang="en-US" sz="2800" i="1">
                <a:solidFill>
                  <a:schemeClr val="bg1"/>
                </a:solidFill>
                <a:latin typeface="Eras Medium ITC" pitchFamily="34" charset="0"/>
              </a:rPr>
              <a:t>that we would be holy and blameless before Him. In love He predestined us to adoption as sons through Jesus Christ to Himself, according to the kind intention of His will, to the praise of the glory of His grace, which He freely bestowed on us in the Beloved.</a:t>
            </a:r>
            <a:r>
              <a:rPr lang="en-US" sz="2000">
                <a:latin typeface="Eras Medium ITC" pitchFamily="34" charset="0"/>
              </a:rPr>
              <a:t> </a:t>
            </a:r>
            <a:endParaRPr lang="en-US" sz="1800">
              <a:solidFill>
                <a:srgbClr val="F4FFD5"/>
              </a:solidFill>
              <a:latin typeface="Eras Medium ITC" pitchFamily="34" charset="0"/>
            </a:endParaRPr>
          </a:p>
        </p:txBody>
      </p:sp>
      <p:sp>
        <p:nvSpPr>
          <p:cNvPr id="27652" name="Line 4"/>
          <p:cNvSpPr>
            <a:spLocks noChangeShapeType="1"/>
          </p:cNvSpPr>
          <p:nvPr/>
        </p:nvSpPr>
        <p:spPr bwMode="auto">
          <a:xfrm>
            <a:off x="1687513" y="3586163"/>
            <a:ext cx="5697537" cy="0"/>
          </a:xfrm>
          <a:prstGeom prst="line">
            <a:avLst/>
          </a:prstGeom>
          <a:noFill/>
          <a:ln w="57150">
            <a:solidFill>
              <a:srgbClr val="CC0000"/>
            </a:solidFill>
            <a:round/>
            <a:headEnd/>
            <a:tailEnd/>
          </a:ln>
        </p:spPr>
        <p:txBody>
          <a:bodyPr wrap="none" anchor="ctr"/>
          <a:lstStyle/>
          <a:p>
            <a:endParaRPr lang="en-US"/>
          </a:p>
        </p:txBody>
      </p:sp>
      <p:sp>
        <p:nvSpPr>
          <p:cNvPr id="2128901" name="Rectangle 5"/>
          <p:cNvSpPr>
            <a:spLocks noChangeArrowheads="1"/>
          </p:cNvSpPr>
          <p:nvPr/>
        </p:nvSpPr>
        <p:spPr bwMode="auto">
          <a:xfrm>
            <a:off x="395288" y="3090863"/>
            <a:ext cx="8443912" cy="530225"/>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i="0">
                <a:solidFill>
                  <a:srgbClr val="FCFC14"/>
                </a:solidFill>
                <a:effectLst>
                  <a:outerShdw blurRad="38100" dist="38100" dir="2700000" algn="tl">
                    <a:srgbClr val="000000"/>
                  </a:outerShdw>
                </a:effectLst>
                <a:latin typeface="Eras Bold ITC" pitchFamily="34" charset="0"/>
              </a:rPr>
              <a:t>before the foundation of the world,</a:t>
            </a:r>
          </a:p>
        </p:txBody>
      </p:sp>
      <p:sp>
        <p:nvSpPr>
          <p:cNvPr id="2128902" name="Rectangle 6"/>
          <p:cNvSpPr>
            <a:spLocks noChangeArrowheads="1"/>
          </p:cNvSpPr>
          <p:nvPr/>
        </p:nvSpPr>
        <p:spPr bwMode="auto">
          <a:xfrm>
            <a:off x="2268538" y="5291138"/>
            <a:ext cx="5003800" cy="123190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6000" i="0" dirty="0">
                <a:solidFill>
                  <a:schemeClr val="bg1"/>
                </a:solidFill>
                <a:effectLst>
                  <a:outerShdw blurRad="38100" dist="38100" dir="2700000" algn="tl">
                    <a:srgbClr val="000000">
                      <a:alpha val="43137"/>
                    </a:srgbClr>
                  </a:outerShdw>
                </a:effectLst>
                <a:latin typeface="Arial Black" pitchFamily="34" charset="0"/>
              </a:rPr>
              <a:t>FREE WILL</a:t>
            </a:r>
          </a:p>
        </p:txBody>
      </p:sp>
      <p:sp>
        <p:nvSpPr>
          <p:cNvPr id="27657" name="Rectangle 8"/>
          <p:cNvSpPr>
            <a:spLocks noChangeArrowheads="1"/>
          </p:cNvSpPr>
          <p:nvPr/>
        </p:nvSpPr>
        <p:spPr bwMode="auto">
          <a:xfrm>
            <a:off x="752475" y="1089025"/>
            <a:ext cx="2284413" cy="457200"/>
          </a:xfrm>
          <a:prstGeom prst="rect">
            <a:avLst/>
          </a:prstGeom>
          <a:noFill/>
          <a:ln w="9525" algn="ctr">
            <a:noFill/>
            <a:miter lim="800000"/>
            <a:headEnd/>
            <a:tailEnd/>
          </a:ln>
        </p:spPr>
        <p:txBody>
          <a:bodyPr wrap="none">
            <a:spAutoFit/>
          </a:bodyPr>
          <a:lstStyle/>
          <a:p>
            <a:pPr algn="ctr"/>
            <a:r>
              <a:rPr lang="en-US" sz="2400" b="1" i="0">
                <a:solidFill>
                  <a:srgbClr val="554C39"/>
                </a:solidFill>
              </a:rPr>
              <a:t>Ephesians 1:3-6</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iblebig"/>
          <p:cNvPicPr>
            <a:picLocks noChangeAspect="1" noChangeArrowheads="1"/>
          </p:cNvPicPr>
          <p:nvPr/>
        </p:nvPicPr>
        <p:blipFill>
          <a:blip r:embed="rId3"/>
          <a:srcRect/>
          <a:stretch>
            <a:fillRect/>
          </a:stretch>
        </p:blipFill>
        <p:spPr bwMode="auto">
          <a:xfrm>
            <a:off x="236538" y="1833563"/>
            <a:ext cx="8550275" cy="4978400"/>
          </a:xfrm>
          <a:prstGeom prst="rect">
            <a:avLst/>
          </a:prstGeom>
          <a:noFill/>
          <a:ln w="9525">
            <a:noFill/>
            <a:miter lim="800000"/>
            <a:headEnd/>
            <a:tailEnd/>
          </a:ln>
        </p:spPr>
      </p:pic>
      <p:sp>
        <p:nvSpPr>
          <p:cNvPr id="2130948" name="Rectangle 4"/>
          <p:cNvSpPr>
            <a:spLocks noChangeArrowheads="1"/>
          </p:cNvSpPr>
          <p:nvPr/>
        </p:nvSpPr>
        <p:spPr bwMode="auto">
          <a:xfrm>
            <a:off x="2173288" y="1339850"/>
            <a:ext cx="1520825" cy="83026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6000" b="1" i="0" dirty="0">
                <a:solidFill>
                  <a:schemeClr val="bg1"/>
                </a:solidFill>
                <a:effectLst>
                  <a:outerShdw blurRad="38100" dist="38100" dir="2700000" algn="tl">
                    <a:srgbClr val="000000">
                      <a:alpha val="43137"/>
                    </a:srgbClr>
                  </a:outerShdw>
                </a:effectLst>
                <a:latin typeface="Eras Bold ITC" pitchFamily="34" charset="0"/>
              </a:rPr>
              <a:t>OT</a:t>
            </a:r>
          </a:p>
        </p:txBody>
      </p:sp>
      <p:sp>
        <p:nvSpPr>
          <p:cNvPr id="2130949" name="Rectangle 5"/>
          <p:cNvSpPr>
            <a:spLocks noChangeArrowheads="1"/>
          </p:cNvSpPr>
          <p:nvPr/>
        </p:nvSpPr>
        <p:spPr bwMode="auto">
          <a:xfrm>
            <a:off x="6127750" y="1414463"/>
            <a:ext cx="1627188" cy="83026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6000" i="0" dirty="0">
                <a:solidFill>
                  <a:srgbClr val="FFC000"/>
                </a:solidFill>
                <a:effectLst>
                  <a:outerShdw blurRad="38100" dist="38100" dir="2700000" algn="tl">
                    <a:srgbClr val="000000">
                      <a:alpha val="43137"/>
                    </a:srgbClr>
                  </a:outerShdw>
                </a:effectLst>
                <a:latin typeface="Eras Bold ITC" pitchFamily="34" charset="0"/>
              </a:rPr>
              <a:t>NT</a:t>
            </a:r>
          </a:p>
        </p:txBody>
      </p:sp>
      <p:pic>
        <p:nvPicPr>
          <p:cNvPr id="2130950" name="Picture 6" descr="lightning"/>
          <p:cNvPicPr>
            <a:picLocks noChangeAspect="1" noChangeArrowheads="1"/>
          </p:cNvPicPr>
          <p:nvPr/>
        </p:nvPicPr>
        <p:blipFill>
          <a:blip r:embed="rId4"/>
          <a:srcRect/>
          <a:stretch>
            <a:fillRect/>
          </a:stretch>
        </p:blipFill>
        <p:spPr bwMode="auto">
          <a:xfrm>
            <a:off x="539750" y="1608138"/>
            <a:ext cx="4919663" cy="4791075"/>
          </a:xfrm>
          <a:prstGeom prst="rect">
            <a:avLst/>
          </a:prstGeom>
          <a:noFill/>
          <a:ln w="9525">
            <a:noFill/>
            <a:miter lim="800000"/>
            <a:headEnd/>
            <a:tailEnd/>
          </a:ln>
        </p:spPr>
      </p:pic>
      <p:pic>
        <p:nvPicPr>
          <p:cNvPr id="2130951" name="Picture 7" descr="love"/>
          <p:cNvPicPr>
            <a:picLocks noChangeAspect="1" noChangeArrowheads="1"/>
          </p:cNvPicPr>
          <p:nvPr/>
        </p:nvPicPr>
        <p:blipFill>
          <a:blip r:embed="rId5"/>
          <a:srcRect/>
          <a:stretch>
            <a:fillRect/>
          </a:stretch>
        </p:blipFill>
        <p:spPr bwMode="auto">
          <a:xfrm>
            <a:off x="4464050" y="2008188"/>
            <a:ext cx="4160838" cy="4033837"/>
          </a:xfrm>
          <a:prstGeom prst="rect">
            <a:avLst/>
          </a:prstGeom>
          <a:noFill/>
          <a:ln w="9525">
            <a:noFill/>
            <a:miter lim="800000"/>
            <a:headEnd/>
            <a:tailEnd/>
          </a:ln>
        </p:spPr>
      </p:pic>
      <p:sp>
        <p:nvSpPr>
          <p:cNvPr id="28679" name="Rectangle 9"/>
          <p:cNvSpPr>
            <a:spLocks noGrp="1" noChangeArrowheads="1"/>
          </p:cNvSpPr>
          <p:nvPr>
            <p:ph type="title"/>
          </p:nvPr>
        </p:nvSpPr>
        <p:spPr>
          <a:xfrm>
            <a:off x="0" y="68263"/>
            <a:ext cx="9144000" cy="1143000"/>
          </a:xfrm>
        </p:spPr>
        <p:txBody>
          <a:bodyPr/>
          <a:lstStyle/>
          <a:p>
            <a:pPr eaLnBrk="1" hangingPunct="1"/>
            <a:r>
              <a:rPr lang="en-US" sz="4000" dirty="0"/>
              <a:t>Which God?</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2994" name="Picture 2" descr="godnolines"/>
          <p:cNvPicPr>
            <a:picLocks noChangeAspect="1" noChangeArrowheads="1"/>
          </p:cNvPicPr>
          <p:nvPr/>
        </p:nvPicPr>
        <p:blipFill>
          <a:blip r:embed="rId3"/>
          <a:srcRect/>
          <a:stretch>
            <a:fillRect/>
          </a:stretch>
        </p:blipFill>
        <p:spPr bwMode="auto">
          <a:xfrm>
            <a:off x="0" y="-219075"/>
            <a:ext cx="9304338" cy="7261225"/>
          </a:xfrm>
          <a:prstGeom prst="rect">
            <a:avLst/>
          </a:prstGeom>
          <a:noFill/>
        </p:spPr>
      </p:pic>
      <p:pic>
        <p:nvPicPr>
          <p:cNvPr id="2132995" name="Picture 3" descr="godsomelines"/>
          <p:cNvPicPr>
            <a:picLocks noChangeAspect="1" noChangeArrowheads="1"/>
          </p:cNvPicPr>
          <p:nvPr/>
        </p:nvPicPr>
        <p:blipFill>
          <a:blip r:embed="rId4"/>
          <a:srcRect/>
          <a:stretch>
            <a:fillRect/>
          </a:stretch>
        </p:blipFill>
        <p:spPr bwMode="auto">
          <a:xfrm>
            <a:off x="-227013" y="-230188"/>
            <a:ext cx="9520238" cy="7281863"/>
          </a:xfrm>
          <a:prstGeom prst="rect">
            <a:avLst/>
          </a:prstGeom>
          <a:noFill/>
        </p:spPr>
      </p:pic>
      <p:pic>
        <p:nvPicPr>
          <p:cNvPr id="2132996" name="Picture 4" descr="godmorelines"/>
          <p:cNvPicPr>
            <a:picLocks noChangeAspect="1" noChangeArrowheads="1"/>
          </p:cNvPicPr>
          <p:nvPr/>
        </p:nvPicPr>
        <p:blipFill>
          <a:blip r:embed="rId5"/>
          <a:srcRect/>
          <a:stretch>
            <a:fillRect/>
          </a:stretch>
        </p:blipFill>
        <p:spPr bwMode="auto">
          <a:xfrm>
            <a:off x="-252413" y="-192088"/>
            <a:ext cx="9566276" cy="7258051"/>
          </a:xfrm>
          <a:prstGeom prst="rect">
            <a:avLst/>
          </a:prstGeom>
          <a:noFill/>
        </p:spPr>
      </p:pic>
      <p:pic>
        <p:nvPicPr>
          <p:cNvPr id="2132997" name="Picture 5" descr="godfull"/>
          <p:cNvPicPr>
            <a:picLocks noChangeAspect="1" noChangeArrowheads="1"/>
          </p:cNvPicPr>
          <p:nvPr/>
        </p:nvPicPr>
        <p:blipFill>
          <a:blip r:embed="rId6"/>
          <a:srcRect/>
          <a:stretch>
            <a:fillRect/>
          </a:stretch>
        </p:blipFill>
        <p:spPr bwMode="auto">
          <a:xfrm>
            <a:off x="-134938" y="-101600"/>
            <a:ext cx="9437688" cy="7078663"/>
          </a:xfrm>
          <a:prstGeom prst="rect">
            <a:avLst/>
          </a:prstGeom>
          <a:noFill/>
        </p:spPr>
      </p:pic>
      <p:pic>
        <p:nvPicPr>
          <p:cNvPr id="2132998" name="Picture 6" descr="godsuperfull"/>
          <p:cNvPicPr>
            <a:picLocks noChangeAspect="1" noChangeArrowheads="1"/>
          </p:cNvPicPr>
          <p:nvPr/>
        </p:nvPicPr>
        <p:blipFill>
          <a:blip r:embed="rId7"/>
          <a:srcRect/>
          <a:stretch>
            <a:fillRect/>
          </a:stretch>
        </p:blipFill>
        <p:spPr bwMode="auto">
          <a:xfrm>
            <a:off x="-165100" y="-236538"/>
            <a:ext cx="9455150" cy="7269163"/>
          </a:xfrm>
          <a:prstGeom prst="rect">
            <a:avLst/>
          </a:prstGeom>
          <a:noFill/>
        </p:spPr>
      </p:pic>
      <p:sp>
        <p:nvSpPr>
          <p:cNvPr id="2132999" name="Text Box 7"/>
          <p:cNvSpPr txBox="1">
            <a:spLocks noChangeArrowheads="1"/>
          </p:cNvSpPr>
          <p:nvPr/>
        </p:nvSpPr>
        <p:spPr bwMode="auto">
          <a:xfrm>
            <a:off x="881063" y="3810000"/>
            <a:ext cx="6856412" cy="896938"/>
          </a:xfrm>
          <a:prstGeom prst="rect">
            <a:avLst/>
          </a:prstGeom>
          <a:noFill/>
          <a:ln w="9525" algn="ctr">
            <a:noFill/>
            <a:miter lim="800000"/>
            <a:headEnd/>
            <a:tailEnd/>
          </a:ln>
          <a:effectLst/>
        </p:spPr>
        <p:txBody>
          <a:bodyPr>
            <a:spAutoFit/>
            <a:flatTx/>
          </a:bodyPr>
          <a:lstStyle/>
          <a:p>
            <a:pPr>
              <a:lnSpc>
                <a:spcPct val="80000"/>
              </a:lnSpc>
            </a:pPr>
            <a:r>
              <a:rPr lang="en-US" sz="6600" i="0">
                <a:latin typeface="Eras Bold ITC" pitchFamily="34" charset="0"/>
              </a:rPr>
              <a:t>GOD IS HOLY</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godsuperfull"/>
          <p:cNvPicPr>
            <a:picLocks noChangeAspect="1" noChangeArrowheads="1"/>
          </p:cNvPicPr>
          <p:nvPr/>
        </p:nvPicPr>
        <p:blipFill>
          <a:blip r:embed="rId3"/>
          <a:srcRect/>
          <a:stretch>
            <a:fillRect/>
          </a:stretch>
        </p:blipFill>
        <p:spPr bwMode="auto">
          <a:xfrm>
            <a:off x="-165100" y="-236538"/>
            <a:ext cx="9455150" cy="7269163"/>
          </a:xfrm>
          <a:prstGeom prst="rect">
            <a:avLst/>
          </a:prstGeom>
          <a:noFill/>
        </p:spPr>
      </p:pic>
      <p:sp>
        <p:nvSpPr>
          <p:cNvPr id="2141186" name="Rectangle 2"/>
          <p:cNvSpPr>
            <a:spLocks noChangeArrowheads="1"/>
          </p:cNvSpPr>
          <p:nvPr/>
        </p:nvSpPr>
        <p:spPr bwMode="auto">
          <a:xfrm>
            <a:off x="6242304" y="2138363"/>
            <a:ext cx="1553210"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a:spcBef>
                <a:spcPct val="20000"/>
              </a:spcBef>
              <a:buClr>
                <a:schemeClr val="tx1"/>
              </a:buClr>
              <a:defRPr/>
            </a:pPr>
            <a:endParaRPr lang="en-US" sz="2800" b="1" i="0"/>
          </a:p>
        </p:txBody>
      </p:sp>
      <p:sp>
        <p:nvSpPr>
          <p:cNvPr id="2141187" name="Rectangle 3"/>
          <p:cNvSpPr>
            <a:spLocks noChangeArrowheads="1"/>
          </p:cNvSpPr>
          <p:nvPr/>
        </p:nvSpPr>
        <p:spPr bwMode="auto">
          <a:xfrm>
            <a:off x="4202367" y="2687638"/>
            <a:ext cx="3210369"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a:spcBef>
                <a:spcPct val="20000"/>
              </a:spcBef>
              <a:buClr>
                <a:schemeClr val="tx1"/>
              </a:buClr>
              <a:defRPr/>
            </a:pPr>
            <a:endParaRPr lang="en-US" sz="2800" b="1" i="0"/>
          </a:p>
        </p:txBody>
      </p:sp>
      <p:sp>
        <p:nvSpPr>
          <p:cNvPr id="2141188" name="Rectangle 4"/>
          <p:cNvSpPr>
            <a:spLocks noChangeArrowheads="1"/>
          </p:cNvSpPr>
          <p:nvPr/>
        </p:nvSpPr>
        <p:spPr bwMode="auto">
          <a:xfrm>
            <a:off x="395288" y="280988"/>
            <a:ext cx="8382000" cy="1150937"/>
          </a:xfrm>
          <a:prstGeom prst="rect">
            <a:avLst/>
          </a:prstGeom>
          <a:noFill/>
          <a:ln w="9525">
            <a:noFill/>
            <a:miter lim="800000"/>
            <a:headEnd/>
            <a:tailEnd/>
          </a:ln>
        </p:spPr>
        <p:txBody>
          <a:bodyPr/>
          <a:lstStyle/>
          <a:p>
            <a:pPr indent="6350">
              <a:spcBef>
                <a:spcPct val="20000"/>
              </a:spcBef>
              <a:buClr>
                <a:schemeClr val="tx1"/>
              </a:buClr>
            </a:pPr>
            <a:r>
              <a:rPr lang="en-US" sz="3600" i="0" dirty="0">
                <a:solidFill>
                  <a:srgbClr val="997934"/>
                </a:solidFill>
              </a:rPr>
              <a:t>Ps 33:4-5</a:t>
            </a:r>
            <a:r>
              <a:rPr lang="en-US" sz="3600" b="1" i="0" dirty="0">
                <a:solidFill>
                  <a:srgbClr val="FFFF00"/>
                </a:solidFill>
              </a:rPr>
              <a:t> </a:t>
            </a:r>
            <a:r>
              <a:rPr lang="en-US" sz="3600" b="1" i="0" dirty="0"/>
              <a:t>  </a:t>
            </a:r>
            <a:r>
              <a:rPr lang="en-US" sz="3600" b="1" dirty="0">
                <a:solidFill>
                  <a:schemeClr val="bg1"/>
                </a:solidFill>
              </a:rPr>
              <a:t> </a:t>
            </a:r>
          </a:p>
          <a:p>
            <a:pPr indent="6350">
              <a:spcBef>
                <a:spcPct val="20000"/>
              </a:spcBef>
              <a:buClr>
                <a:schemeClr val="tx1"/>
              </a:buClr>
            </a:pPr>
            <a:r>
              <a:rPr lang="en-US" sz="3600" b="1" dirty="0">
                <a:solidFill>
                  <a:schemeClr val="accent2"/>
                </a:solidFill>
              </a:rPr>
              <a:t>“For the word of the LORD is upright, And all His work is done in faithfulness. He loves righteousness and  </a:t>
            </a:r>
            <a:r>
              <a:rPr lang="en-US" sz="3600" b="1" u="sng" dirty="0">
                <a:solidFill>
                  <a:srgbClr val="F4FFD5"/>
                </a:solidFill>
              </a:rPr>
              <a:t>justice</a:t>
            </a:r>
            <a:r>
              <a:rPr lang="en-US" sz="3600" b="1" dirty="0">
                <a:solidFill>
                  <a:srgbClr val="F4FFD5"/>
                </a:solidFill>
              </a:rPr>
              <a:t>; </a:t>
            </a:r>
            <a:r>
              <a:rPr lang="en-US" sz="3600" b="1" dirty="0">
                <a:solidFill>
                  <a:schemeClr val="accent2"/>
                </a:solidFill>
              </a:rPr>
              <a:t>The earth is full of the  </a:t>
            </a:r>
            <a:r>
              <a:rPr lang="en-US" sz="3600" b="1" u="sng" dirty="0" err="1">
                <a:solidFill>
                  <a:srgbClr val="F4FFD5"/>
                </a:solidFill>
              </a:rPr>
              <a:t>lovingkindness</a:t>
            </a:r>
            <a:r>
              <a:rPr lang="en-US" sz="3600" b="1" dirty="0">
                <a:solidFill>
                  <a:schemeClr val="accent2"/>
                </a:solidFill>
              </a:rPr>
              <a:t> of the LORD.”</a:t>
            </a:r>
          </a:p>
        </p:txBody>
      </p:sp>
      <p:sp>
        <p:nvSpPr>
          <p:cNvPr id="2141189" name="Rectangle 5"/>
          <p:cNvSpPr>
            <a:spLocks noGrp="1" noChangeArrowheads="1"/>
          </p:cNvSpPr>
          <p:nvPr>
            <p:ph type="body" sz="half" idx="1"/>
          </p:nvPr>
        </p:nvSpPr>
        <p:spPr>
          <a:xfrm>
            <a:off x="752475" y="5311775"/>
            <a:ext cx="7507288" cy="102235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eaLnBrk="1" hangingPunct="1">
              <a:buFontTx/>
              <a:buNone/>
              <a:defRPr/>
            </a:pPr>
            <a:r>
              <a:rPr lang="en-US" b="1" dirty="0">
                <a:solidFill>
                  <a:srgbClr val="FFFF00"/>
                </a:solidFill>
                <a:effectLst>
                  <a:outerShdw blurRad="38100" dist="38100" dir="2700000" algn="tl">
                    <a:srgbClr val="000000">
                      <a:alpha val="43137"/>
                    </a:srgbClr>
                  </a:outerShdw>
                </a:effectLst>
              </a:rPr>
              <a:t>God’s holiness is demonstrated in His</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justice</a:t>
            </a:r>
            <a:r>
              <a:rPr lang="en-US" b="1" dirty="0">
                <a:effectLst>
                  <a:outerShdw blurRad="38100" dist="38100" dir="2700000" algn="tl">
                    <a:srgbClr val="000000">
                      <a:alpha val="43137"/>
                    </a:srgbClr>
                  </a:outerShdw>
                </a:effectLst>
              </a:rPr>
              <a:t> </a:t>
            </a:r>
            <a:r>
              <a:rPr lang="en-US" b="1" dirty="0">
                <a:solidFill>
                  <a:srgbClr val="F9E87F"/>
                </a:solidFill>
                <a:effectLst>
                  <a:outerShdw blurRad="38100" dist="38100" dir="2700000" algn="tl">
                    <a:srgbClr val="000000">
                      <a:alpha val="43137"/>
                    </a:srgbClr>
                  </a:outerShdw>
                </a:effectLst>
              </a:rPr>
              <a:t>and</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love</a:t>
            </a:r>
            <a:r>
              <a:rPr lang="en-US" b="1" dirty="0">
                <a:solidFill>
                  <a:srgbClr val="FFFF00"/>
                </a:solidFill>
                <a:effectLst>
                  <a:outerShdw blurRad="38100" dist="38100" dir="2700000" algn="tl">
                    <a:srgbClr val="000000">
                      <a:alpha val="43137"/>
                    </a:srgbClr>
                  </a:outerShdw>
                </a:effectLst>
              </a:rPr>
              <a:t> toward His creation.</a:t>
            </a:r>
          </a:p>
        </p:txBody>
      </p:sp>
      <p:sp>
        <p:nvSpPr>
          <p:cNvPr id="2141190" name="Text Box 6"/>
          <p:cNvSpPr txBox="1">
            <a:spLocks noChangeArrowheads="1"/>
          </p:cNvSpPr>
          <p:nvPr/>
        </p:nvSpPr>
        <p:spPr bwMode="auto">
          <a:xfrm>
            <a:off x="488950" y="399097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JUSTICE</a:t>
            </a:r>
          </a:p>
        </p:txBody>
      </p:sp>
      <p:sp>
        <p:nvSpPr>
          <p:cNvPr id="2141191" name="Text Box 7"/>
          <p:cNvSpPr txBox="1">
            <a:spLocks noChangeArrowheads="1"/>
          </p:cNvSpPr>
          <p:nvPr/>
        </p:nvSpPr>
        <p:spPr bwMode="auto">
          <a:xfrm>
            <a:off x="4714875" y="398462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spAutoFit/>
            <a:flatTx/>
          </a:bodyPr>
          <a:lstStyle/>
          <a:p>
            <a:pPr algn="ctr">
              <a:spcBef>
                <a:spcPct val="50000"/>
              </a:spcBef>
              <a:defRPr/>
            </a:pPr>
            <a:r>
              <a:rPr lang="en-US" sz="6000" i="0" dirty="0">
                <a:solidFill>
                  <a:srgbClr val="E0014A"/>
                </a:solidFill>
                <a:effectLst>
                  <a:outerShdw blurRad="38100" dist="38100" dir="2700000" algn="tl">
                    <a:srgbClr val="000000"/>
                  </a:outerShdw>
                </a:effectLst>
                <a:latin typeface="Eras Bold ITC" pitchFamily="34" charset="0"/>
              </a:rPr>
              <a:t>LOVE</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3234" name="Picture 2" descr="godstar"/>
          <p:cNvPicPr>
            <a:picLocks noChangeAspect="1" noChangeArrowheads="1"/>
          </p:cNvPicPr>
          <p:nvPr/>
        </p:nvPicPr>
        <p:blipFill>
          <a:blip r:embed="rId3"/>
          <a:srcRect/>
          <a:stretch>
            <a:fillRect/>
          </a:stretch>
        </p:blipFill>
        <p:spPr bwMode="auto">
          <a:xfrm>
            <a:off x="1490663" y="0"/>
            <a:ext cx="6046787" cy="4514850"/>
          </a:xfrm>
          <a:prstGeom prst="rect">
            <a:avLst/>
          </a:prstGeom>
          <a:noFill/>
          <a:effectLst>
            <a:glow rad="228600">
              <a:srgbClr val="FFFF00">
                <a:alpha val="40000"/>
              </a:srgbClr>
            </a:glow>
          </a:effectLst>
        </p:spPr>
      </p:pic>
      <p:sp>
        <p:nvSpPr>
          <p:cNvPr id="2143235" name="Rectangle 3"/>
          <p:cNvSpPr>
            <a:spLocks noGrp="1" noChangeArrowheads="1"/>
          </p:cNvSpPr>
          <p:nvPr>
            <p:ph type="body" sz="half" idx="1"/>
          </p:nvPr>
        </p:nvSpPr>
        <p:spPr>
          <a:xfrm>
            <a:off x="511175" y="5202238"/>
            <a:ext cx="8256588" cy="10318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lstStyle/>
          <a:p>
            <a:pPr marL="349250" indent="-349250" algn="ctr" eaLnBrk="1" hangingPunct="1">
              <a:buFontTx/>
              <a:buNone/>
              <a:defRPr/>
            </a:pPr>
            <a:r>
              <a:rPr lang="en-US" b="1" dirty="0">
                <a:solidFill>
                  <a:srgbClr val="FFFF00"/>
                </a:solidFill>
              </a:rPr>
              <a:t>God demands moral uprightness in His creatures because He is Holy!</a:t>
            </a:r>
          </a:p>
        </p:txBody>
      </p:sp>
      <p:sp>
        <p:nvSpPr>
          <p:cNvPr id="2143236" name="Rectangle 4"/>
          <p:cNvSpPr>
            <a:spLocks noGrp="1" noChangeArrowheads="1"/>
          </p:cNvSpPr>
          <p:nvPr>
            <p:ph type="body" sz="half" idx="2"/>
          </p:nvPr>
        </p:nvSpPr>
        <p:spPr>
          <a:xfrm>
            <a:off x="488950" y="3003550"/>
            <a:ext cx="8229600" cy="18891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0" indent="6350" eaLnBrk="1" hangingPunct="1">
              <a:buFontTx/>
              <a:buNone/>
              <a:defRPr/>
            </a:pPr>
            <a:r>
              <a:rPr lang="en-US" sz="3600" b="1" i="1" dirty="0">
                <a:solidFill>
                  <a:schemeClr val="bg1"/>
                </a:solidFill>
                <a:effectLst>
                  <a:outerShdw blurRad="38100" dist="38100" dir="2700000" algn="tl">
                    <a:srgbClr val="000000"/>
                  </a:outerShdw>
                </a:effectLst>
                <a:latin typeface="Eras Medium ITC" pitchFamily="34" charset="0"/>
              </a:rPr>
              <a:t>“Thus </a:t>
            </a:r>
            <a:r>
              <a:rPr lang="en-US" sz="3600" b="1" i="1" u="sng" dirty="0">
                <a:solidFill>
                  <a:srgbClr val="FFFF00"/>
                </a:solidFill>
                <a:effectLst>
                  <a:outerShdw blurRad="38100" dist="38100" dir="2700000" algn="tl">
                    <a:srgbClr val="000000"/>
                  </a:outerShdw>
                </a:effectLst>
                <a:latin typeface="Eras Medium ITC" pitchFamily="34" charset="0"/>
              </a:rPr>
              <a:t>you are to be holy</a:t>
            </a:r>
            <a:r>
              <a:rPr lang="en-US" sz="3600" b="1" i="1" dirty="0">
                <a:solidFill>
                  <a:schemeClr val="bg1"/>
                </a:solidFill>
                <a:effectLst>
                  <a:outerShdw blurRad="38100" dist="38100" dir="2700000" algn="tl">
                    <a:srgbClr val="000000"/>
                  </a:outerShdw>
                </a:effectLst>
                <a:latin typeface="Eras Medium ITC" pitchFamily="34" charset="0"/>
              </a:rPr>
              <a:t> to Me, for </a:t>
            </a:r>
            <a:r>
              <a:rPr lang="en-US" sz="3600" b="1" i="1" u="sng" dirty="0">
                <a:solidFill>
                  <a:srgbClr val="FFFF00"/>
                </a:solidFill>
                <a:effectLst>
                  <a:outerShdw blurRad="38100" dist="38100" dir="2700000" algn="tl">
                    <a:srgbClr val="000000"/>
                  </a:outerShdw>
                </a:effectLst>
                <a:latin typeface="Eras Medium ITC" pitchFamily="34" charset="0"/>
              </a:rPr>
              <a:t>I the LORD am holy</a:t>
            </a:r>
            <a:r>
              <a:rPr lang="en-US" sz="3600" b="1" i="1" dirty="0">
                <a:solidFill>
                  <a:schemeClr val="bg1"/>
                </a:solidFill>
                <a:effectLst>
                  <a:outerShdw blurRad="38100" dist="38100" dir="2700000" algn="tl">
                    <a:srgbClr val="000000"/>
                  </a:outerShdw>
                </a:effectLst>
                <a:latin typeface="Eras Medium ITC" pitchFamily="34" charset="0"/>
              </a:rPr>
              <a:t>; and I have set you apart</a:t>
            </a:r>
            <a:r>
              <a:rPr lang="en-US" sz="3600" b="1" i="1" dirty="0">
                <a:solidFill>
                  <a:srgbClr val="FFFF00"/>
                </a:solidFill>
                <a:effectLst>
                  <a:outerShdw blurRad="38100" dist="38100" dir="2700000" algn="tl">
                    <a:srgbClr val="000000"/>
                  </a:outerShdw>
                </a:effectLst>
                <a:latin typeface="Eras Medium ITC" pitchFamily="34" charset="0"/>
              </a:rPr>
              <a:t> </a:t>
            </a:r>
            <a:r>
              <a:rPr lang="en-US" sz="3600" b="1" i="1" dirty="0">
                <a:solidFill>
                  <a:schemeClr val="bg1"/>
                </a:solidFill>
                <a:effectLst>
                  <a:outerShdw blurRad="38100" dist="38100" dir="2700000" algn="tl">
                    <a:srgbClr val="000000"/>
                  </a:outerShdw>
                </a:effectLst>
                <a:latin typeface="Eras Medium ITC" pitchFamily="34" charset="0"/>
              </a:rPr>
              <a:t>from the peoples to be Mine.”</a:t>
            </a:r>
            <a:r>
              <a:rPr lang="en-US" sz="3600" b="1" i="1" dirty="0">
                <a:effectLst>
                  <a:outerShdw blurRad="38100" dist="38100" dir="2700000" algn="tl">
                    <a:srgbClr val="FFFFFF"/>
                  </a:outerShdw>
                </a:effectLst>
                <a:latin typeface="Eras Medium ITC" pitchFamily="34" charset="0"/>
              </a:rPr>
              <a:t>   </a:t>
            </a:r>
            <a:r>
              <a:rPr lang="en-US" b="1" dirty="0">
                <a:solidFill>
                  <a:srgbClr val="FFFF00"/>
                </a:solidFill>
                <a:effectLst>
                  <a:outerShdw blurRad="38100" dist="38100" dir="2700000" algn="tl">
                    <a:srgbClr val="000000"/>
                  </a:outerShdw>
                </a:effectLst>
                <a:latin typeface="Eras Medium ITC" pitchFamily="34" charset="0"/>
              </a:rPr>
              <a:t>Lev. 20:26</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5282" name="Picture 2" descr="godall"/>
          <p:cNvPicPr>
            <a:picLocks noChangeAspect="1" noChangeArrowheads="1"/>
          </p:cNvPicPr>
          <p:nvPr/>
        </p:nvPicPr>
        <p:blipFill>
          <a:blip r:embed="rId3"/>
          <a:srcRect/>
          <a:stretch>
            <a:fillRect/>
          </a:stretch>
        </p:blipFill>
        <p:spPr bwMode="auto">
          <a:xfrm>
            <a:off x="0" y="-122238"/>
            <a:ext cx="9144000" cy="6980238"/>
          </a:xfrm>
          <a:prstGeom prst="rect">
            <a:avLst/>
          </a:prstGeom>
          <a:noFill/>
        </p:spPr>
      </p:pic>
      <p:sp>
        <p:nvSpPr>
          <p:cNvPr id="2145283" name="Rectangle 3"/>
          <p:cNvSpPr>
            <a:spLocks noChangeArrowheads="1"/>
          </p:cNvSpPr>
          <p:nvPr/>
        </p:nvSpPr>
        <p:spPr bwMode="auto">
          <a:xfrm>
            <a:off x="509588" y="2757488"/>
            <a:ext cx="8062912" cy="2713037"/>
          </a:xfrm>
          <a:prstGeom prst="rect">
            <a:avLst/>
          </a:prstGeom>
          <a:noFill/>
          <a:ln w="9525">
            <a:noFill/>
            <a:miter lim="800000"/>
            <a:headEnd/>
            <a:tailEnd/>
          </a:ln>
          <a:effectLst/>
        </p:spPr>
        <p:txBody>
          <a:bodyPr anchor="ctr"/>
          <a:lstStyle/>
          <a:p>
            <a:pPr>
              <a:lnSpc>
                <a:spcPct val="95000"/>
              </a:lnSpc>
            </a:pPr>
            <a:r>
              <a:rPr lang="en-US" sz="4400" b="1" i="0">
                <a:solidFill>
                  <a:srgbClr val="0033CC"/>
                </a:solidFill>
                <a:latin typeface="Eras Bold ITC" pitchFamily="34" charset="0"/>
                <a:cs typeface="Arial" charset="0"/>
              </a:rPr>
              <a:t>A DESIRED RELATIONSHIP:</a:t>
            </a:r>
            <a:br>
              <a:rPr lang="en-US" sz="4400" b="1" i="0">
                <a:solidFill>
                  <a:srgbClr val="0033CC"/>
                </a:solidFill>
                <a:latin typeface="Eras Bold ITC" pitchFamily="34" charset="0"/>
                <a:cs typeface="Arial" charset="0"/>
              </a:rPr>
            </a:br>
            <a:r>
              <a:rPr lang="en-US" sz="4400" b="1" i="0">
                <a:solidFill>
                  <a:srgbClr val="0033CC"/>
                </a:solidFill>
                <a:latin typeface="Eras Bold ITC" pitchFamily="34" charset="0"/>
                <a:cs typeface="Arial" charset="0"/>
              </a:rPr>
              <a:t>SPIRITUAL FELLOWSHIP</a:t>
            </a:r>
            <a:br>
              <a:rPr lang="en-US" sz="4400" b="1" i="0">
                <a:solidFill>
                  <a:srgbClr val="0033CC"/>
                </a:solidFill>
                <a:latin typeface="Eras Bold ITC" pitchFamily="34" charset="0"/>
                <a:cs typeface="Arial" charset="0"/>
              </a:rPr>
            </a:br>
            <a:r>
              <a:rPr lang="en-US" sz="2800" b="1" i="0">
                <a:solidFill>
                  <a:srgbClr val="0033CC"/>
                </a:solidFill>
                <a:latin typeface="Eras Bold ITC" pitchFamily="34" charset="0"/>
                <a:cs typeface="Arial" charset="0"/>
              </a:rPr>
              <a:t>WITH A HOLY GOD</a:t>
            </a:r>
          </a:p>
        </p:txBody>
      </p:sp>
      <p:pic>
        <p:nvPicPr>
          <p:cNvPr id="2145284" name="Picture 4" descr="godstar"/>
          <p:cNvPicPr>
            <a:picLocks noChangeAspect="1" noChangeArrowheads="1"/>
          </p:cNvPicPr>
          <p:nvPr/>
        </p:nvPicPr>
        <p:blipFill>
          <a:blip r:embed="rId4"/>
          <a:srcRect/>
          <a:stretch>
            <a:fillRect/>
          </a:stretch>
        </p:blipFill>
        <p:spPr bwMode="auto">
          <a:xfrm>
            <a:off x="1490663" y="-1168400"/>
            <a:ext cx="6046787" cy="4514850"/>
          </a:xfrm>
          <a:prstGeom prst="rect">
            <a:avLst/>
          </a:prstGeom>
          <a:noFill/>
        </p:spPr>
      </p:pic>
      <p:pic>
        <p:nvPicPr>
          <p:cNvPr id="2145285" name="Picture 5" descr="guywhite"/>
          <p:cNvPicPr>
            <a:picLocks noChangeAspect="1" noChangeArrowheads="1"/>
          </p:cNvPicPr>
          <p:nvPr/>
        </p:nvPicPr>
        <p:blipFill>
          <a:blip r:embed="rId5"/>
          <a:srcRect/>
          <a:stretch>
            <a:fillRect/>
          </a:stretch>
        </p:blipFill>
        <p:spPr bwMode="auto">
          <a:xfrm>
            <a:off x="2871788" y="5076825"/>
            <a:ext cx="1289050" cy="17811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331" name="Picture 3" descr="godall"/>
          <p:cNvPicPr>
            <a:picLocks noChangeAspect="1" noChangeArrowheads="1"/>
          </p:cNvPicPr>
          <p:nvPr/>
        </p:nvPicPr>
        <p:blipFill>
          <a:blip r:embed="rId3"/>
          <a:srcRect/>
          <a:stretch>
            <a:fillRect/>
          </a:stretch>
        </p:blipFill>
        <p:spPr bwMode="auto">
          <a:xfrm>
            <a:off x="0" y="-122238"/>
            <a:ext cx="9144000" cy="6980238"/>
          </a:xfrm>
          <a:prstGeom prst="rect">
            <a:avLst/>
          </a:prstGeom>
          <a:noFill/>
          <a:ln w="9525">
            <a:noFill/>
            <a:miter lim="800000"/>
            <a:headEnd/>
            <a:tailEnd/>
          </a:ln>
        </p:spPr>
      </p:pic>
      <p:pic>
        <p:nvPicPr>
          <p:cNvPr id="36868" name="Picture 4" descr="godstar"/>
          <p:cNvPicPr>
            <a:picLocks noChangeAspect="1" noChangeArrowheads="1"/>
          </p:cNvPicPr>
          <p:nvPr/>
        </p:nvPicPr>
        <p:blipFill>
          <a:blip r:embed="rId4"/>
          <a:srcRect/>
          <a:stretch>
            <a:fillRect/>
          </a:stretch>
        </p:blipFill>
        <p:spPr bwMode="auto">
          <a:xfrm>
            <a:off x="1490663" y="-1168400"/>
            <a:ext cx="6046787" cy="4514850"/>
          </a:xfrm>
          <a:prstGeom prst="rect">
            <a:avLst/>
          </a:prstGeom>
          <a:noFill/>
          <a:ln w="9525">
            <a:noFill/>
            <a:miter lim="800000"/>
            <a:headEnd/>
            <a:tailEnd/>
          </a:ln>
        </p:spPr>
      </p:pic>
      <p:sp>
        <p:nvSpPr>
          <p:cNvPr id="9" name="Rectangle 2"/>
          <p:cNvSpPr>
            <a:spLocks noChangeArrowheads="1"/>
          </p:cNvSpPr>
          <p:nvPr/>
        </p:nvSpPr>
        <p:spPr bwMode="auto">
          <a:xfrm>
            <a:off x="0" y="4159045"/>
            <a:ext cx="9144000" cy="2862468"/>
          </a:xfrm>
          <a:prstGeom prst="rect">
            <a:avLst/>
          </a:prstGeom>
          <a:solidFill>
            <a:schemeClr val="tx1"/>
          </a:solidFill>
          <a:ln w="9525" algn="ctr">
            <a:noFill/>
            <a:miter lim="800000"/>
            <a:headEnd/>
            <a:tailEnd/>
          </a:ln>
        </p:spPr>
        <p:txBody>
          <a:bodyPr wrap="none" anchor="ctr"/>
          <a:lstStyle/>
          <a:p>
            <a:pPr algn="ctr"/>
            <a:endParaRPr lang="en-US"/>
          </a:p>
        </p:txBody>
      </p:sp>
      <p:sp>
        <p:nvSpPr>
          <p:cNvPr id="2147333" name="Rectangle 5"/>
          <p:cNvSpPr>
            <a:spLocks noChangeArrowheads="1"/>
          </p:cNvSpPr>
          <p:nvPr/>
        </p:nvSpPr>
        <p:spPr bwMode="auto">
          <a:xfrm>
            <a:off x="368710" y="1959641"/>
            <a:ext cx="8470694" cy="305481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marL="342900" indent="-342900" algn="ctr">
              <a:lnSpc>
                <a:spcPct val="90000"/>
              </a:lnSpc>
              <a:spcBef>
                <a:spcPct val="20000"/>
              </a:spcBef>
              <a:buClr>
                <a:schemeClr val="tx1"/>
              </a:buClr>
              <a:defRPr/>
            </a:pPr>
            <a:r>
              <a:rPr lang="en-US" sz="2800" b="1" i="0" dirty="0">
                <a:solidFill>
                  <a:schemeClr val="bg1"/>
                </a:solidFill>
                <a:effectLst>
                  <a:outerShdw blurRad="38100" dist="38100" dir="2700000" algn="tl">
                    <a:srgbClr val="000000"/>
                  </a:outerShdw>
                </a:effectLst>
              </a:rPr>
              <a:t>God exhibits an attitude of abhorrence </a:t>
            </a:r>
          </a:p>
          <a:p>
            <a:pPr marL="342900" indent="-342900" algn="ctr">
              <a:lnSpc>
                <a:spcPct val="90000"/>
              </a:lnSpc>
              <a:spcBef>
                <a:spcPct val="20000"/>
              </a:spcBef>
              <a:buClr>
                <a:schemeClr val="tx1"/>
              </a:buClr>
              <a:defRPr/>
            </a:pPr>
            <a:r>
              <a:rPr lang="en-US" sz="2800" b="1" i="0" dirty="0">
                <a:solidFill>
                  <a:schemeClr val="bg1"/>
                </a:solidFill>
                <a:effectLst>
                  <a:outerShdw blurRad="38100" dist="38100" dir="2700000" algn="tl">
                    <a:srgbClr val="000000"/>
                  </a:outerShdw>
                </a:effectLst>
              </a:rPr>
              <a:t>and hatred to all that is wrong</a:t>
            </a:r>
          </a:p>
          <a:p>
            <a:pPr marL="342900" indent="-342900" algn="ctr">
              <a:lnSpc>
                <a:spcPct val="90000"/>
              </a:lnSpc>
              <a:spcBef>
                <a:spcPct val="20000"/>
              </a:spcBef>
              <a:buClr>
                <a:schemeClr val="tx1"/>
              </a:buClr>
              <a:defRPr/>
            </a:pPr>
            <a:r>
              <a:rPr lang="en-US" sz="2400" b="1" dirty="0">
                <a:solidFill>
                  <a:srgbClr val="FFFF00"/>
                </a:solidFill>
                <a:effectLst>
                  <a:outerShdw blurRad="38100" dist="38100" dir="2700000" algn="tl">
                    <a:srgbClr val="000000"/>
                  </a:outerShdw>
                </a:effectLst>
              </a:rPr>
              <a:t>“You are of purer eyes than to behold evil, </a:t>
            </a:r>
          </a:p>
          <a:p>
            <a:pPr marL="342900" indent="-342900" algn="ctr">
              <a:lnSpc>
                <a:spcPct val="90000"/>
              </a:lnSpc>
              <a:spcBef>
                <a:spcPct val="20000"/>
              </a:spcBef>
              <a:buClr>
                <a:schemeClr val="tx1"/>
              </a:buClr>
              <a:defRPr/>
            </a:pPr>
            <a:r>
              <a:rPr lang="en-US" sz="2400" b="1" dirty="0">
                <a:solidFill>
                  <a:srgbClr val="FFFF00"/>
                </a:solidFill>
                <a:effectLst>
                  <a:outerShdw blurRad="38100" dist="38100" dir="2700000" algn="tl">
                    <a:srgbClr val="000000"/>
                  </a:outerShdw>
                </a:effectLst>
              </a:rPr>
              <a:t>and cannot look upon wickedness.”   </a:t>
            </a:r>
            <a:r>
              <a:rPr lang="en-US" sz="2400" i="0" dirty="0" err="1">
                <a:solidFill>
                  <a:schemeClr val="accent5"/>
                </a:solidFill>
              </a:rPr>
              <a:t>Hab</a:t>
            </a:r>
            <a:r>
              <a:rPr lang="en-US" sz="2400" i="0" dirty="0">
                <a:solidFill>
                  <a:schemeClr val="accent5"/>
                </a:solidFill>
              </a:rPr>
              <a:t> 1:13</a:t>
            </a:r>
          </a:p>
          <a:p>
            <a:pPr marL="342900" indent="-342900">
              <a:lnSpc>
                <a:spcPct val="90000"/>
              </a:lnSpc>
              <a:spcBef>
                <a:spcPct val="20000"/>
              </a:spcBef>
              <a:buClr>
                <a:schemeClr val="tx1"/>
              </a:buClr>
              <a:defRPr/>
            </a:pPr>
            <a:r>
              <a:rPr lang="en-US" sz="2800" b="1" i="0" dirty="0">
                <a:solidFill>
                  <a:schemeClr val="bg1"/>
                </a:solidFill>
                <a:effectLst>
                  <a:outerShdw blurRad="38100" dist="38100" dir="2700000" algn="tl">
                    <a:srgbClr val="000000"/>
                  </a:outerShdw>
                </a:effectLst>
              </a:rPr>
              <a:t>Sin Separates us from God</a:t>
            </a:r>
          </a:p>
          <a:p>
            <a:pPr marL="342900" indent="-342900">
              <a:lnSpc>
                <a:spcPct val="90000"/>
              </a:lnSpc>
              <a:spcBef>
                <a:spcPct val="20000"/>
              </a:spcBef>
              <a:buClr>
                <a:schemeClr val="tx1"/>
              </a:buClr>
              <a:defRPr/>
            </a:pPr>
            <a:r>
              <a:rPr lang="en-US" sz="2400" b="1" dirty="0">
                <a:solidFill>
                  <a:srgbClr val="FFFF00"/>
                </a:solidFill>
                <a:effectLst>
                  <a:outerShdw blurRad="38100" dist="38100" dir="2700000" algn="tl">
                    <a:srgbClr val="000000"/>
                  </a:outerShdw>
                </a:effectLst>
              </a:rPr>
              <a:t>“Your iniquities have separated you from your God; and your sins have hidden his face from you.”     </a:t>
            </a:r>
            <a:r>
              <a:rPr lang="en-US" sz="2400" i="0" dirty="0">
                <a:solidFill>
                  <a:schemeClr val="accent5"/>
                </a:solidFill>
              </a:rPr>
              <a:t>Is 59:2</a:t>
            </a:r>
          </a:p>
          <a:p>
            <a:pPr marL="342900" indent="-342900" algn="ctr">
              <a:lnSpc>
                <a:spcPct val="90000"/>
              </a:lnSpc>
              <a:spcBef>
                <a:spcPct val="20000"/>
              </a:spcBef>
              <a:buClr>
                <a:schemeClr val="tx1"/>
              </a:buClr>
              <a:defRPr/>
            </a:pPr>
            <a:r>
              <a:rPr lang="en-US" sz="2000" i="0" dirty="0">
                <a:solidFill>
                  <a:srgbClr val="FFFF00"/>
                </a:solidFill>
              </a:rPr>
              <a:t>  </a:t>
            </a:r>
            <a:r>
              <a:rPr lang="en-US" sz="2000" i="0" dirty="0">
                <a:solidFill>
                  <a:srgbClr val="F4FFD5"/>
                </a:solidFill>
                <a:latin typeface="Eras Light ITC" pitchFamily="34" charset="0"/>
              </a:rPr>
              <a:t> </a:t>
            </a:r>
          </a:p>
        </p:txBody>
      </p:sp>
      <p:sp>
        <p:nvSpPr>
          <p:cNvPr id="2147334" name="Rectangle 6"/>
          <p:cNvSpPr>
            <a:spLocks noChangeArrowheads="1"/>
          </p:cNvSpPr>
          <p:nvPr/>
        </p:nvSpPr>
        <p:spPr bwMode="auto">
          <a:xfrm>
            <a:off x="576263" y="3305175"/>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endParaRPr>
          </a:p>
        </p:txBody>
      </p:sp>
      <p:pic>
        <p:nvPicPr>
          <p:cNvPr id="2147337" name="Picture 9"/>
          <p:cNvPicPr>
            <a:picLocks noChangeAspect="1" noChangeArrowheads="1"/>
          </p:cNvPicPr>
          <p:nvPr/>
        </p:nvPicPr>
        <p:blipFill>
          <a:blip r:embed="rId5"/>
          <a:srcRect/>
          <a:stretch>
            <a:fillRect/>
          </a:stretch>
        </p:blipFill>
        <p:spPr bwMode="auto">
          <a:xfrm>
            <a:off x="3408363" y="5367338"/>
            <a:ext cx="514350" cy="1490662"/>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27" name="Picture 3" descr="img_Eve"/>
          <p:cNvPicPr>
            <a:picLocks noChangeAspect="1" noChangeArrowheads="1"/>
          </p:cNvPicPr>
          <p:nvPr/>
        </p:nvPicPr>
        <p:blipFill>
          <a:blip r:embed="rId3"/>
          <a:srcRect/>
          <a:stretch>
            <a:fillRect/>
          </a:stretch>
        </p:blipFill>
        <p:spPr bwMode="auto">
          <a:xfrm>
            <a:off x="2104847" y="4757917"/>
            <a:ext cx="803275" cy="1565275"/>
          </a:xfrm>
          <a:prstGeom prst="rect">
            <a:avLst/>
          </a:prstGeom>
          <a:noFill/>
        </p:spPr>
      </p:pic>
      <p:pic>
        <p:nvPicPr>
          <p:cNvPr id="2151428" name="Picture 4" descr="img_Adam"/>
          <p:cNvPicPr>
            <a:picLocks noChangeAspect="1" noChangeArrowheads="1"/>
          </p:cNvPicPr>
          <p:nvPr/>
        </p:nvPicPr>
        <p:blipFill>
          <a:blip r:embed="rId4"/>
          <a:srcRect/>
          <a:stretch>
            <a:fillRect/>
          </a:stretch>
        </p:blipFill>
        <p:spPr bwMode="auto">
          <a:xfrm>
            <a:off x="1287619" y="4695646"/>
            <a:ext cx="544513" cy="1604963"/>
          </a:xfrm>
          <a:prstGeom prst="rect">
            <a:avLst/>
          </a:prstGeom>
          <a:noFill/>
        </p:spPr>
      </p:pic>
      <p:pic>
        <p:nvPicPr>
          <p:cNvPr id="2151429" name="Picture 5" descr="PPT - Image - SIN"/>
          <p:cNvPicPr>
            <a:picLocks noChangeAspect="1" noChangeArrowheads="1"/>
          </p:cNvPicPr>
          <p:nvPr/>
        </p:nvPicPr>
        <p:blipFill>
          <a:blip r:embed="rId5"/>
          <a:srcRect/>
          <a:stretch>
            <a:fillRect/>
          </a:stretch>
        </p:blipFill>
        <p:spPr bwMode="auto">
          <a:xfrm>
            <a:off x="1289944" y="3823438"/>
            <a:ext cx="1717675" cy="941387"/>
          </a:xfrm>
          <a:prstGeom prst="rect">
            <a:avLst/>
          </a:prstGeom>
          <a:noFill/>
        </p:spPr>
      </p:pic>
      <p:sp>
        <p:nvSpPr>
          <p:cNvPr id="2151432" name="Rectangle 8"/>
          <p:cNvSpPr>
            <a:spLocks noChangeArrowheads="1"/>
          </p:cNvSpPr>
          <p:nvPr/>
        </p:nvSpPr>
        <p:spPr bwMode="auto">
          <a:xfrm>
            <a:off x="222250" y="6191250"/>
            <a:ext cx="8586788" cy="519113"/>
          </a:xfrm>
          <a:prstGeom prst="rect">
            <a:avLst/>
          </a:prstGeom>
          <a:noFill/>
          <a:ln w="9525" algn="ctr">
            <a:noFill/>
            <a:miter lim="800000"/>
            <a:headEnd/>
            <a:tailEnd/>
          </a:ln>
          <a:effectLst/>
        </p:spPr>
        <p:txBody>
          <a:bodyPr>
            <a:spAutoFit/>
            <a:flatTx/>
          </a:bodyPr>
          <a:lstStyle/>
          <a:p>
            <a:r>
              <a:rPr lang="en-US" sz="2800">
                <a:solidFill>
                  <a:schemeClr val="accent2"/>
                </a:solidFill>
                <a:effectLst>
                  <a:outerShdw blurRad="38100" dist="38100" dir="2700000" algn="tl">
                    <a:srgbClr val="C0C0C0"/>
                  </a:outerShdw>
                </a:effectLst>
              </a:rPr>
              <a:t>“you were dead in your trespasses and sins”</a:t>
            </a:r>
            <a:r>
              <a:rPr lang="en-US" sz="1800" i="0">
                <a:solidFill>
                  <a:schemeClr val="accent2"/>
                </a:solidFill>
                <a:effectLst>
                  <a:outerShdw blurRad="38100" dist="38100" dir="2700000" algn="tl">
                    <a:srgbClr val="C0C0C0"/>
                  </a:outerShdw>
                </a:effectLst>
              </a:rPr>
              <a:t>   </a:t>
            </a:r>
            <a:r>
              <a:rPr lang="en-US" sz="2000" i="0">
                <a:solidFill>
                  <a:srgbClr val="997934"/>
                </a:solidFill>
              </a:rPr>
              <a:t>Eph 2:1</a:t>
            </a:r>
          </a:p>
        </p:txBody>
      </p:sp>
      <p:pic>
        <p:nvPicPr>
          <p:cNvPr id="9" name="Picture 6" descr="skull"/>
          <p:cNvPicPr>
            <a:picLocks noChangeAspect="1" noChangeArrowheads="1"/>
          </p:cNvPicPr>
          <p:nvPr/>
        </p:nvPicPr>
        <p:blipFill>
          <a:blip r:embed="rId6"/>
          <a:srcRect/>
          <a:stretch>
            <a:fillRect/>
          </a:stretch>
        </p:blipFill>
        <p:spPr bwMode="auto">
          <a:xfrm>
            <a:off x="4582627" y="1704216"/>
            <a:ext cx="4035425" cy="312737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 Box 7"/>
          <p:cNvSpPr txBox="1">
            <a:spLocks noChangeArrowheads="1"/>
          </p:cNvSpPr>
          <p:nvPr/>
        </p:nvSpPr>
        <p:spPr bwMode="auto">
          <a:xfrm>
            <a:off x="4041290" y="2085216"/>
            <a:ext cx="5027612" cy="2105025"/>
          </a:xfrm>
          <a:prstGeom prst="rect">
            <a:avLst/>
          </a:prstGeom>
          <a:noFill/>
          <a:ln w="9525" algn="ctr">
            <a:noFill/>
            <a:miter lim="800000"/>
            <a:headEnd/>
            <a:tailEnd/>
          </a:ln>
          <a:effectLst/>
        </p:spPr>
        <p:txBody>
          <a:bodyPr>
            <a:spAutoFit/>
            <a:flatTx/>
          </a:bodyPr>
          <a:lstStyle/>
          <a:p>
            <a:pPr algn="ctr">
              <a:defRPr/>
            </a:pPr>
            <a:r>
              <a:rPr lang="en-US" sz="6600" i="0">
                <a:solidFill>
                  <a:srgbClr val="E0014A"/>
                </a:solidFill>
                <a:effectLst>
                  <a:outerShdw blurRad="38100" dist="38100" dir="2700000" algn="tl">
                    <a:srgbClr val="C0C0C0"/>
                  </a:outerShdw>
                </a:effectLst>
                <a:latin typeface="Eras Ultra ITC" pitchFamily="34" charset="0"/>
                <a:cs typeface="+mn-cs"/>
              </a:rPr>
              <a:t>SPIRITUAL </a:t>
            </a:r>
          </a:p>
          <a:p>
            <a:pPr algn="ctr">
              <a:defRPr/>
            </a:pPr>
            <a:r>
              <a:rPr lang="en-US" sz="6600" i="0">
                <a:solidFill>
                  <a:srgbClr val="E0014A"/>
                </a:solidFill>
                <a:effectLst>
                  <a:outerShdw blurRad="38100" dist="38100" dir="2700000" algn="tl">
                    <a:srgbClr val="C0C0C0"/>
                  </a:outerShdw>
                </a:effectLst>
                <a:latin typeface="Eras Ultra ITC" pitchFamily="34" charset="0"/>
                <a:cs typeface="+mn-cs"/>
              </a:rPr>
              <a:t>DEATH</a:t>
            </a:r>
          </a:p>
        </p:txBody>
      </p:sp>
      <p:pic>
        <p:nvPicPr>
          <p:cNvPr id="11" name="Picture 3" descr="godstar"/>
          <p:cNvPicPr>
            <a:picLocks noChangeAspect="1" noChangeArrowheads="1"/>
          </p:cNvPicPr>
          <p:nvPr/>
        </p:nvPicPr>
        <p:blipFill>
          <a:blip r:embed="rId7"/>
          <a:srcRect/>
          <a:stretch>
            <a:fillRect/>
          </a:stretch>
        </p:blipFill>
        <p:spPr bwMode="auto">
          <a:xfrm>
            <a:off x="-902914" y="-711200"/>
            <a:ext cx="6046787" cy="4514850"/>
          </a:xfrm>
          <a:prstGeom prst="rect">
            <a:avLst/>
          </a:prstGeom>
          <a:noFill/>
          <a:effectLst>
            <a:glow rad="228600">
              <a:srgbClr val="FFFF00">
                <a:alpha val="40000"/>
              </a:srgbClr>
            </a:glow>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454025" y="3892550"/>
            <a:ext cx="8229600" cy="2185988"/>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sp>
        <p:nvSpPr>
          <p:cNvPr id="40963" name="Rectangle 9"/>
          <p:cNvSpPr>
            <a:spLocks noGrp="1" noChangeArrowheads="1"/>
          </p:cNvSpPr>
          <p:nvPr>
            <p:ph type="title"/>
          </p:nvPr>
        </p:nvSpPr>
        <p:spPr>
          <a:xfrm>
            <a:off x="366713" y="4159045"/>
            <a:ext cx="4764087" cy="2448232"/>
          </a:xfrm>
        </p:spPr>
        <p:txBody>
          <a:bodyPr/>
          <a:lstStyle/>
          <a:p>
            <a:pPr eaLnBrk="1" hangingPunct="1"/>
            <a:r>
              <a:rPr lang="en-US" sz="3600" b="1" dirty="0">
                <a:solidFill>
                  <a:schemeClr val="accent2"/>
                </a:solidFill>
                <a:effectLst>
                  <a:outerShdw blurRad="38100" dist="38100" dir="2700000" algn="tl">
                    <a:srgbClr val="000000">
                      <a:alpha val="43137"/>
                    </a:srgbClr>
                  </a:outerShdw>
                </a:effectLst>
              </a:rPr>
              <a:t>Romans 3:23</a:t>
            </a:r>
            <a:r>
              <a:rPr lang="en-US" sz="4000" b="1" dirty="0">
                <a:solidFill>
                  <a:schemeClr val="accent2"/>
                </a:solidFill>
                <a:effectLst>
                  <a:outerShdw blurRad="38100" dist="38100" dir="2700000" algn="tl">
                    <a:srgbClr val="000000">
                      <a:alpha val="43137"/>
                    </a:srgbClr>
                  </a:outerShdw>
                </a:effectLst>
              </a:rPr>
              <a:t> </a:t>
            </a:r>
            <a:br>
              <a:rPr lang="en-US" sz="4000" b="1" dirty="0">
                <a:solidFill>
                  <a:schemeClr val="accent2"/>
                </a:solidFill>
                <a:effectLst>
                  <a:outerShdw blurRad="38100" dist="38100" dir="2700000" algn="tl">
                    <a:srgbClr val="000000">
                      <a:alpha val="43137"/>
                    </a:srgbClr>
                  </a:outerShdw>
                </a:effectLst>
              </a:rPr>
            </a:br>
            <a:r>
              <a:rPr lang="en-US" sz="4000" b="1" i="1" dirty="0">
                <a:solidFill>
                  <a:schemeClr val="accent2"/>
                </a:solidFill>
                <a:effectLst>
                  <a:outerShdw blurRad="38100" dist="38100" dir="2700000" algn="tl">
                    <a:srgbClr val="000000">
                      <a:alpha val="43137"/>
                    </a:srgbClr>
                  </a:outerShdw>
                </a:effectLst>
              </a:rPr>
              <a:t>...for all have sinned and fall short of the glory of God</a:t>
            </a:r>
          </a:p>
        </p:txBody>
      </p:sp>
      <p:sp>
        <p:nvSpPr>
          <p:cNvPr id="2155530" name="Line 10"/>
          <p:cNvSpPr>
            <a:spLocks noChangeShapeType="1"/>
          </p:cNvSpPr>
          <p:nvPr/>
        </p:nvSpPr>
        <p:spPr bwMode="auto">
          <a:xfrm>
            <a:off x="1647825" y="5348288"/>
            <a:ext cx="3271838" cy="0"/>
          </a:xfrm>
          <a:prstGeom prst="line">
            <a:avLst/>
          </a:prstGeom>
          <a:noFill/>
          <a:ln w="76200">
            <a:solidFill>
              <a:srgbClr val="FF6600"/>
            </a:solidFill>
            <a:round/>
            <a:headEnd/>
            <a:tailEnd/>
          </a:ln>
        </p:spPr>
        <p:txBody>
          <a:bodyPr wrap="none" anchor="ctr"/>
          <a:lstStyle/>
          <a:p>
            <a:endParaRPr lang="en-US"/>
          </a:p>
        </p:txBody>
      </p:sp>
      <p:sp>
        <p:nvSpPr>
          <p:cNvPr id="2155532" name="AutoShape 12"/>
          <p:cNvSpPr>
            <a:spLocks noChangeArrowheads="1"/>
          </p:cNvSpPr>
          <p:nvPr/>
        </p:nvSpPr>
        <p:spPr bwMode="auto">
          <a:xfrm>
            <a:off x="1343025" y="2728913"/>
            <a:ext cx="6843713" cy="1214437"/>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0968" name="Rectangle 13"/>
          <p:cNvSpPr>
            <a:spLocks noChangeArrowheads="1"/>
          </p:cNvSpPr>
          <p:nvPr/>
        </p:nvSpPr>
        <p:spPr bwMode="auto">
          <a:xfrm>
            <a:off x="4503738" y="2781300"/>
            <a:ext cx="4038600" cy="1254125"/>
          </a:xfrm>
          <a:prstGeom prst="rect">
            <a:avLst/>
          </a:prstGeom>
          <a:noFill/>
          <a:ln w="9525">
            <a:noFill/>
            <a:miter lim="800000"/>
            <a:headEnd/>
            <a:tailEnd/>
          </a:ln>
        </p:spPr>
        <p:txBody>
          <a:bodyPr/>
          <a:lstStyle/>
          <a:p>
            <a:pPr marL="342900" indent="-342900" algn="ctr">
              <a:spcBef>
                <a:spcPct val="20000"/>
              </a:spcBef>
              <a:buClr>
                <a:schemeClr val="tx1"/>
              </a:buClr>
            </a:pPr>
            <a:r>
              <a:rPr lang="en-US" sz="6600" i="0" dirty="0">
                <a:solidFill>
                  <a:srgbClr val="FCFC14"/>
                </a:solidFill>
                <a:effectLst>
                  <a:outerShdw blurRad="38100" dist="38100" dir="2700000" algn="tl">
                    <a:srgbClr val="000000">
                      <a:alpha val="43137"/>
                    </a:srgbClr>
                  </a:outerShdw>
                </a:effectLst>
                <a:latin typeface="Eras Ultra ITC" pitchFamily="34" charset="0"/>
              </a:rPr>
              <a:t>DEATH</a:t>
            </a:r>
          </a:p>
        </p:txBody>
      </p:sp>
      <p:sp>
        <p:nvSpPr>
          <p:cNvPr id="40969" name="Text Box 14"/>
          <p:cNvSpPr txBox="1">
            <a:spLocks noChangeArrowheads="1"/>
          </p:cNvSpPr>
          <p:nvPr/>
        </p:nvSpPr>
        <p:spPr bwMode="auto">
          <a:xfrm>
            <a:off x="758825" y="2867025"/>
            <a:ext cx="3144838" cy="1006475"/>
          </a:xfrm>
          <a:prstGeom prst="rect">
            <a:avLst/>
          </a:prstGeom>
          <a:noFill/>
          <a:ln w="9525" algn="ctr">
            <a:noFill/>
            <a:miter lim="800000"/>
            <a:headEnd/>
            <a:tailEnd/>
          </a:ln>
        </p:spPr>
        <p:txBody>
          <a:bodyPr>
            <a:spAutoFit/>
          </a:bodyPr>
          <a:lstStyle/>
          <a:p>
            <a:pPr algn="ctr">
              <a:spcBef>
                <a:spcPct val="50000"/>
              </a:spcBef>
            </a:pPr>
            <a:r>
              <a:rPr lang="en-US" sz="6000" i="0" dirty="0">
                <a:solidFill>
                  <a:srgbClr val="FFFF00"/>
                </a:solidFill>
                <a:effectLst>
                  <a:outerShdw blurRad="38100" dist="38100" dir="2700000" algn="tl">
                    <a:srgbClr val="000000">
                      <a:alpha val="43137"/>
                    </a:srgbClr>
                  </a:outerShdw>
                </a:effectLst>
                <a:latin typeface="Eras Ultra ITC" pitchFamily="34" charset="0"/>
              </a:rPr>
              <a:t>SIN</a:t>
            </a:r>
          </a:p>
        </p:txBody>
      </p:sp>
      <p:sp>
        <p:nvSpPr>
          <p:cNvPr id="2155535" name="Line 15"/>
          <p:cNvSpPr>
            <a:spLocks noChangeShapeType="1"/>
          </p:cNvSpPr>
          <p:nvPr/>
        </p:nvSpPr>
        <p:spPr bwMode="auto">
          <a:xfrm flipH="1">
            <a:off x="3254375" y="3332163"/>
            <a:ext cx="1581150" cy="15875"/>
          </a:xfrm>
          <a:prstGeom prst="line">
            <a:avLst/>
          </a:prstGeom>
          <a:noFill/>
          <a:ln w="184150">
            <a:solidFill>
              <a:schemeClr val="bg1"/>
            </a:solidFill>
            <a:round/>
            <a:headEnd type="triangle" w="med" len="med"/>
            <a:tailEnd type="triangle" w="med" len="me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5536" name="Rectangle 16"/>
          <p:cNvSpPr>
            <a:spLocks noChangeArrowheads="1"/>
          </p:cNvSpPr>
          <p:nvPr/>
        </p:nvSpPr>
        <p:spPr bwMode="auto">
          <a:xfrm>
            <a:off x="392113" y="385763"/>
            <a:ext cx="8469312" cy="1565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4000" i="0">
                <a:solidFill>
                  <a:schemeClr val="bg1"/>
                </a:solidFill>
                <a:latin typeface="Eras Bold ITC" pitchFamily="34" charset="0"/>
              </a:rPr>
              <a:t>Romans 6:23</a:t>
            </a:r>
            <a:r>
              <a:rPr lang="en-US" sz="4400" i="0">
                <a:solidFill>
                  <a:schemeClr val="tx2"/>
                </a:solidFill>
              </a:rPr>
              <a:t> </a:t>
            </a:r>
            <a:br>
              <a:rPr lang="en-US" sz="4400" i="0">
                <a:solidFill>
                  <a:schemeClr val="tx2"/>
                </a:solidFill>
              </a:rPr>
            </a:br>
            <a:r>
              <a:rPr lang="en-US" sz="4000" b="1">
                <a:solidFill>
                  <a:srgbClr val="FFFF00"/>
                </a:solidFill>
              </a:rPr>
              <a:t>...</a:t>
            </a:r>
            <a:r>
              <a:rPr lang="en-US" sz="4400" b="1">
                <a:solidFill>
                  <a:srgbClr val="FFFF00"/>
                </a:solidFill>
              </a:rPr>
              <a:t>for the wages of sin is death</a:t>
            </a:r>
          </a:p>
        </p:txBody>
      </p:sp>
      <p:pic>
        <p:nvPicPr>
          <p:cNvPr id="40974" name="Picture 4" descr="skull"/>
          <p:cNvPicPr>
            <a:picLocks noChangeAspect="1" noChangeArrowheads="1"/>
          </p:cNvPicPr>
          <p:nvPr/>
        </p:nvPicPr>
        <p:blipFill>
          <a:blip r:embed="rId3"/>
          <a:srcRect/>
          <a:stretch>
            <a:fillRect/>
          </a:stretch>
        </p:blipFill>
        <p:spPr bwMode="auto">
          <a:xfrm>
            <a:off x="5532438" y="3441700"/>
            <a:ext cx="3287712" cy="25479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ibleplain"/>
          <p:cNvPicPr>
            <a:picLocks noChangeAspect="1" noChangeArrowheads="1"/>
          </p:cNvPicPr>
          <p:nvPr/>
        </p:nvPicPr>
        <p:blipFill>
          <a:blip r:embed="rId3"/>
          <a:srcRect/>
          <a:stretch>
            <a:fillRect/>
          </a:stretch>
        </p:blipFill>
        <p:spPr bwMode="auto">
          <a:xfrm>
            <a:off x="5899150" y="4043363"/>
            <a:ext cx="2847975" cy="2397125"/>
          </a:xfrm>
          <a:prstGeom prst="rect">
            <a:avLst/>
          </a:prstGeom>
          <a:noFill/>
          <a:ln w="9525">
            <a:noFill/>
            <a:miter lim="800000"/>
            <a:headEnd/>
            <a:tailEnd/>
          </a:ln>
        </p:spPr>
      </p:pic>
      <p:sp>
        <p:nvSpPr>
          <p:cNvPr id="2370563" name="Text Box 3"/>
          <p:cNvSpPr txBox="1">
            <a:spLocks noChangeArrowheads="1"/>
          </p:cNvSpPr>
          <p:nvPr/>
        </p:nvSpPr>
        <p:spPr bwMode="auto">
          <a:xfrm>
            <a:off x="373488" y="993819"/>
            <a:ext cx="5791200" cy="3785652"/>
          </a:xfrm>
          <a:prstGeom prst="rect">
            <a:avLst/>
          </a:prstGeom>
          <a:noFill/>
          <a:ln w="9525">
            <a:noFill/>
            <a:miter lim="800000"/>
            <a:headEnd/>
            <a:tailEnd/>
          </a:ln>
        </p:spPr>
        <p:txBody>
          <a:bodyPr>
            <a:spAutoFit/>
          </a:bodyPr>
          <a:lstStyle/>
          <a:p>
            <a:pPr algn="l">
              <a:spcBef>
                <a:spcPct val="50000"/>
              </a:spcBef>
            </a:pPr>
            <a:r>
              <a:rPr lang="en-US" sz="2400" b="1" i="0" dirty="0">
                <a:solidFill>
                  <a:srgbClr val="E0014A"/>
                </a:solidFill>
                <a:latin typeface="Eras Demi ITC" pitchFamily="34" charset="0"/>
              </a:rPr>
              <a:t>66</a:t>
            </a:r>
            <a:r>
              <a:rPr lang="en-US" sz="2400" i="0" dirty="0">
                <a:solidFill>
                  <a:srgbClr val="333399"/>
                </a:solidFill>
                <a:latin typeface="Eras Demi ITC" pitchFamily="34" charset="0"/>
              </a:rPr>
              <a:t> Books: 39 OT + 27 NT</a:t>
            </a:r>
          </a:p>
          <a:p>
            <a:pPr algn="l">
              <a:spcBef>
                <a:spcPct val="50000"/>
              </a:spcBef>
            </a:pPr>
            <a:r>
              <a:rPr lang="en-US" sz="2400" i="0" dirty="0">
                <a:solidFill>
                  <a:srgbClr val="333399"/>
                </a:solidFill>
                <a:latin typeface="Eras Demi ITC" pitchFamily="34" charset="0"/>
              </a:rPr>
              <a:t>Written over </a:t>
            </a:r>
            <a:r>
              <a:rPr lang="en-US" sz="2400" b="1" i="0" dirty="0">
                <a:solidFill>
                  <a:srgbClr val="E0014A"/>
                </a:solidFill>
                <a:latin typeface="Eras Demi ITC" pitchFamily="34" charset="0"/>
              </a:rPr>
              <a:t>1500</a:t>
            </a:r>
            <a:r>
              <a:rPr lang="en-US" sz="2400" b="1" i="0" dirty="0">
                <a:solidFill>
                  <a:srgbClr val="333399"/>
                </a:solidFill>
                <a:latin typeface="Eras Demi ITC" pitchFamily="34" charset="0"/>
              </a:rPr>
              <a:t> </a:t>
            </a:r>
            <a:r>
              <a:rPr lang="en-US" sz="2400" i="0" dirty="0">
                <a:solidFill>
                  <a:srgbClr val="333399"/>
                </a:solidFill>
                <a:latin typeface="Eras Demi ITC" pitchFamily="34" charset="0"/>
              </a:rPr>
              <a:t>years </a:t>
            </a:r>
          </a:p>
          <a:p>
            <a:pPr algn="l"/>
            <a:r>
              <a:rPr lang="en-US" sz="2400" i="0" dirty="0">
                <a:solidFill>
                  <a:srgbClr val="333399"/>
                </a:solidFill>
                <a:latin typeface="Eras Demi ITC" pitchFamily="34" charset="0"/>
              </a:rPr>
              <a:t>(1450 BC – AD 100)</a:t>
            </a:r>
          </a:p>
          <a:p>
            <a:pPr algn="l">
              <a:spcBef>
                <a:spcPct val="50000"/>
              </a:spcBef>
            </a:pPr>
            <a:r>
              <a:rPr lang="en-US" sz="2400" b="1" i="0" dirty="0">
                <a:solidFill>
                  <a:srgbClr val="E0014A"/>
                </a:solidFill>
                <a:latin typeface="Eras Demi ITC" pitchFamily="34" charset="0"/>
              </a:rPr>
              <a:t>40</a:t>
            </a:r>
            <a:r>
              <a:rPr lang="en-US" sz="2400" i="0" dirty="0">
                <a:solidFill>
                  <a:srgbClr val="333399"/>
                </a:solidFill>
                <a:latin typeface="Eras Demi ITC" pitchFamily="34" charset="0"/>
              </a:rPr>
              <a:t> different authors</a:t>
            </a:r>
          </a:p>
          <a:p>
            <a:pPr algn="l">
              <a:spcBef>
                <a:spcPct val="50000"/>
              </a:spcBef>
            </a:pPr>
            <a:r>
              <a:rPr lang="en-US" sz="2400" i="0" dirty="0">
                <a:solidFill>
                  <a:srgbClr val="333399"/>
                </a:solidFill>
                <a:latin typeface="Eras Demi ITC" pitchFamily="34" charset="0"/>
              </a:rPr>
              <a:t>From </a:t>
            </a:r>
            <a:r>
              <a:rPr lang="en-US" sz="2400" b="1" i="0" dirty="0">
                <a:solidFill>
                  <a:srgbClr val="E0014A"/>
                </a:solidFill>
                <a:latin typeface="Eras Demi ITC" pitchFamily="34" charset="0"/>
              </a:rPr>
              <a:t>3</a:t>
            </a:r>
            <a:r>
              <a:rPr lang="en-US" sz="2400" i="0" dirty="0">
                <a:solidFill>
                  <a:srgbClr val="333399"/>
                </a:solidFill>
                <a:latin typeface="Eras Demi ITC" pitchFamily="34" charset="0"/>
              </a:rPr>
              <a:t> different continents, different nations, and varying cultures</a:t>
            </a:r>
          </a:p>
          <a:p>
            <a:pPr algn="l">
              <a:spcBef>
                <a:spcPct val="50000"/>
              </a:spcBef>
            </a:pPr>
            <a:r>
              <a:rPr lang="en-US" sz="2400" i="0" dirty="0">
                <a:solidFill>
                  <a:srgbClr val="333399"/>
                </a:solidFill>
                <a:latin typeface="Eras Demi ITC" pitchFamily="34" charset="0"/>
              </a:rPr>
              <a:t>Contains </a:t>
            </a:r>
            <a:r>
              <a:rPr lang="en-US" sz="2400" b="1" i="0" dirty="0">
                <a:solidFill>
                  <a:srgbClr val="E0014A"/>
                </a:solidFill>
                <a:latin typeface="Eras Demi ITC" pitchFamily="34" charset="0"/>
              </a:rPr>
              <a:t>3</a:t>
            </a:r>
            <a:r>
              <a:rPr lang="en-US" sz="2400" i="0" dirty="0">
                <a:solidFill>
                  <a:srgbClr val="333399"/>
                </a:solidFill>
                <a:latin typeface="Eras Demi ITC" pitchFamily="34" charset="0"/>
              </a:rPr>
              <a:t> different languages (Hebrew, Aramaic, Greek)</a:t>
            </a:r>
          </a:p>
        </p:txBody>
      </p:sp>
      <p:sp>
        <p:nvSpPr>
          <p:cNvPr id="2370565" name="AutoShape 5"/>
          <p:cNvSpPr>
            <a:spLocks noChangeArrowheads="1"/>
          </p:cNvSpPr>
          <p:nvPr/>
        </p:nvSpPr>
        <p:spPr bwMode="auto">
          <a:xfrm flipH="1">
            <a:off x="206064" y="5189829"/>
            <a:ext cx="1804988" cy="1371600"/>
          </a:xfrm>
          <a:prstGeom prst="wedgeRoundRectCallout">
            <a:avLst>
              <a:gd name="adj1" fmla="val -11560"/>
              <a:gd name="adj2" fmla="val -85790"/>
              <a:gd name="adj3" fmla="val 16667"/>
            </a:avLst>
          </a:prstGeom>
          <a:solidFill>
            <a:schemeClr val="bg1"/>
          </a:solidFill>
          <a:ln w="9525">
            <a:solidFill>
              <a:schemeClr val="tx1"/>
            </a:solidFill>
            <a:miter lim="800000"/>
            <a:headEnd/>
            <a:tailEnd/>
          </a:ln>
          <a:effectLst>
            <a:outerShdw dist="107763" dir="8100000" algn="ctr" rotWithShape="0">
              <a:schemeClr val="tx1">
                <a:alpha val="50000"/>
              </a:schemeClr>
            </a:outerShdw>
          </a:effectLst>
        </p:spPr>
        <p:txBody>
          <a:bodyPr/>
          <a:lstStyle/>
          <a:p>
            <a:pPr algn="ctr">
              <a:defRPr/>
            </a:pPr>
            <a:r>
              <a:rPr lang="en-US" sz="2400" b="1" i="0" dirty="0">
                <a:solidFill>
                  <a:srgbClr val="3399FF"/>
                </a:solidFill>
                <a:latin typeface="Arial" charset="0"/>
                <a:cs typeface="+mn-cs"/>
              </a:rPr>
              <a:t>HEBREW</a:t>
            </a:r>
            <a:br>
              <a:rPr lang="en-US" sz="1800" i="0" dirty="0">
                <a:latin typeface="Arial Black" pitchFamily="34" charset="0"/>
                <a:cs typeface="+mn-cs"/>
              </a:rPr>
            </a:br>
            <a:endParaRPr lang="en-US" sz="1800" i="0" dirty="0">
              <a:latin typeface="Arial Black" pitchFamily="34" charset="0"/>
              <a:cs typeface="+mn-cs"/>
            </a:endParaRPr>
          </a:p>
        </p:txBody>
      </p:sp>
      <p:sp>
        <p:nvSpPr>
          <p:cNvPr id="2370568" name="AutoShape 8"/>
          <p:cNvSpPr>
            <a:spLocks noChangeArrowheads="1"/>
          </p:cNvSpPr>
          <p:nvPr/>
        </p:nvSpPr>
        <p:spPr bwMode="auto">
          <a:xfrm>
            <a:off x="2128572" y="5178470"/>
            <a:ext cx="1905000" cy="1419225"/>
          </a:xfrm>
          <a:prstGeom prst="wedgeRoundRectCallout">
            <a:avLst>
              <a:gd name="adj1" fmla="val -31813"/>
              <a:gd name="adj2" fmla="val -88433"/>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lgn="ctr">
              <a:defRPr/>
            </a:pPr>
            <a:r>
              <a:rPr lang="en-US" sz="2400" b="1" i="0">
                <a:solidFill>
                  <a:srgbClr val="333399"/>
                </a:solidFill>
                <a:latin typeface="Arial" charset="0"/>
                <a:cs typeface="+mn-cs"/>
              </a:rPr>
              <a:t>ARAMAIC</a:t>
            </a:r>
          </a:p>
          <a:p>
            <a:pPr algn="ctr">
              <a:defRPr/>
            </a:pPr>
            <a:endParaRPr lang="en-US" sz="2800" i="0">
              <a:solidFill>
                <a:srgbClr val="6600CC"/>
              </a:solidFill>
              <a:latin typeface="Arial Black" pitchFamily="34" charset="0"/>
              <a:cs typeface="+mn-cs"/>
            </a:endParaRPr>
          </a:p>
        </p:txBody>
      </p:sp>
      <p:pic>
        <p:nvPicPr>
          <p:cNvPr id="2370570" name="Picture 10" descr="bookpile"/>
          <p:cNvPicPr>
            <a:picLocks noChangeAspect="1" noChangeArrowheads="1"/>
          </p:cNvPicPr>
          <p:nvPr/>
        </p:nvPicPr>
        <p:blipFill>
          <a:blip r:embed="rId4"/>
          <a:srcRect/>
          <a:stretch>
            <a:fillRect/>
          </a:stretch>
        </p:blipFill>
        <p:spPr bwMode="auto">
          <a:xfrm>
            <a:off x="6527800" y="2619375"/>
            <a:ext cx="1766888" cy="2695575"/>
          </a:xfrm>
          <a:prstGeom prst="rect">
            <a:avLst/>
          </a:prstGeom>
          <a:noFill/>
          <a:ln w="9525">
            <a:noFill/>
            <a:miter lim="800000"/>
            <a:headEnd/>
            <a:tailEnd/>
          </a:ln>
        </p:spPr>
      </p:pic>
      <p:pic>
        <p:nvPicPr>
          <p:cNvPr id="2370571" name="Picture 11" descr="bookpile"/>
          <p:cNvPicPr>
            <a:picLocks noChangeAspect="1" noChangeArrowheads="1"/>
          </p:cNvPicPr>
          <p:nvPr/>
        </p:nvPicPr>
        <p:blipFill>
          <a:blip r:embed="rId4"/>
          <a:srcRect/>
          <a:stretch>
            <a:fillRect/>
          </a:stretch>
        </p:blipFill>
        <p:spPr bwMode="auto">
          <a:xfrm>
            <a:off x="6172200" y="-1146175"/>
            <a:ext cx="3233738" cy="4930775"/>
          </a:xfrm>
          <a:prstGeom prst="rect">
            <a:avLst/>
          </a:prstGeom>
          <a:noFill/>
          <a:ln w="9525">
            <a:noFill/>
            <a:miter lim="800000"/>
            <a:headEnd/>
            <a:tailEnd/>
          </a:ln>
        </p:spPr>
      </p:pic>
      <p:grpSp>
        <p:nvGrpSpPr>
          <p:cNvPr id="2" name="Group 13"/>
          <p:cNvGrpSpPr>
            <a:grpSpLocks/>
          </p:cNvGrpSpPr>
          <p:nvPr/>
        </p:nvGrpSpPr>
        <p:grpSpPr bwMode="auto">
          <a:xfrm>
            <a:off x="4189460" y="5194591"/>
            <a:ext cx="1981200" cy="1379537"/>
            <a:chOff x="3212" y="2511"/>
            <a:chExt cx="1248" cy="869"/>
          </a:xfrm>
        </p:grpSpPr>
        <p:sp>
          <p:nvSpPr>
            <p:cNvPr id="2370574" name="AutoShape 14"/>
            <p:cNvSpPr>
              <a:spLocks noChangeArrowheads="1"/>
            </p:cNvSpPr>
            <p:nvPr/>
          </p:nvSpPr>
          <p:spPr bwMode="auto">
            <a:xfrm>
              <a:off x="3212" y="2511"/>
              <a:ext cx="1248" cy="869"/>
            </a:xfrm>
            <a:prstGeom prst="wedgeRoundRectCallout">
              <a:avLst>
                <a:gd name="adj1" fmla="val -62704"/>
                <a:gd name="adj2" fmla="val -86360"/>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lgn="ctr">
                <a:defRPr/>
              </a:pPr>
              <a:r>
                <a:rPr lang="en-US" sz="2400" b="1" i="0">
                  <a:solidFill>
                    <a:srgbClr val="997934"/>
                  </a:solidFill>
                  <a:latin typeface="Arial" charset="0"/>
                  <a:cs typeface="+mn-cs"/>
                </a:rPr>
                <a:t>GREEK</a:t>
              </a:r>
            </a:p>
            <a:p>
              <a:pPr algn="ctr">
                <a:defRPr/>
              </a:pPr>
              <a:endParaRPr lang="en-US" sz="2800" b="1" i="0">
                <a:solidFill>
                  <a:srgbClr val="6600CC"/>
                </a:solidFill>
                <a:latin typeface="Eras Light ITC" pitchFamily="34" charset="0"/>
                <a:cs typeface="+mn-cs"/>
              </a:endParaRPr>
            </a:p>
          </p:txBody>
        </p:sp>
        <p:pic>
          <p:nvPicPr>
            <p:cNvPr id="12299" name="Picture 15"/>
            <p:cNvPicPr>
              <a:picLocks noChangeAspect="1" noChangeArrowheads="1"/>
            </p:cNvPicPr>
            <p:nvPr/>
          </p:nvPicPr>
          <p:blipFill>
            <a:blip r:embed="rId5"/>
            <a:srcRect/>
            <a:stretch>
              <a:fillRect/>
            </a:stretch>
          </p:blipFill>
          <p:spPr bwMode="auto">
            <a:xfrm>
              <a:off x="3241" y="2788"/>
              <a:ext cx="1175" cy="517"/>
            </a:xfrm>
            <a:prstGeom prst="rect">
              <a:avLst/>
            </a:prstGeom>
            <a:noFill/>
            <a:ln w="9525" algn="ctr">
              <a:noFill/>
              <a:miter lim="800000"/>
              <a:headEnd/>
              <a:tailEnd/>
            </a:ln>
          </p:spPr>
        </p:pic>
      </p:grpSp>
      <p:sp>
        <p:nvSpPr>
          <p:cNvPr id="12297" name="Rectangle 17"/>
          <p:cNvSpPr>
            <a:spLocks noGrp="1" noChangeArrowheads="1"/>
          </p:cNvSpPr>
          <p:nvPr>
            <p:ph type="title"/>
          </p:nvPr>
        </p:nvSpPr>
        <p:spPr/>
        <p:txBody>
          <a:bodyPr/>
          <a:lstStyle/>
          <a:p>
            <a:pPr algn="l" eaLnBrk="1" hangingPunct="1"/>
            <a:r>
              <a:rPr lang="en-US" sz="5400" dirty="0">
                <a:solidFill>
                  <a:schemeClr val="tx1"/>
                </a:solidFill>
              </a:rPr>
              <a:t>The Incredible Book</a:t>
            </a:r>
          </a:p>
        </p:txBody>
      </p:sp>
      <p:pic>
        <p:nvPicPr>
          <p:cNvPr id="16" name="Picture 4"/>
          <p:cNvPicPr>
            <a:picLocks noChangeAspect="1" noChangeArrowheads="1"/>
          </p:cNvPicPr>
          <p:nvPr/>
        </p:nvPicPr>
        <p:blipFill>
          <a:blip r:embed="rId6"/>
          <a:srcRect/>
          <a:stretch>
            <a:fillRect/>
          </a:stretch>
        </p:blipFill>
        <p:spPr bwMode="auto">
          <a:xfrm>
            <a:off x="265472" y="5648019"/>
            <a:ext cx="1666568" cy="767631"/>
          </a:xfrm>
          <a:prstGeom prst="rect">
            <a:avLst/>
          </a:prstGeom>
          <a:noFill/>
          <a:ln w="9525">
            <a:noFill/>
            <a:miter lim="800000"/>
            <a:headEnd/>
            <a:tailEnd/>
          </a:ln>
          <a:effectLst/>
        </p:spPr>
      </p:pic>
      <p:pic>
        <p:nvPicPr>
          <p:cNvPr id="17" name="Picture 5"/>
          <p:cNvPicPr>
            <a:picLocks noChangeAspect="1" noChangeArrowheads="1"/>
          </p:cNvPicPr>
          <p:nvPr/>
        </p:nvPicPr>
        <p:blipFill>
          <a:blip r:embed="rId7"/>
          <a:srcRect t="60865"/>
          <a:stretch>
            <a:fillRect/>
          </a:stretch>
        </p:blipFill>
        <p:spPr bwMode="auto">
          <a:xfrm>
            <a:off x="2152618" y="6002598"/>
            <a:ext cx="1849628" cy="324463"/>
          </a:xfrm>
          <a:prstGeom prst="rect">
            <a:avLst/>
          </a:prstGeom>
          <a:noFill/>
          <a:ln w="9525">
            <a:noFill/>
            <a:miter lim="800000"/>
            <a:headEnd/>
            <a:tailEnd/>
          </a:ln>
          <a:effectLst/>
        </p:spPr>
      </p:pic>
      <p:pic>
        <p:nvPicPr>
          <p:cNvPr id="18" name="Picture 5"/>
          <p:cNvPicPr>
            <a:picLocks noChangeAspect="1" noChangeArrowheads="1"/>
          </p:cNvPicPr>
          <p:nvPr/>
        </p:nvPicPr>
        <p:blipFill>
          <a:blip r:embed="rId7"/>
          <a:srcRect b="61074"/>
          <a:stretch>
            <a:fillRect/>
          </a:stretch>
        </p:blipFill>
        <p:spPr bwMode="auto">
          <a:xfrm>
            <a:off x="2157538" y="5679866"/>
            <a:ext cx="1849628" cy="32273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570"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1989" name="Rectangle 3"/>
          <p:cNvSpPr>
            <a:spLocks noChangeArrowheads="1"/>
          </p:cNvSpPr>
          <p:nvPr/>
        </p:nvSpPr>
        <p:spPr bwMode="auto">
          <a:xfrm>
            <a:off x="454025" y="3892550"/>
            <a:ext cx="8229600" cy="2185988"/>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pic>
        <p:nvPicPr>
          <p:cNvPr id="2157573" name="Picture 5" descr="skull"/>
          <p:cNvPicPr>
            <a:picLocks noChangeAspect="1" noChangeArrowheads="1"/>
          </p:cNvPicPr>
          <p:nvPr/>
        </p:nvPicPr>
        <p:blipFill>
          <a:blip r:embed="rId3"/>
          <a:srcRect/>
          <a:stretch>
            <a:fillRect/>
          </a:stretch>
        </p:blipFill>
        <p:spPr bwMode="auto">
          <a:xfrm>
            <a:off x="752475" y="1774825"/>
            <a:ext cx="2579688" cy="1998663"/>
          </a:xfrm>
          <a:prstGeom prst="rect">
            <a:avLst/>
          </a:prstGeom>
          <a:noFill/>
          <a:ln w="9525">
            <a:noFill/>
            <a:miter lim="800000"/>
            <a:headEnd/>
            <a:tailEnd/>
          </a:ln>
        </p:spPr>
      </p:pic>
      <p:sp>
        <p:nvSpPr>
          <p:cNvPr id="2157574" name="Rectangle 6"/>
          <p:cNvSpPr>
            <a:spLocks noGrp="1" noChangeArrowheads="1"/>
          </p:cNvSpPr>
          <p:nvPr>
            <p:ph type="body" sz="half" idx="4294967295"/>
          </p:nvPr>
        </p:nvSpPr>
        <p:spPr>
          <a:xfrm>
            <a:off x="0" y="2716213"/>
            <a:ext cx="4038600" cy="1255712"/>
          </a:xfrm>
        </p:spPr>
        <p:txBody>
          <a:bodyPr/>
          <a:lstStyle/>
          <a:p>
            <a:pPr algn="ctr" eaLnBrk="1" hangingPunct="1">
              <a:buFontTx/>
              <a:buNone/>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ras Bold ITC" pitchFamily="34" charset="0"/>
              </a:rPr>
              <a:t>DEATH</a:t>
            </a:r>
            <a:endParaRPr lang="en-US" sz="6000" dirty="0">
              <a:solidFill>
                <a:srgbClr val="FFFF00"/>
              </a:solidFill>
              <a:effectLst>
                <a:outerShdw blurRad="38100" dist="38100" dir="2700000" algn="tl">
                  <a:srgbClr val="000000">
                    <a:alpha val="43137"/>
                  </a:srgbClr>
                </a:outerShdw>
              </a:effectLst>
              <a:latin typeface="Eras Bold ITC" pitchFamily="34" charset="0"/>
            </a:endParaRPr>
          </a:p>
        </p:txBody>
      </p:sp>
      <p:sp>
        <p:nvSpPr>
          <p:cNvPr id="2157575" name="Line 7"/>
          <p:cNvSpPr>
            <a:spLocks noChangeShapeType="1"/>
          </p:cNvSpPr>
          <p:nvPr/>
        </p:nvSpPr>
        <p:spPr bwMode="auto">
          <a:xfrm flipH="1">
            <a:off x="3506788" y="2357438"/>
            <a:ext cx="1219200" cy="42703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7576" name="Text Box 8"/>
          <p:cNvSpPr txBox="1">
            <a:spLocks noChangeArrowheads="1"/>
          </p:cNvSpPr>
          <p:nvPr/>
        </p:nvSpPr>
        <p:spPr bwMode="auto">
          <a:xfrm>
            <a:off x="4870450" y="1933575"/>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chemeClr val="bg1"/>
                </a:solidFill>
                <a:effectLst>
                  <a:outerShdw blurRad="38100" dist="38100" dir="2700000" algn="tl">
                    <a:srgbClr val="C0C0C0"/>
                  </a:outerShdw>
                </a:effectLst>
                <a:latin typeface="Eras Bold ITC" pitchFamily="34" charset="0"/>
              </a:rPr>
              <a:t>SPIRITUAL</a:t>
            </a:r>
          </a:p>
        </p:txBody>
      </p:sp>
      <p:sp>
        <p:nvSpPr>
          <p:cNvPr id="2157577" name="Text Box 9"/>
          <p:cNvSpPr txBox="1">
            <a:spLocks noChangeArrowheads="1"/>
          </p:cNvSpPr>
          <p:nvPr/>
        </p:nvSpPr>
        <p:spPr bwMode="auto">
          <a:xfrm>
            <a:off x="4846638" y="3114388"/>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chemeClr val="bg1"/>
                </a:solidFill>
                <a:effectLst>
                  <a:outerShdw blurRad="38100" dist="38100" dir="2700000" algn="tl">
                    <a:srgbClr val="C0C0C0"/>
                  </a:outerShdw>
                </a:effectLst>
                <a:latin typeface="Eras Bold ITC" pitchFamily="34" charset="0"/>
              </a:rPr>
              <a:t>MORTAL</a:t>
            </a:r>
          </a:p>
        </p:txBody>
      </p:sp>
      <p:sp>
        <p:nvSpPr>
          <p:cNvPr id="2157578" name="Line 10"/>
          <p:cNvSpPr>
            <a:spLocks noChangeShapeType="1"/>
          </p:cNvSpPr>
          <p:nvPr/>
        </p:nvSpPr>
        <p:spPr bwMode="auto">
          <a:xfrm flipH="1" flipV="1">
            <a:off x="3541713" y="3055938"/>
            <a:ext cx="1065212" cy="469900"/>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7579" name="Text Box 11"/>
          <p:cNvSpPr txBox="1">
            <a:spLocks noChangeArrowheads="1"/>
          </p:cNvSpPr>
          <p:nvPr/>
        </p:nvSpPr>
        <p:spPr bwMode="auto">
          <a:xfrm>
            <a:off x="320675" y="4449763"/>
            <a:ext cx="8594725" cy="1503362"/>
          </a:xfrm>
          <a:prstGeom prst="rect">
            <a:avLst/>
          </a:prstGeom>
          <a:noFill/>
          <a:ln w="9525">
            <a:solidFill>
              <a:schemeClr val="bg1"/>
            </a:solidFill>
            <a:miter lim="800000"/>
            <a:headEnd/>
            <a:tailEnd/>
          </a:ln>
        </p:spPr>
        <p:txBody>
          <a:bodyPr>
            <a:spAutoFit/>
          </a:bodyPr>
          <a:lstStyle/>
          <a:p>
            <a:pPr algn="ctr"/>
            <a:r>
              <a:rPr lang="en-US" b="1">
                <a:solidFill>
                  <a:schemeClr val="accent2"/>
                </a:solidFill>
              </a:rPr>
              <a:t>“For out of the dust you were taken; for dust you are, and to the dust you shall return.”</a:t>
            </a:r>
          </a:p>
          <a:p>
            <a:pPr algn="r"/>
            <a:r>
              <a:rPr lang="en-US" sz="2800" b="1" i="0">
                <a:solidFill>
                  <a:srgbClr val="997934"/>
                </a:solidFill>
              </a:rPr>
              <a:t>Genesis 3:19</a:t>
            </a:r>
          </a:p>
        </p:txBody>
      </p:sp>
      <p:sp>
        <p:nvSpPr>
          <p:cNvPr id="42001" name="Rectangle 12"/>
          <p:cNvSpPr>
            <a:spLocks noGrp="1" noChangeArrowheads="1"/>
          </p:cNvSpPr>
          <p:nvPr>
            <p:ph type="title"/>
          </p:nvPr>
        </p:nvSpPr>
        <p:spPr/>
        <p:txBody>
          <a:bodyPr/>
          <a:lstStyle/>
          <a:p>
            <a:pPr eaLnBrk="1" hangingPunct="1"/>
            <a:r>
              <a:rPr lang="en-US" sz="4000" dirty="0"/>
              <a:t>The </a:t>
            </a:r>
            <a:r>
              <a:rPr lang="en-US" sz="4000" dirty="0">
                <a:solidFill>
                  <a:srgbClr val="E0014A"/>
                </a:solidFill>
                <a:latin typeface="Eras Bold ITC" pitchFamily="34" charset="0"/>
              </a:rPr>
              <a:t>CONSEQUENCES</a:t>
            </a:r>
            <a:r>
              <a:rPr lang="en-US" sz="4000" dirty="0"/>
              <a:t> of Sin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618"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3013" name="Rectangle 3"/>
          <p:cNvSpPr>
            <a:spLocks noChangeArrowheads="1"/>
          </p:cNvSpPr>
          <p:nvPr/>
        </p:nvSpPr>
        <p:spPr bwMode="auto">
          <a:xfrm>
            <a:off x="454025" y="3892550"/>
            <a:ext cx="8229600" cy="2185988"/>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pic>
        <p:nvPicPr>
          <p:cNvPr id="2159621" name="Picture 5" descr="skull"/>
          <p:cNvPicPr>
            <a:picLocks noChangeAspect="1" noChangeArrowheads="1"/>
          </p:cNvPicPr>
          <p:nvPr/>
        </p:nvPicPr>
        <p:blipFill>
          <a:blip r:embed="rId3"/>
          <a:srcRect/>
          <a:stretch>
            <a:fillRect/>
          </a:stretch>
        </p:blipFill>
        <p:spPr bwMode="auto">
          <a:xfrm>
            <a:off x="752475" y="1774825"/>
            <a:ext cx="2579688" cy="1998663"/>
          </a:xfrm>
          <a:prstGeom prst="rect">
            <a:avLst/>
          </a:prstGeom>
          <a:noFill/>
          <a:ln w="9525">
            <a:noFill/>
            <a:miter lim="800000"/>
            <a:headEnd/>
            <a:tailEnd/>
          </a:ln>
        </p:spPr>
      </p:pic>
      <p:sp>
        <p:nvSpPr>
          <p:cNvPr id="2159622" name="Rectangle 6"/>
          <p:cNvSpPr>
            <a:spLocks noGrp="1" noChangeArrowheads="1"/>
          </p:cNvSpPr>
          <p:nvPr>
            <p:ph type="body" sz="half" idx="4294967295"/>
          </p:nvPr>
        </p:nvSpPr>
        <p:spPr>
          <a:xfrm>
            <a:off x="0" y="2716213"/>
            <a:ext cx="4038600" cy="1255712"/>
          </a:xfrm>
        </p:spPr>
        <p:txBody>
          <a:bodyPr/>
          <a:lstStyle/>
          <a:p>
            <a:pPr algn="ctr" eaLnBrk="1" hangingPunct="1">
              <a:buFontTx/>
              <a:buNone/>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ras Bold ITC" pitchFamily="34" charset="0"/>
              </a:rPr>
              <a:t>DEATH</a:t>
            </a:r>
            <a:endParaRPr lang="en-US" sz="6000" dirty="0">
              <a:solidFill>
                <a:srgbClr val="FFFF00"/>
              </a:solidFill>
              <a:effectLst>
                <a:outerShdw blurRad="38100" dist="38100" dir="2700000" algn="tl">
                  <a:srgbClr val="C0C0C0"/>
                </a:outerShdw>
              </a:effectLst>
              <a:latin typeface="Eras Bold ITC" pitchFamily="34" charset="0"/>
            </a:endParaRPr>
          </a:p>
        </p:txBody>
      </p:sp>
      <p:sp>
        <p:nvSpPr>
          <p:cNvPr id="2159623" name="Line 7"/>
          <p:cNvSpPr>
            <a:spLocks noChangeShapeType="1"/>
          </p:cNvSpPr>
          <p:nvPr/>
        </p:nvSpPr>
        <p:spPr bwMode="auto">
          <a:xfrm flipH="1">
            <a:off x="3478213" y="2474913"/>
            <a:ext cx="1270000" cy="50958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9624" name="Text Box 8"/>
          <p:cNvSpPr txBox="1">
            <a:spLocks noChangeArrowheads="1"/>
          </p:cNvSpPr>
          <p:nvPr/>
        </p:nvSpPr>
        <p:spPr bwMode="auto">
          <a:xfrm>
            <a:off x="4841875" y="2019300"/>
            <a:ext cx="3965575" cy="82391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a:solidFill>
                  <a:schemeClr val="bg1"/>
                </a:solidFill>
                <a:effectLst>
                  <a:outerShdw blurRad="38100" dist="38100" dir="2700000" algn="tl">
                    <a:srgbClr val="C0C0C0"/>
                  </a:outerShdw>
                </a:effectLst>
                <a:latin typeface="Eras Bold ITC" pitchFamily="34" charset="0"/>
              </a:rPr>
              <a:t>LIFE</a:t>
            </a:r>
          </a:p>
        </p:txBody>
      </p:sp>
      <p:sp>
        <p:nvSpPr>
          <p:cNvPr id="2159625" name="Text Box 9"/>
          <p:cNvSpPr txBox="1">
            <a:spLocks noChangeArrowheads="1"/>
          </p:cNvSpPr>
          <p:nvPr/>
        </p:nvSpPr>
        <p:spPr bwMode="auto">
          <a:xfrm>
            <a:off x="4794250" y="2976563"/>
            <a:ext cx="4056063" cy="15954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b="1">
                <a:solidFill>
                  <a:schemeClr val="bg1"/>
                </a:solidFill>
              </a:rPr>
              <a:t>“without the </a:t>
            </a:r>
            <a:r>
              <a:rPr lang="en-US" sz="2800" b="1">
                <a:solidFill>
                  <a:srgbClr val="FFFF66"/>
                </a:solidFill>
              </a:rPr>
              <a:t>shedding of blood</a:t>
            </a:r>
            <a:r>
              <a:rPr lang="en-US" sz="2800" b="1">
                <a:solidFill>
                  <a:schemeClr val="bg1"/>
                </a:solidFill>
              </a:rPr>
              <a:t> there can be </a:t>
            </a:r>
          </a:p>
          <a:p>
            <a:pPr algn="ctr">
              <a:defRPr/>
            </a:pPr>
            <a:r>
              <a:rPr lang="en-US" sz="2800" b="1">
                <a:solidFill>
                  <a:schemeClr val="bg1"/>
                </a:solidFill>
              </a:rPr>
              <a:t>no remission of sins.”</a:t>
            </a:r>
            <a:r>
              <a:rPr lang="en-US" sz="2400" b="1" i="0">
                <a:solidFill>
                  <a:schemeClr val="bg1"/>
                </a:solidFill>
              </a:rPr>
              <a:t> </a:t>
            </a:r>
          </a:p>
          <a:p>
            <a:pPr algn="ctr">
              <a:defRPr/>
            </a:pPr>
            <a:r>
              <a:rPr lang="en-US" sz="1400" b="1" i="0">
                <a:solidFill>
                  <a:schemeClr val="bg1"/>
                </a:solidFill>
              </a:rPr>
              <a:t>Heb. 9:22</a:t>
            </a:r>
          </a:p>
        </p:txBody>
      </p:sp>
      <p:sp>
        <p:nvSpPr>
          <p:cNvPr id="2159626" name="AutoShape 10"/>
          <p:cNvSpPr>
            <a:spLocks noChangeArrowheads="1"/>
          </p:cNvSpPr>
          <p:nvPr/>
        </p:nvSpPr>
        <p:spPr bwMode="auto">
          <a:xfrm>
            <a:off x="4945487" y="3900488"/>
            <a:ext cx="3503053" cy="420687"/>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800" b="1" i="0" dirty="0">
                <a:solidFill>
                  <a:schemeClr val="bg1"/>
                </a:solidFill>
                <a:effectLst>
                  <a:outerShdw blurRad="38100" dist="38100" dir="2700000" algn="tl">
                    <a:srgbClr val="000000"/>
                  </a:outerShdw>
                </a:effectLst>
              </a:rPr>
              <a:t>no remission of sins</a:t>
            </a:r>
          </a:p>
        </p:txBody>
      </p:sp>
      <p:sp>
        <p:nvSpPr>
          <p:cNvPr id="43024" name="Rectangle 11"/>
          <p:cNvSpPr>
            <a:spLocks noChangeArrowheads="1"/>
          </p:cNvSpPr>
          <p:nvPr/>
        </p:nvSpPr>
        <p:spPr bwMode="auto">
          <a:xfrm>
            <a:off x="533400" y="4638675"/>
            <a:ext cx="8229600" cy="1746250"/>
          </a:xfrm>
          <a:prstGeom prst="rect">
            <a:avLst/>
          </a:prstGeom>
          <a:noFill/>
          <a:ln w="9525">
            <a:noFill/>
            <a:miter lim="800000"/>
            <a:headEnd/>
            <a:tailEnd/>
          </a:ln>
        </p:spPr>
        <p:txBody>
          <a:bodyPr anchor="ctr"/>
          <a:lstStyle/>
          <a:p>
            <a:pPr algn="ctr">
              <a:lnSpc>
                <a:spcPct val="95000"/>
              </a:lnSpc>
            </a:pPr>
            <a:r>
              <a:rPr lang="en-US" b="1" i="0" dirty="0">
                <a:solidFill>
                  <a:schemeClr val="accent2"/>
                </a:solidFill>
              </a:rPr>
              <a:t>Romans 3:23</a:t>
            </a:r>
            <a:r>
              <a:rPr lang="en-US" sz="2000" i="0" dirty="0">
                <a:solidFill>
                  <a:schemeClr val="tx2"/>
                </a:solidFill>
                <a:latin typeface="Arial Black" pitchFamily="34" charset="0"/>
              </a:rPr>
              <a:t> </a:t>
            </a:r>
            <a:br>
              <a:rPr lang="en-US" sz="2800" i="0" dirty="0">
                <a:solidFill>
                  <a:schemeClr val="tx2"/>
                </a:solidFill>
                <a:latin typeface="Arial Black" pitchFamily="34" charset="0"/>
              </a:rPr>
            </a:br>
            <a:r>
              <a:rPr lang="en-US" sz="2400" b="1" dirty="0">
                <a:solidFill>
                  <a:schemeClr val="accent2"/>
                </a:solidFill>
              </a:rPr>
              <a:t>...for </a:t>
            </a:r>
            <a:r>
              <a:rPr lang="en-US" sz="2400" b="1" u="sng" dirty="0">
                <a:solidFill>
                  <a:schemeClr val="accent2"/>
                </a:solidFill>
              </a:rPr>
              <a:t>all have sinned</a:t>
            </a:r>
            <a:r>
              <a:rPr lang="en-US" sz="2400" b="1" dirty="0">
                <a:solidFill>
                  <a:schemeClr val="accent2"/>
                </a:solidFill>
              </a:rPr>
              <a:t> and fall short of the glory of God</a:t>
            </a:r>
          </a:p>
        </p:txBody>
      </p:sp>
      <p:sp>
        <p:nvSpPr>
          <p:cNvPr id="43025" name="Rectangle 13"/>
          <p:cNvSpPr>
            <a:spLocks noGrp="1" noChangeArrowheads="1"/>
          </p:cNvSpPr>
          <p:nvPr>
            <p:ph type="title"/>
          </p:nvPr>
        </p:nvSpPr>
        <p:spPr/>
        <p:txBody>
          <a:bodyPr/>
          <a:lstStyle/>
          <a:p>
            <a:pPr eaLnBrk="1" hangingPunct="1"/>
            <a:r>
              <a:rPr lang="en-US"/>
              <a:t>The </a:t>
            </a:r>
            <a:r>
              <a:rPr lang="en-US">
                <a:solidFill>
                  <a:srgbClr val="E0014A"/>
                </a:solidFill>
                <a:latin typeface="Eras Bold ITC" pitchFamily="34" charset="0"/>
              </a:rPr>
              <a:t>PRICE</a:t>
            </a:r>
            <a:r>
              <a:rPr lang="en-US"/>
              <a:t> for SIN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498" name="AutoShape 2"/>
          <p:cNvSpPr>
            <a:spLocks noChangeArrowheads="1"/>
          </p:cNvSpPr>
          <p:nvPr/>
        </p:nvSpPr>
        <p:spPr bwMode="auto">
          <a:xfrm>
            <a:off x="6062663" y="957263"/>
            <a:ext cx="2886075" cy="5829300"/>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7109" name="Rectangle 3"/>
          <p:cNvSpPr>
            <a:spLocks noGrp="1" noChangeArrowheads="1"/>
          </p:cNvSpPr>
          <p:nvPr>
            <p:ph type="title"/>
          </p:nvPr>
        </p:nvSpPr>
        <p:spPr>
          <a:xfrm>
            <a:off x="449262" y="0"/>
            <a:ext cx="3363320" cy="1143000"/>
          </a:xfrm>
        </p:spPr>
        <p:txBody>
          <a:bodyPr/>
          <a:lstStyle/>
          <a:p>
            <a:pPr algn="l" eaLnBrk="1" hangingPunct="1"/>
            <a:r>
              <a:rPr lang="en-US" sz="4000" dirty="0">
                <a:effectLst>
                  <a:outerShdw blurRad="38100" dist="38100" dir="2700000" algn="tl">
                    <a:srgbClr val="000000">
                      <a:alpha val="43137"/>
                    </a:srgbClr>
                  </a:outerShdw>
                </a:effectLst>
              </a:rPr>
              <a:t>Three Deaths</a:t>
            </a:r>
          </a:p>
        </p:txBody>
      </p:sp>
      <p:sp>
        <p:nvSpPr>
          <p:cNvPr id="3178500" name="Rectangle 4"/>
          <p:cNvSpPr>
            <a:spLocks noGrp="1" noChangeArrowheads="1"/>
          </p:cNvSpPr>
          <p:nvPr>
            <p:ph type="body" sz="half" idx="4294967295"/>
          </p:nvPr>
        </p:nvSpPr>
        <p:spPr>
          <a:xfrm>
            <a:off x="646113" y="1149350"/>
            <a:ext cx="2325687" cy="490538"/>
          </a:xfrm>
        </p:spPr>
        <p:txBody>
          <a:bodyPr anchor="ctr"/>
          <a:lstStyle/>
          <a:p>
            <a:pPr marL="0" indent="0" algn="ctr" eaLnBrk="1" hangingPunct="1">
              <a:buFontTx/>
              <a:buNone/>
              <a:defRPr/>
            </a:pPr>
            <a:r>
              <a:rPr lang="en-US" b="1" dirty="0">
                <a:solidFill>
                  <a:srgbClr val="E0014A"/>
                </a:solidFill>
                <a:effectLst>
                  <a:outerShdw blurRad="38100" dist="38100" dir="2700000" algn="tl">
                    <a:srgbClr val="000000">
                      <a:alpha val="43137"/>
                    </a:srgbClr>
                  </a:outerShdw>
                </a:effectLst>
              </a:rPr>
              <a:t>SPIRITUAL</a:t>
            </a:r>
          </a:p>
        </p:txBody>
      </p:sp>
      <p:sp>
        <p:nvSpPr>
          <p:cNvPr id="3178501" name="AutoShape 5" descr="Coffin Patton"/>
          <p:cNvSpPr>
            <a:spLocks noChangeArrowheads="1"/>
          </p:cNvSpPr>
          <p:nvPr/>
        </p:nvSpPr>
        <p:spPr bwMode="auto">
          <a:xfrm>
            <a:off x="3398838" y="1686424"/>
            <a:ext cx="2452687" cy="2057400"/>
          </a:xfrm>
          <a:prstGeom prst="roundRect">
            <a:avLst>
              <a:gd name="adj" fmla="val 16667"/>
            </a:avLst>
          </a:prstGeom>
          <a:blipFill dpi="0" rotWithShape="1">
            <a:blip r:embed="rId3"/>
            <a:srcRect/>
            <a:stretch>
              <a:fillRect/>
            </a:stretch>
          </a:blipFill>
          <a:ln w="2857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3178502" name="Rectangle 6"/>
          <p:cNvSpPr>
            <a:spLocks noChangeArrowheads="1"/>
          </p:cNvSpPr>
          <p:nvPr/>
        </p:nvSpPr>
        <p:spPr bwMode="auto">
          <a:xfrm>
            <a:off x="3560763" y="1154113"/>
            <a:ext cx="2082800" cy="490537"/>
          </a:xfrm>
          <a:prstGeom prst="rect">
            <a:avLst/>
          </a:prstGeom>
          <a:noFill/>
          <a:ln w="9525">
            <a:noFill/>
            <a:miter lim="800000"/>
            <a:headEnd/>
            <a:tailEnd/>
          </a:ln>
          <a:effectLst/>
        </p:spPr>
        <p:txBody>
          <a:bodyPr anchor="ctr"/>
          <a:lstStyle/>
          <a:p>
            <a:pPr algn="ctr">
              <a:spcBef>
                <a:spcPct val="20000"/>
              </a:spcBef>
              <a:buClr>
                <a:schemeClr val="tx1"/>
              </a:buClr>
              <a:defRPr/>
            </a:pPr>
            <a:r>
              <a:rPr lang="en-US" b="1" i="0">
                <a:solidFill>
                  <a:srgbClr val="E0014A"/>
                </a:solidFill>
                <a:effectLst>
                  <a:outerShdw blurRad="38100" dist="38100" dir="2700000" algn="tl">
                    <a:srgbClr val="000000">
                      <a:alpha val="43137"/>
                    </a:srgbClr>
                  </a:outerShdw>
                </a:effectLst>
                <a:latin typeface="Eras Demi ITC" pitchFamily="34" charset="0"/>
              </a:rPr>
              <a:t>MORTAL</a:t>
            </a:r>
          </a:p>
        </p:txBody>
      </p:sp>
      <p:sp>
        <p:nvSpPr>
          <p:cNvPr id="3178503" name="Rectangle 7"/>
          <p:cNvSpPr>
            <a:spLocks noChangeArrowheads="1"/>
          </p:cNvSpPr>
          <p:nvPr/>
        </p:nvSpPr>
        <p:spPr bwMode="auto">
          <a:xfrm>
            <a:off x="6470650" y="1131888"/>
            <a:ext cx="2173288" cy="490537"/>
          </a:xfrm>
          <a:prstGeom prst="rect">
            <a:avLst/>
          </a:prstGeom>
          <a:solidFill>
            <a:srgbClr val="FF0000"/>
          </a:solidFill>
          <a:ln w="9525">
            <a:noFill/>
            <a:miter lim="800000"/>
            <a:headEnd/>
            <a:tailEnd/>
          </a:ln>
          <a:effectLst/>
        </p:spPr>
        <p:txBody>
          <a:bodyPr anchor="ctr"/>
          <a:lstStyle/>
          <a:p>
            <a:pPr algn="ctr">
              <a:spcBef>
                <a:spcPct val="20000"/>
              </a:spcBef>
              <a:buClr>
                <a:schemeClr val="tx1"/>
              </a:buClr>
              <a:defRPr/>
            </a:pPr>
            <a:r>
              <a:rPr lang="en-US" b="1" i="0">
                <a:solidFill>
                  <a:schemeClr val="bg1"/>
                </a:solidFill>
                <a:effectLst>
                  <a:outerShdw blurRad="38100" dist="38100" dir="2700000" algn="tl">
                    <a:srgbClr val="000000"/>
                  </a:outerShdw>
                </a:effectLst>
                <a:latin typeface="Eras Demi ITC" pitchFamily="34" charset="0"/>
              </a:rPr>
              <a:t>JUDICIAL</a:t>
            </a:r>
          </a:p>
        </p:txBody>
      </p:sp>
      <p:sp>
        <p:nvSpPr>
          <p:cNvPr id="3178504" name="Rectangle 8"/>
          <p:cNvSpPr>
            <a:spLocks noChangeArrowheads="1"/>
          </p:cNvSpPr>
          <p:nvPr/>
        </p:nvSpPr>
        <p:spPr bwMode="auto">
          <a:xfrm>
            <a:off x="6145213" y="3808911"/>
            <a:ext cx="2632075"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chemeClr val="tx1"/>
              </a:buClr>
              <a:defRPr/>
            </a:pPr>
            <a:r>
              <a:rPr lang="en-US" sz="2400" b="1" i="0" dirty="0">
                <a:solidFill>
                  <a:srgbClr val="FFFF00"/>
                </a:solidFill>
                <a:effectLst>
                  <a:outerShdw blurRad="38100" dist="38100" dir="2700000" algn="tl">
                    <a:srgbClr val="000000">
                      <a:alpha val="43137"/>
                    </a:srgbClr>
                  </a:outerShdw>
                </a:effectLst>
              </a:rPr>
              <a:t>Life payment</a:t>
            </a:r>
          </a:p>
          <a:p>
            <a:pPr algn="ctr">
              <a:spcBef>
                <a:spcPct val="20000"/>
              </a:spcBef>
              <a:buClr>
                <a:schemeClr val="tx1"/>
              </a:buClr>
              <a:defRPr/>
            </a:pPr>
            <a:r>
              <a:rPr lang="en-US" sz="2400" b="1" i="0" dirty="0">
                <a:solidFill>
                  <a:srgbClr val="FFFF00"/>
                </a:solidFill>
                <a:effectLst>
                  <a:outerShdw blurRad="38100" dist="38100" dir="2700000" algn="tl">
                    <a:srgbClr val="000000">
                      <a:alpha val="43137"/>
                    </a:srgbClr>
                  </a:outerShdw>
                </a:effectLst>
              </a:rPr>
              <a:t> for sin</a:t>
            </a:r>
          </a:p>
        </p:txBody>
      </p:sp>
      <p:sp>
        <p:nvSpPr>
          <p:cNvPr id="3178505" name="Text Box 9"/>
          <p:cNvSpPr txBox="1">
            <a:spLocks noChangeArrowheads="1"/>
          </p:cNvSpPr>
          <p:nvPr/>
        </p:nvSpPr>
        <p:spPr bwMode="auto">
          <a:xfrm>
            <a:off x="584200" y="5597525"/>
            <a:ext cx="2614613" cy="915988"/>
          </a:xfrm>
          <a:prstGeom prst="rect">
            <a:avLst/>
          </a:prstGeom>
          <a:noFill/>
          <a:ln w="9525" algn="ctr">
            <a:noFill/>
            <a:miter lim="800000"/>
            <a:headEnd/>
            <a:tailEnd/>
          </a:ln>
        </p:spPr>
        <p:txBody>
          <a:bodyPr lIns="0" rIns="0">
            <a:spAutoFit/>
          </a:bodyPr>
          <a:lstStyle/>
          <a:p>
            <a:pPr algn="ctr"/>
            <a:r>
              <a:rPr lang="en-US" sz="1800" b="1" i="0" dirty="0">
                <a:solidFill>
                  <a:schemeClr val="accent2"/>
                </a:solidFill>
                <a:latin typeface="Arial" charset="0"/>
              </a:rPr>
              <a:t>“The wages of sin </a:t>
            </a:r>
          </a:p>
          <a:p>
            <a:pPr algn="ctr"/>
            <a:r>
              <a:rPr lang="en-US" sz="1800" b="1" i="0" dirty="0">
                <a:solidFill>
                  <a:schemeClr val="accent2"/>
                </a:solidFill>
                <a:latin typeface="Arial" charset="0"/>
              </a:rPr>
              <a:t>is death” </a:t>
            </a:r>
          </a:p>
          <a:p>
            <a:pPr algn="ctr"/>
            <a:r>
              <a:rPr lang="en-US" sz="1800" b="1" i="0" dirty="0">
                <a:solidFill>
                  <a:srgbClr val="997934"/>
                </a:solidFill>
                <a:latin typeface="Arial" charset="0"/>
              </a:rPr>
              <a:t>Romans 6:23</a:t>
            </a:r>
          </a:p>
        </p:txBody>
      </p:sp>
      <p:sp>
        <p:nvSpPr>
          <p:cNvPr id="3178506" name="Text Box 10"/>
          <p:cNvSpPr txBox="1">
            <a:spLocks noChangeArrowheads="1"/>
          </p:cNvSpPr>
          <p:nvPr/>
        </p:nvSpPr>
        <p:spPr bwMode="auto">
          <a:xfrm>
            <a:off x="3311525" y="5595938"/>
            <a:ext cx="2705100" cy="1190625"/>
          </a:xfrm>
          <a:prstGeom prst="rect">
            <a:avLst/>
          </a:prstGeom>
          <a:noFill/>
          <a:ln w="9525" algn="ctr">
            <a:noFill/>
            <a:miter lim="800000"/>
            <a:headEnd/>
            <a:tailEnd/>
          </a:ln>
        </p:spPr>
        <p:txBody>
          <a:bodyPr>
            <a:spAutoFit/>
          </a:bodyPr>
          <a:lstStyle/>
          <a:p>
            <a:pPr algn="ctr"/>
            <a:r>
              <a:rPr lang="en-US" sz="1800" b="1" i="0" dirty="0">
                <a:solidFill>
                  <a:schemeClr val="accent2"/>
                </a:solidFill>
                <a:latin typeface="Arial" charset="0"/>
              </a:rPr>
              <a:t>“for dust you are, and to the dust you shall return.” </a:t>
            </a:r>
          </a:p>
          <a:p>
            <a:pPr algn="ctr"/>
            <a:r>
              <a:rPr lang="en-US" sz="1800" b="1" i="0" dirty="0">
                <a:solidFill>
                  <a:srgbClr val="997934"/>
                </a:solidFill>
                <a:latin typeface="Arial" charset="0"/>
              </a:rPr>
              <a:t>Genesis 3:19</a:t>
            </a:r>
          </a:p>
        </p:txBody>
      </p:sp>
      <p:sp>
        <p:nvSpPr>
          <p:cNvPr id="3178507" name="Text Box 11"/>
          <p:cNvSpPr txBox="1">
            <a:spLocks noChangeArrowheads="1"/>
          </p:cNvSpPr>
          <p:nvPr/>
        </p:nvSpPr>
        <p:spPr bwMode="auto">
          <a:xfrm>
            <a:off x="6062663" y="5595938"/>
            <a:ext cx="2628900" cy="1190625"/>
          </a:xfrm>
          <a:prstGeom prst="rect">
            <a:avLst/>
          </a:prstGeom>
          <a:noFill/>
          <a:ln w="9525" algn="ctr">
            <a:noFill/>
            <a:miter lim="800000"/>
            <a:headEnd/>
            <a:tailEnd/>
          </a:ln>
        </p:spPr>
        <p:txBody>
          <a:bodyPr>
            <a:spAutoFit/>
          </a:bodyPr>
          <a:lstStyle/>
          <a:p>
            <a:pPr algn="ctr"/>
            <a:r>
              <a:rPr lang="en-US" sz="1800" b="1" i="0" dirty="0">
                <a:solidFill>
                  <a:srgbClr val="F4FFD5"/>
                </a:solidFill>
                <a:effectLst>
                  <a:outerShdw blurRad="38100" dist="38100" dir="2700000" algn="tl">
                    <a:srgbClr val="000000">
                      <a:alpha val="43137"/>
                    </a:srgbClr>
                  </a:outerShdw>
                </a:effectLst>
                <a:latin typeface="Arial" charset="0"/>
              </a:rPr>
              <a:t>“without the shedding of blood there can be no forgiveness of sin” </a:t>
            </a:r>
          </a:p>
          <a:p>
            <a:pPr algn="ctr"/>
            <a:r>
              <a:rPr lang="en-US" sz="1800" b="1" i="0" dirty="0">
                <a:solidFill>
                  <a:srgbClr val="F4FFD5"/>
                </a:solidFill>
                <a:effectLst>
                  <a:outerShdw blurRad="38100" dist="38100" dir="2700000" algn="tl">
                    <a:srgbClr val="000000">
                      <a:alpha val="43137"/>
                    </a:srgbClr>
                  </a:outerShdw>
                </a:effectLst>
                <a:latin typeface="Arial" charset="0"/>
              </a:rPr>
              <a:t>Hebrews 9:22</a:t>
            </a:r>
          </a:p>
        </p:txBody>
      </p:sp>
      <p:sp>
        <p:nvSpPr>
          <p:cNvPr id="3178508" name="Rectangle 12"/>
          <p:cNvSpPr>
            <a:spLocks noChangeArrowheads="1"/>
          </p:cNvSpPr>
          <p:nvPr/>
        </p:nvSpPr>
        <p:spPr bwMode="auto">
          <a:xfrm>
            <a:off x="6142038" y="4705713"/>
            <a:ext cx="2628900"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chemeClr val="tx1"/>
              </a:buClr>
              <a:defRPr/>
            </a:pPr>
            <a:r>
              <a:rPr lang="en-US" sz="2400" b="1" i="0" dirty="0">
                <a:solidFill>
                  <a:schemeClr val="bg1"/>
                </a:solidFill>
              </a:rPr>
              <a:t>Required of every sinner</a:t>
            </a:r>
          </a:p>
        </p:txBody>
      </p:sp>
      <p:sp>
        <p:nvSpPr>
          <p:cNvPr id="3178510" name="Rectangle 14"/>
          <p:cNvSpPr>
            <a:spLocks noChangeArrowheads="1"/>
          </p:cNvSpPr>
          <p:nvPr/>
        </p:nvSpPr>
        <p:spPr bwMode="auto">
          <a:xfrm>
            <a:off x="3354388" y="3795848"/>
            <a:ext cx="2632075"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chemeClr val="tx1"/>
              </a:buClr>
              <a:defRPr/>
            </a:pPr>
            <a:r>
              <a:rPr lang="en-US" sz="2400" b="1" i="0">
                <a:solidFill>
                  <a:srgbClr val="FFFF00"/>
                </a:solidFill>
                <a:effectLst>
                  <a:outerShdw blurRad="38100" dist="38100" dir="2700000" algn="tl">
                    <a:srgbClr val="000000">
                      <a:alpha val="43137"/>
                    </a:srgbClr>
                  </a:outerShdw>
                </a:effectLst>
              </a:rPr>
              <a:t>Death of our bodies</a:t>
            </a:r>
          </a:p>
        </p:txBody>
      </p:sp>
      <p:sp>
        <p:nvSpPr>
          <p:cNvPr id="3178511" name="Rectangle 15"/>
          <p:cNvSpPr>
            <a:spLocks noChangeArrowheads="1"/>
          </p:cNvSpPr>
          <p:nvPr/>
        </p:nvSpPr>
        <p:spPr bwMode="auto">
          <a:xfrm>
            <a:off x="3351213" y="4692650"/>
            <a:ext cx="2641600"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lIns="0" rIns="0" anchor="ctr"/>
          <a:lstStyle/>
          <a:p>
            <a:pPr algn="ctr">
              <a:spcBef>
                <a:spcPct val="20000"/>
              </a:spcBef>
              <a:buClr>
                <a:schemeClr val="tx1"/>
              </a:buClr>
              <a:defRPr/>
            </a:pPr>
            <a:r>
              <a:rPr lang="en-US" sz="2400" b="1" i="0" dirty="0">
                <a:solidFill>
                  <a:schemeClr val="bg1"/>
                </a:solidFill>
              </a:rPr>
              <a:t>Result of Adam and Eve’s first sin</a:t>
            </a:r>
          </a:p>
        </p:txBody>
      </p:sp>
      <p:sp>
        <p:nvSpPr>
          <p:cNvPr id="3178513" name="Rectangle 17"/>
          <p:cNvSpPr>
            <a:spLocks noChangeArrowheads="1"/>
          </p:cNvSpPr>
          <p:nvPr/>
        </p:nvSpPr>
        <p:spPr bwMode="auto">
          <a:xfrm>
            <a:off x="563563" y="3795848"/>
            <a:ext cx="2632075"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buClr>
                <a:schemeClr val="tx1"/>
              </a:buClr>
              <a:defRPr/>
            </a:pPr>
            <a:r>
              <a:rPr lang="en-US" sz="2400" b="1" i="0">
                <a:solidFill>
                  <a:srgbClr val="FFFF00"/>
                </a:solidFill>
                <a:effectLst>
                  <a:outerShdw blurRad="38100" dist="38100" dir="2700000" algn="tl">
                    <a:srgbClr val="000000">
                      <a:alpha val="43137"/>
                    </a:srgbClr>
                  </a:outerShdw>
                </a:effectLst>
              </a:rPr>
              <a:t>Separation </a:t>
            </a:r>
          </a:p>
          <a:p>
            <a:pPr algn="ctr">
              <a:buClr>
                <a:schemeClr val="tx1"/>
              </a:buClr>
              <a:defRPr/>
            </a:pPr>
            <a:r>
              <a:rPr lang="en-US" sz="2400" b="1" i="0">
                <a:solidFill>
                  <a:srgbClr val="FFFF00"/>
                </a:solidFill>
                <a:effectLst>
                  <a:outerShdw blurRad="38100" dist="38100" dir="2700000" algn="tl">
                    <a:srgbClr val="000000">
                      <a:alpha val="43137"/>
                    </a:srgbClr>
                  </a:outerShdw>
                </a:effectLst>
              </a:rPr>
              <a:t>From God</a:t>
            </a:r>
          </a:p>
        </p:txBody>
      </p:sp>
      <p:sp>
        <p:nvSpPr>
          <p:cNvPr id="3178514" name="Rectangle 18"/>
          <p:cNvSpPr>
            <a:spLocks noChangeArrowheads="1"/>
          </p:cNvSpPr>
          <p:nvPr/>
        </p:nvSpPr>
        <p:spPr bwMode="auto">
          <a:xfrm>
            <a:off x="560388" y="4692650"/>
            <a:ext cx="2641600"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chemeClr val="tx1"/>
              </a:buClr>
              <a:defRPr/>
            </a:pPr>
            <a:r>
              <a:rPr lang="en-US" sz="2400" b="1" i="0" dirty="0">
                <a:solidFill>
                  <a:schemeClr val="bg1"/>
                </a:solidFill>
              </a:rPr>
              <a:t>Result of individual sin</a:t>
            </a:r>
          </a:p>
        </p:txBody>
      </p:sp>
      <p:pic>
        <p:nvPicPr>
          <p:cNvPr id="47135" name="Picture 20" descr="skull"/>
          <p:cNvPicPr>
            <a:picLocks noChangeAspect="1" noChangeArrowheads="1"/>
          </p:cNvPicPr>
          <p:nvPr/>
        </p:nvPicPr>
        <p:blipFill>
          <a:blip r:embed="rId4"/>
          <a:srcRect/>
          <a:stretch>
            <a:fillRect/>
          </a:stretch>
        </p:blipFill>
        <p:spPr bwMode="auto">
          <a:xfrm>
            <a:off x="3664949" y="276683"/>
            <a:ext cx="817562" cy="63341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7136" name="Picture 21" descr="skull"/>
          <p:cNvPicPr>
            <a:picLocks noChangeAspect="1" noChangeArrowheads="1"/>
          </p:cNvPicPr>
          <p:nvPr/>
        </p:nvPicPr>
        <p:blipFill>
          <a:blip r:embed="rId4"/>
          <a:srcRect/>
          <a:stretch>
            <a:fillRect/>
          </a:stretch>
        </p:blipFill>
        <p:spPr bwMode="auto">
          <a:xfrm>
            <a:off x="4607924" y="290970"/>
            <a:ext cx="817562" cy="6334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7137" name="Picture 22" descr="skull"/>
          <p:cNvPicPr>
            <a:picLocks noChangeAspect="1" noChangeArrowheads="1"/>
          </p:cNvPicPr>
          <p:nvPr/>
        </p:nvPicPr>
        <p:blipFill>
          <a:blip r:embed="rId4"/>
          <a:srcRect/>
          <a:stretch>
            <a:fillRect/>
          </a:stretch>
        </p:blipFill>
        <p:spPr bwMode="auto">
          <a:xfrm>
            <a:off x="5523911" y="281445"/>
            <a:ext cx="817563" cy="6334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178519" name="Picture 23" descr="separationfromgod"/>
          <p:cNvPicPr>
            <a:picLocks noChangeAspect="1" noChangeArrowheads="1"/>
          </p:cNvPicPr>
          <p:nvPr/>
        </p:nvPicPr>
        <p:blipFill>
          <a:blip r:embed="rId5"/>
          <a:srcRect/>
          <a:stretch>
            <a:fillRect/>
          </a:stretch>
        </p:blipFill>
        <p:spPr bwMode="auto">
          <a:xfrm>
            <a:off x="658813" y="1752600"/>
            <a:ext cx="2428875" cy="20383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178520" name="Picture 24" descr="judicial"/>
          <p:cNvPicPr>
            <a:picLocks noChangeAspect="1" noChangeArrowheads="1"/>
          </p:cNvPicPr>
          <p:nvPr/>
        </p:nvPicPr>
        <p:blipFill>
          <a:blip r:embed="rId6"/>
          <a:srcRect/>
          <a:stretch>
            <a:fillRect/>
          </a:stretch>
        </p:blipFill>
        <p:spPr bwMode="auto">
          <a:xfrm>
            <a:off x="6209211" y="1635033"/>
            <a:ext cx="2534593" cy="21270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AutoShape 2"/>
          <p:cNvSpPr>
            <a:spLocks noChangeArrowheads="1"/>
          </p:cNvSpPr>
          <p:nvPr/>
        </p:nvSpPr>
        <p:spPr bwMode="auto">
          <a:xfrm>
            <a:off x="1100138" y="2386013"/>
            <a:ext cx="6043612" cy="3414712"/>
          </a:xfrm>
          <a:prstGeom prst="roundRect">
            <a:avLst>
              <a:gd name="adj" fmla="val 16667"/>
            </a:avLst>
          </a:prstGeom>
          <a:solidFill>
            <a:srgbClr val="76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8133" name="Rectangle 9"/>
          <p:cNvSpPr>
            <a:spLocks noGrp="1" noChangeArrowheads="1"/>
          </p:cNvSpPr>
          <p:nvPr>
            <p:ph type="title"/>
          </p:nvPr>
        </p:nvSpPr>
        <p:spPr>
          <a:xfrm>
            <a:off x="0" y="525463"/>
            <a:ext cx="9144000" cy="1143000"/>
          </a:xfrm>
        </p:spPr>
        <p:txBody>
          <a:bodyPr/>
          <a:lstStyle/>
          <a:p>
            <a:pPr eaLnBrk="1" hangingPunct="1"/>
            <a:r>
              <a:rPr lang="en-US" sz="4000" dirty="0"/>
              <a:t>God’s</a:t>
            </a:r>
            <a:r>
              <a:rPr lang="en-US" sz="4000" dirty="0">
                <a:solidFill>
                  <a:srgbClr val="E0014A"/>
                </a:solidFill>
                <a:latin typeface="Eras Ultra ITC" pitchFamily="34" charset="0"/>
              </a:rPr>
              <a:t> Justice</a:t>
            </a:r>
            <a:r>
              <a:rPr lang="en-US" sz="4000" dirty="0"/>
              <a:t> Demands </a:t>
            </a:r>
            <a:br>
              <a:rPr lang="en-US" sz="4000" dirty="0"/>
            </a:br>
            <a:r>
              <a:rPr lang="en-US" sz="4000" dirty="0"/>
              <a:t>Death as Payment for Sin</a:t>
            </a:r>
          </a:p>
        </p:txBody>
      </p:sp>
      <p:sp>
        <p:nvSpPr>
          <p:cNvPr id="48134" name="Rectangle 3"/>
          <p:cNvSpPr>
            <a:spLocks noGrp="1" noChangeArrowheads="1"/>
          </p:cNvSpPr>
          <p:nvPr>
            <p:ph type="body" sz="half" idx="4294967295"/>
          </p:nvPr>
        </p:nvSpPr>
        <p:spPr>
          <a:xfrm>
            <a:off x="4270375" y="2595563"/>
            <a:ext cx="4873625" cy="3794125"/>
          </a:xfrm>
          <a:solidFill>
            <a:srgbClr val="000080">
              <a:alpha val="74901"/>
            </a:srgbClr>
          </a:solidFill>
        </p:spPr>
        <p:txBody>
          <a:bodyPr lIns="182880" rIns="182880"/>
          <a:lstStyle/>
          <a:p>
            <a:pPr marL="1588" indent="-1588" eaLnBrk="1" hangingPunct="1">
              <a:buFontTx/>
              <a:buNone/>
            </a:pPr>
            <a:r>
              <a:rPr lang="en-US" sz="2600" b="1" dirty="0">
                <a:solidFill>
                  <a:srgbClr val="FFFF00"/>
                </a:solidFill>
                <a:latin typeface="Eras Medium ITC" pitchFamily="34" charset="0"/>
              </a:rPr>
              <a:t>We find ourselves in a very desperate situation:</a:t>
            </a:r>
          </a:p>
          <a:p>
            <a:pPr marL="1588" indent="-1588" eaLnBrk="1" hangingPunct="1">
              <a:spcBef>
                <a:spcPct val="0"/>
              </a:spcBef>
              <a:buFontTx/>
              <a:buNone/>
            </a:pPr>
            <a:r>
              <a:rPr lang="en-US" sz="2600" b="1" dirty="0">
                <a:solidFill>
                  <a:schemeClr val="bg1"/>
                </a:solidFill>
                <a:latin typeface="Eras Medium ITC" pitchFamily="34" charset="0"/>
              </a:rPr>
              <a:t>We have broken the laws of the God of the universe, this has separated us from a Holy God, and the price of death hangs over our head by a just God! We cannot pay the price ourselves and still live!</a:t>
            </a:r>
          </a:p>
        </p:txBody>
      </p:sp>
      <p:sp>
        <p:nvSpPr>
          <p:cNvPr id="48135" name="Rectangle 4"/>
          <p:cNvSpPr>
            <a:spLocks noChangeArrowheads="1"/>
          </p:cNvSpPr>
          <p:nvPr/>
        </p:nvSpPr>
        <p:spPr bwMode="auto">
          <a:xfrm>
            <a:off x="454025" y="4106863"/>
            <a:ext cx="8229600" cy="2185987"/>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pic>
        <p:nvPicPr>
          <p:cNvPr id="48136" name="Picture 6" descr="judicial"/>
          <p:cNvPicPr>
            <a:picLocks noChangeAspect="1" noChangeArrowheads="1"/>
          </p:cNvPicPr>
          <p:nvPr/>
        </p:nvPicPr>
        <p:blipFill>
          <a:blip r:embed="rId3"/>
          <a:srcRect/>
          <a:stretch>
            <a:fillRect/>
          </a:stretch>
        </p:blipFill>
        <p:spPr bwMode="auto">
          <a:xfrm>
            <a:off x="1720850" y="4522788"/>
            <a:ext cx="2144713" cy="18002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2" name="Group 14"/>
          <p:cNvGrpSpPr>
            <a:grpSpLocks/>
          </p:cNvGrpSpPr>
          <p:nvPr/>
        </p:nvGrpSpPr>
        <p:grpSpPr bwMode="auto">
          <a:xfrm>
            <a:off x="633413" y="2882900"/>
            <a:ext cx="877887" cy="2541588"/>
            <a:chOff x="399" y="1816"/>
            <a:chExt cx="553" cy="1601"/>
          </a:xfrm>
          <a:effectLst>
            <a:outerShdw blurRad="76200" dir="13500000" sy="23000" kx="1200000" algn="br" rotWithShape="0">
              <a:prstClr val="black">
                <a:alpha val="20000"/>
              </a:prstClr>
            </a:outerShdw>
          </a:effectLst>
        </p:grpSpPr>
        <p:pic>
          <p:nvPicPr>
            <p:cNvPr id="48138" name="Picture 10"/>
            <p:cNvPicPr>
              <a:picLocks noChangeAspect="1" noChangeArrowheads="1"/>
            </p:cNvPicPr>
            <p:nvPr/>
          </p:nvPicPr>
          <p:blipFill>
            <a:blip r:embed="rId4"/>
            <a:srcRect/>
            <a:stretch>
              <a:fillRect/>
            </a:stretch>
          </p:blipFill>
          <p:spPr bwMode="auto">
            <a:xfrm>
              <a:off x="399" y="1816"/>
              <a:ext cx="553" cy="1601"/>
            </a:xfrm>
            <a:prstGeom prst="rect">
              <a:avLst/>
            </a:prstGeom>
            <a:noFill/>
            <a:ln w="9525" algn="ctr">
              <a:noFill/>
              <a:miter lim="800000"/>
              <a:headEnd/>
              <a:tailEnd/>
            </a:ln>
          </p:spPr>
        </p:pic>
        <p:sp>
          <p:nvSpPr>
            <p:cNvPr id="48139" name="Oval 12"/>
            <p:cNvSpPr>
              <a:spLocks noChangeArrowheads="1"/>
            </p:cNvSpPr>
            <p:nvPr/>
          </p:nvSpPr>
          <p:spPr bwMode="auto">
            <a:xfrm>
              <a:off x="567" y="1869"/>
              <a:ext cx="213" cy="212"/>
            </a:xfrm>
            <a:prstGeom prst="ellipse">
              <a:avLst/>
            </a:prstGeom>
            <a:gradFill rotWithShape="1">
              <a:gsLst>
                <a:gs pos="0">
                  <a:schemeClr val="tx1"/>
                </a:gs>
                <a:gs pos="100000">
                  <a:schemeClr val="bg1">
                    <a:alpha val="0"/>
                  </a:schemeClr>
                </a:gs>
              </a:gsLst>
              <a:path path="shape">
                <a:fillToRect l="50000" t="50000" r="50000" b="50000"/>
              </a:path>
            </a:gradFill>
            <a:ln w="9525" algn="ctr">
              <a:noFill/>
              <a:round/>
              <a:headEnd/>
              <a:tailEnd/>
            </a:ln>
          </p:spPr>
          <p:txBody>
            <a:bodyPr wrap="none" anchor="ctr"/>
            <a:lstStyle/>
            <a:p>
              <a:pPr algn="ctr"/>
              <a:endParaRPr lang="en-US"/>
            </a:p>
          </p:txBody>
        </p:sp>
        <p:sp>
          <p:nvSpPr>
            <p:cNvPr id="48140" name="Oval 13"/>
            <p:cNvSpPr>
              <a:spLocks noChangeArrowheads="1"/>
            </p:cNvSpPr>
            <p:nvPr/>
          </p:nvSpPr>
          <p:spPr bwMode="auto">
            <a:xfrm>
              <a:off x="567" y="2091"/>
              <a:ext cx="222" cy="231"/>
            </a:xfrm>
            <a:prstGeom prst="ellipse">
              <a:avLst/>
            </a:prstGeom>
            <a:solidFill>
              <a:schemeClr val="tx1"/>
            </a:solidFill>
            <a:ln w="9525" algn="ctr">
              <a:noFill/>
              <a:round/>
              <a:headEnd/>
              <a:tailEnd/>
            </a:ln>
          </p:spPr>
          <p:txBody>
            <a:bodyPr wrap="none"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520920" y="4312495"/>
            <a:ext cx="4572000" cy="229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p>
        </p:txBody>
      </p:sp>
      <p:sp>
        <p:nvSpPr>
          <p:cNvPr id="2173955" name="Rectangle 3"/>
          <p:cNvSpPr>
            <a:spLocks noChangeArrowheads="1"/>
          </p:cNvSpPr>
          <p:nvPr/>
        </p:nvSpPr>
        <p:spPr bwMode="auto">
          <a:xfrm>
            <a:off x="529044" y="2201455"/>
            <a:ext cx="4572000" cy="210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cs typeface="+mn-cs"/>
            </a:endParaRPr>
          </a:p>
        </p:txBody>
      </p:sp>
      <p:sp>
        <p:nvSpPr>
          <p:cNvPr id="49156" name="Rectangle 10"/>
          <p:cNvSpPr>
            <a:spLocks noGrp="1" noChangeArrowheads="1"/>
          </p:cNvSpPr>
          <p:nvPr>
            <p:ph type="title"/>
          </p:nvPr>
        </p:nvSpPr>
        <p:spPr>
          <a:xfrm>
            <a:off x="0" y="290513"/>
            <a:ext cx="9144000" cy="1143000"/>
          </a:xfrm>
        </p:spPr>
        <p:txBody>
          <a:bodyPr/>
          <a:lstStyle/>
          <a:p>
            <a:pPr eaLnBrk="1" hangingPunct="1"/>
            <a:r>
              <a:rPr lang="en-US" sz="4000" dirty="0"/>
              <a:t>God’s</a:t>
            </a:r>
            <a:r>
              <a:rPr lang="en-US" sz="4000" dirty="0">
                <a:solidFill>
                  <a:srgbClr val="E0014A"/>
                </a:solidFill>
                <a:latin typeface="Eras Ultra ITC" pitchFamily="34" charset="0"/>
              </a:rPr>
              <a:t> Love</a:t>
            </a:r>
            <a:r>
              <a:rPr lang="en-US" sz="4000" dirty="0"/>
              <a:t> Provides </a:t>
            </a:r>
            <a:br>
              <a:rPr lang="en-US" sz="4000" dirty="0"/>
            </a:br>
            <a:r>
              <a:rPr lang="en-US" sz="4000" dirty="0"/>
              <a:t>a Way to Pay the Price</a:t>
            </a:r>
          </a:p>
        </p:txBody>
      </p:sp>
      <p:sp>
        <p:nvSpPr>
          <p:cNvPr id="2173956" name="Rectangle 4"/>
          <p:cNvSpPr>
            <a:spLocks noGrp="1" noChangeArrowheads="1"/>
          </p:cNvSpPr>
          <p:nvPr>
            <p:ph type="body" idx="4294967295"/>
          </p:nvPr>
        </p:nvSpPr>
        <p:spPr>
          <a:xfrm>
            <a:off x="386840" y="2248594"/>
            <a:ext cx="4937125" cy="4329113"/>
          </a:xfrm>
          <a:ln>
            <a:noFill/>
          </a:ln>
          <a:effectLst/>
        </p:spPr>
        <p:txBody>
          <a:bodyPr/>
          <a:lstStyle/>
          <a:p>
            <a:pPr eaLnBrk="1" hangingPunct="1">
              <a:lnSpc>
                <a:spcPct val="90000"/>
              </a:lnSpc>
              <a:buFontTx/>
              <a:buNone/>
              <a:defRPr/>
            </a:pPr>
            <a:endParaRPr lang="en-US" sz="4000" dirty="0">
              <a:effectLst>
                <a:outerShdw blurRad="38100" dist="38100" dir="2700000" algn="tl">
                  <a:srgbClr val="000000">
                    <a:alpha val="43137"/>
                  </a:srgbClr>
                </a:outerShdw>
              </a:effectLst>
              <a:latin typeface="Arial Black" pitchFamily="34" charset="0"/>
            </a:endParaRP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gives</a:t>
            </a:r>
            <a:r>
              <a:rPr lang="en-US" dirty="0">
                <a:solidFill>
                  <a:schemeClr val="bg1"/>
                </a:solidFill>
                <a:effectLst>
                  <a:outerShdw blurRad="38100" dist="38100" dir="2700000" algn="tl">
                    <a:srgbClr val="000000">
                      <a:alpha val="43137"/>
                    </a:srgbClr>
                  </a:outerShdw>
                </a:effectLst>
              </a:rPr>
              <a:t>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what is </a:t>
            </a:r>
            <a:r>
              <a:rPr lang="en-US" i="1" dirty="0">
                <a:solidFill>
                  <a:srgbClr val="FFFF00"/>
                </a:solidFill>
                <a:effectLst>
                  <a:outerShdw blurRad="38100" dist="38100" dir="2700000" algn="tl">
                    <a:srgbClr val="000000">
                      <a:alpha val="43137"/>
                    </a:srgbClr>
                  </a:outerShdw>
                </a:effectLst>
              </a:rPr>
              <a:t>not</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(Romans 3:23-26; 5:6-11)</a:t>
            </a:r>
          </a:p>
          <a:p>
            <a:pPr eaLnBrk="1" hangingPunct="1">
              <a:lnSpc>
                <a:spcPct val="90000"/>
              </a:lnSpc>
              <a:buFontTx/>
              <a:buNone/>
              <a:defRPr/>
            </a:pPr>
            <a:endParaRPr lang="en-US" sz="4000" dirty="0">
              <a:effectLst>
                <a:outerShdw blurRad="38100" dist="38100" dir="2700000" algn="tl">
                  <a:srgbClr val="000000">
                    <a:alpha val="43137"/>
                  </a:srgbClr>
                </a:outerShdw>
              </a:effectLst>
            </a:endParaRP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does not give</a:t>
            </a:r>
            <a:r>
              <a:rPr lang="en-US" dirty="0">
                <a:solidFill>
                  <a:srgbClr val="FFFF00"/>
                </a:solidFill>
                <a:effectLst>
                  <a:outerShdw blurRad="38100" dist="38100" dir="2700000" algn="tl">
                    <a:srgbClr val="000000">
                      <a:alpha val="43137"/>
                    </a:srgbClr>
                  </a:outerShdw>
                </a:effectLst>
              </a:rPr>
              <a:t> </a:t>
            </a: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rPr>
              <a:t>	what </a:t>
            </a:r>
            <a:r>
              <a:rPr lang="en-US" i="1" dirty="0">
                <a:solidFill>
                  <a:srgbClr val="FFFF00"/>
                </a:solidFill>
                <a:effectLst>
                  <a:outerShdw blurRad="38100" dist="38100" dir="2700000" algn="tl">
                    <a:srgbClr val="000000">
                      <a:alpha val="43137"/>
                    </a:srgbClr>
                  </a:outerShdw>
                </a:effectLst>
              </a:rPr>
              <a:t>is</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buFontTx/>
              <a:buNone/>
              <a:defRPr/>
            </a:pPr>
            <a:r>
              <a:rPr lang="en-US" sz="2800" dirty="0">
                <a:solidFill>
                  <a:srgbClr val="FFFF00"/>
                </a:solidFill>
                <a:effectLst>
                  <a:outerShdw blurRad="38100" dist="38100" dir="2700000" algn="tl">
                    <a:srgbClr val="000000">
                      <a:alpha val="43137"/>
                    </a:srgbClr>
                  </a:outerShdw>
                </a:effectLst>
              </a:rPr>
              <a:t>	(Romans 1:18)</a:t>
            </a:r>
          </a:p>
          <a:p>
            <a:pPr eaLnBrk="1" hangingPunct="1">
              <a:lnSpc>
                <a:spcPct val="90000"/>
              </a:lnSpc>
              <a:defRPr/>
            </a:pPr>
            <a:endParaRPr lang="en-US" dirty="0">
              <a:effectLst>
                <a:outerShdw blurRad="38100" dist="38100" dir="2700000" algn="tl">
                  <a:srgbClr val="000000">
                    <a:alpha val="43137"/>
                  </a:srgbClr>
                </a:outerShdw>
              </a:effectLst>
            </a:endParaRPr>
          </a:p>
        </p:txBody>
      </p:sp>
      <p:sp>
        <p:nvSpPr>
          <p:cNvPr id="2173958" name="AutoShape 6"/>
          <p:cNvSpPr>
            <a:spLocks noChangeArrowheads="1"/>
          </p:cNvSpPr>
          <p:nvPr/>
        </p:nvSpPr>
        <p:spPr bwMode="auto">
          <a:xfrm flipH="1" flipV="1">
            <a:off x="5683342" y="1677988"/>
            <a:ext cx="2814638" cy="1985962"/>
          </a:xfrm>
          <a:prstGeom prst="wedgeEllipseCallout">
            <a:avLst>
              <a:gd name="adj1" fmla="val 80792"/>
              <a:gd name="adj2" fmla="val -37931"/>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solidFill>
                  <a:srgbClr val="FF3300"/>
                </a:solidFill>
                <a:effectLst>
                  <a:outerShdw blurRad="38100" dist="38100" dir="2700000" algn="tl">
                    <a:srgbClr val="C0C0C0"/>
                  </a:outerShdw>
                </a:effectLst>
                <a:latin typeface="Eras Bold ITC" pitchFamily="34" charset="0"/>
                <a:cs typeface="+mn-cs"/>
              </a:rPr>
              <a:t>LIFE!</a:t>
            </a:r>
          </a:p>
        </p:txBody>
      </p:sp>
      <p:sp>
        <p:nvSpPr>
          <p:cNvPr id="2173959" name="AutoShape 7"/>
          <p:cNvSpPr>
            <a:spLocks noChangeArrowheads="1"/>
          </p:cNvSpPr>
          <p:nvPr/>
        </p:nvSpPr>
        <p:spPr bwMode="auto">
          <a:xfrm flipH="1" flipV="1">
            <a:off x="5486400" y="4003675"/>
            <a:ext cx="3348038" cy="2100263"/>
          </a:xfrm>
          <a:prstGeom prst="wedgeEllipseCallout">
            <a:avLst>
              <a:gd name="adj1" fmla="val 92528"/>
              <a:gd name="adj2" fmla="val -26875"/>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effectLst>
                  <a:outerShdw blurRad="38100" dist="38100" dir="2700000" algn="tl">
                    <a:srgbClr val="C0C0C0"/>
                  </a:outerShdw>
                </a:effectLst>
                <a:latin typeface="Eras Bold ITC" pitchFamily="34" charset="0"/>
                <a:cs typeface="+mn-cs"/>
              </a:rPr>
              <a:t>DEATH!</a:t>
            </a:r>
          </a:p>
        </p:txBody>
      </p:sp>
      <p:sp>
        <p:nvSpPr>
          <p:cNvPr id="2173960" name="Rectangle 8"/>
          <p:cNvSpPr>
            <a:spLocks noChangeArrowheads="1"/>
          </p:cNvSpPr>
          <p:nvPr/>
        </p:nvSpPr>
        <p:spPr bwMode="auto">
          <a:xfrm>
            <a:off x="387350" y="21510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chemeClr val="bg1"/>
                </a:solidFill>
                <a:latin typeface="Eras Bold ITC" pitchFamily="34" charset="0"/>
              </a:rPr>
              <a:t>GRACE</a:t>
            </a:r>
          </a:p>
        </p:txBody>
      </p:sp>
      <p:sp>
        <p:nvSpPr>
          <p:cNvPr id="2173961" name="Rectangle 9"/>
          <p:cNvSpPr>
            <a:spLocks noChangeArrowheads="1"/>
          </p:cNvSpPr>
          <p:nvPr/>
        </p:nvSpPr>
        <p:spPr bwMode="auto">
          <a:xfrm>
            <a:off x="339725" y="42592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chemeClr val="bg1"/>
                </a:solidFill>
                <a:latin typeface="Eras Bold ITC" pitchFamily="34" charset="0"/>
              </a:rPr>
              <a:t>MERCY</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6003" name="Freeform 3"/>
          <p:cNvSpPr>
            <a:spLocks/>
          </p:cNvSpPr>
          <p:nvPr/>
        </p:nvSpPr>
        <p:spPr bwMode="auto">
          <a:xfrm>
            <a:off x="0" y="1858632"/>
            <a:ext cx="9142413" cy="4999368"/>
          </a:xfrm>
          <a:custGeom>
            <a:avLst/>
            <a:gdLst/>
            <a:ahLst/>
            <a:cxnLst>
              <a:cxn ang="0">
                <a:pos x="5535" y="1131"/>
              </a:cxn>
              <a:cxn ang="0">
                <a:pos x="5262" y="1602"/>
              </a:cxn>
              <a:cxn ang="0">
                <a:pos x="5007" y="1806"/>
              </a:cxn>
              <a:cxn ang="0">
                <a:pos x="4733" y="1748"/>
              </a:cxn>
              <a:cxn ang="0">
                <a:pos x="4469" y="1777"/>
              </a:cxn>
              <a:cxn ang="0">
                <a:pos x="4053" y="1865"/>
              </a:cxn>
              <a:cxn ang="0">
                <a:pos x="3696" y="2010"/>
              </a:cxn>
              <a:cxn ang="0">
                <a:pos x="3381" y="2453"/>
              </a:cxn>
              <a:cxn ang="0">
                <a:pos x="3158" y="3035"/>
              </a:cxn>
              <a:cxn ang="0">
                <a:pos x="2935" y="3684"/>
              </a:cxn>
              <a:cxn ang="0">
                <a:pos x="2538" y="4357"/>
              </a:cxn>
              <a:cxn ang="0">
                <a:pos x="2162" y="4532"/>
              </a:cxn>
              <a:cxn ang="0">
                <a:pos x="1817" y="4444"/>
              </a:cxn>
              <a:cxn ang="0">
                <a:pos x="1502" y="4709"/>
              </a:cxn>
              <a:cxn ang="0">
                <a:pos x="1309" y="5588"/>
              </a:cxn>
              <a:cxn ang="0">
                <a:pos x="1197" y="6290"/>
              </a:cxn>
              <a:cxn ang="0">
                <a:pos x="974" y="6936"/>
              </a:cxn>
              <a:cxn ang="0">
                <a:pos x="720" y="6995"/>
              </a:cxn>
              <a:cxn ang="0">
                <a:pos x="506" y="7403"/>
              </a:cxn>
              <a:cxn ang="0">
                <a:pos x="404" y="8372"/>
              </a:cxn>
              <a:cxn ang="0">
                <a:pos x="333" y="9251"/>
              </a:cxn>
              <a:cxn ang="0">
                <a:pos x="191" y="10570"/>
              </a:cxn>
              <a:cxn ang="0">
                <a:pos x="0" y="11187"/>
              </a:cxn>
              <a:cxn ang="0">
                <a:pos x="0" y="10952"/>
              </a:cxn>
              <a:cxn ang="0">
                <a:pos x="0" y="10689"/>
              </a:cxn>
              <a:cxn ang="0">
                <a:pos x="0" y="10218"/>
              </a:cxn>
              <a:cxn ang="0">
                <a:pos x="0" y="9604"/>
              </a:cxn>
              <a:cxn ang="0">
                <a:pos x="0" y="9106"/>
              </a:cxn>
              <a:cxn ang="0">
                <a:pos x="0" y="8489"/>
              </a:cxn>
              <a:cxn ang="0">
                <a:pos x="0" y="7699"/>
              </a:cxn>
              <a:cxn ang="0">
                <a:pos x="0" y="6523"/>
              </a:cxn>
              <a:cxn ang="0">
                <a:pos x="0" y="5353"/>
              </a:cxn>
              <a:cxn ang="0">
                <a:pos x="0" y="2627"/>
              </a:cxn>
              <a:cxn ang="0">
                <a:pos x="0" y="2071"/>
              </a:cxn>
              <a:cxn ang="0">
                <a:pos x="0" y="1658"/>
              </a:cxn>
              <a:cxn ang="0">
                <a:pos x="0" y="1221"/>
              </a:cxn>
              <a:cxn ang="0">
                <a:pos x="0" y="840"/>
              </a:cxn>
              <a:cxn ang="0">
                <a:pos x="0" y="458"/>
              </a:cxn>
              <a:cxn ang="0">
                <a:pos x="0" y="222"/>
              </a:cxn>
              <a:cxn ang="0">
                <a:pos x="0" y="0"/>
              </a:cxn>
              <a:cxn ang="0">
                <a:pos x="130" y="0"/>
              </a:cxn>
              <a:cxn ang="0">
                <a:pos x="302" y="0"/>
              </a:cxn>
              <a:cxn ang="0">
                <a:pos x="485" y="0"/>
              </a:cxn>
              <a:cxn ang="0">
                <a:pos x="699" y="0"/>
              </a:cxn>
              <a:cxn ang="0">
                <a:pos x="953" y="0"/>
              </a:cxn>
              <a:cxn ang="0">
                <a:pos x="1359" y="0"/>
              </a:cxn>
              <a:cxn ang="0">
                <a:pos x="1634" y="0"/>
              </a:cxn>
              <a:cxn ang="0">
                <a:pos x="1969" y="0"/>
              </a:cxn>
              <a:cxn ang="0">
                <a:pos x="2386" y="0"/>
              </a:cxn>
              <a:cxn ang="0">
                <a:pos x="2721" y="0"/>
              </a:cxn>
              <a:cxn ang="0">
                <a:pos x="3137" y="0"/>
              </a:cxn>
              <a:cxn ang="0">
                <a:pos x="3595" y="0"/>
              </a:cxn>
              <a:cxn ang="0">
                <a:pos x="4001" y="0"/>
              </a:cxn>
              <a:cxn ang="0">
                <a:pos x="4408" y="0"/>
              </a:cxn>
              <a:cxn ang="0">
                <a:pos x="4764" y="0"/>
              </a:cxn>
              <a:cxn ang="0">
                <a:pos x="5099" y="0"/>
              </a:cxn>
              <a:cxn ang="0">
                <a:pos x="5383" y="0"/>
              </a:cxn>
              <a:cxn ang="0">
                <a:pos x="5617" y="0"/>
              </a:cxn>
              <a:cxn ang="0">
                <a:pos x="5752" y="0"/>
              </a:cxn>
            </a:cxnLst>
            <a:rect l="0" t="0" r="r" b="b"/>
            <a:pathLst>
              <a:path w="5759" h="11187">
                <a:moveTo>
                  <a:pt x="5752" y="0"/>
                </a:moveTo>
                <a:lnTo>
                  <a:pt x="5759" y="135"/>
                </a:lnTo>
                <a:lnTo>
                  <a:pt x="5749" y="222"/>
                </a:lnTo>
                <a:lnTo>
                  <a:pt x="5638" y="840"/>
                </a:lnTo>
                <a:lnTo>
                  <a:pt x="5607" y="898"/>
                </a:lnTo>
                <a:lnTo>
                  <a:pt x="5587" y="985"/>
                </a:lnTo>
                <a:lnTo>
                  <a:pt x="5556" y="1046"/>
                </a:lnTo>
                <a:lnTo>
                  <a:pt x="5535" y="1131"/>
                </a:lnTo>
                <a:lnTo>
                  <a:pt x="5505" y="1192"/>
                </a:lnTo>
                <a:lnTo>
                  <a:pt x="5465" y="1277"/>
                </a:lnTo>
                <a:lnTo>
                  <a:pt x="5434" y="1308"/>
                </a:lnTo>
                <a:lnTo>
                  <a:pt x="5404" y="1367"/>
                </a:lnTo>
                <a:lnTo>
                  <a:pt x="5373" y="1428"/>
                </a:lnTo>
                <a:lnTo>
                  <a:pt x="5343" y="1483"/>
                </a:lnTo>
                <a:lnTo>
                  <a:pt x="5302" y="1544"/>
                </a:lnTo>
                <a:lnTo>
                  <a:pt x="5262" y="1602"/>
                </a:lnTo>
                <a:lnTo>
                  <a:pt x="5231" y="1658"/>
                </a:lnTo>
                <a:lnTo>
                  <a:pt x="5201" y="1690"/>
                </a:lnTo>
                <a:lnTo>
                  <a:pt x="5170" y="1719"/>
                </a:lnTo>
                <a:lnTo>
                  <a:pt x="5140" y="1748"/>
                </a:lnTo>
                <a:lnTo>
                  <a:pt x="5109" y="1777"/>
                </a:lnTo>
                <a:lnTo>
                  <a:pt x="5079" y="1806"/>
                </a:lnTo>
                <a:lnTo>
                  <a:pt x="5037" y="1806"/>
                </a:lnTo>
                <a:lnTo>
                  <a:pt x="5007" y="1806"/>
                </a:lnTo>
                <a:lnTo>
                  <a:pt x="4976" y="1806"/>
                </a:lnTo>
                <a:lnTo>
                  <a:pt x="4936" y="1777"/>
                </a:lnTo>
                <a:lnTo>
                  <a:pt x="4896" y="1777"/>
                </a:lnTo>
                <a:lnTo>
                  <a:pt x="4865" y="1777"/>
                </a:lnTo>
                <a:lnTo>
                  <a:pt x="4835" y="1777"/>
                </a:lnTo>
                <a:lnTo>
                  <a:pt x="4804" y="1748"/>
                </a:lnTo>
                <a:lnTo>
                  <a:pt x="4764" y="1748"/>
                </a:lnTo>
                <a:lnTo>
                  <a:pt x="4733" y="1748"/>
                </a:lnTo>
                <a:lnTo>
                  <a:pt x="4692" y="1748"/>
                </a:lnTo>
                <a:lnTo>
                  <a:pt x="4662" y="1748"/>
                </a:lnTo>
                <a:lnTo>
                  <a:pt x="4631" y="1748"/>
                </a:lnTo>
                <a:lnTo>
                  <a:pt x="4601" y="1748"/>
                </a:lnTo>
                <a:lnTo>
                  <a:pt x="4570" y="1777"/>
                </a:lnTo>
                <a:lnTo>
                  <a:pt x="4540" y="1777"/>
                </a:lnTo>
                <a:lnTo>
                  <a:pt x="4499" y="1777"/>
                </a:lnTo>
                <a:lnTo>
                  <a:pt x="4469" y="1777"/>
                </a:lnTo>
                <a:lnTo>
                  <a:pt x="4347" y="1777"/>
                </a:lnTo>
                <a:lnTo>
                  <a:pt x="4286" y="1806"/>
                </a:lnTo>
                <a:lnTo>
                  <a:pt x="4225" y="1835"/>
                </a:lnTo>
                <a:lnTo>
                  <a:pt x="4194" y="1835"/>
                </a:lnTo>
                <a:lnTo>
                  <a:pt x="4144" y="1835"/>
                </a:lnTo>
                <a:lnTo>
                  <a:pt x="4114" y="1865"/>
                </a:lnTo>
                <a:lnTo>
                  <a:pt x="4083" y="1865"/>
                </a:lnTo>
                <a:lnTo>
                  <a:pt x="4053" y="1865"/>
                </a:lnTo>
                <a:lnTo>
                  <a:pt x="4022" y="1865"/>
                </a:lnTo>
                <a:lnTo>
                  <a:pt x="3991" y="1894"/>
                </a:lnTo>
                <a:lnTo>
                  <a:pt x="3961" y="1894"/>
                </a:lnTo>
                <a:lnTo>
                  <a:pt x="3910" y="1925"/>
                </a:lnTo>
                <a:lnTo>
                  <a:pt x="3788" y="1955"/>
                </a:lnTo>
                <a:lnTo>
                  <a:pt x="3757" y="1981"/>
                </a:lnTo>
                <a:lnTo>
                  <a:pt x="3727" y="1981"/>
                </a:lnTo>
                <a:lnTo>
                  <a:pt x="3696" y="2010"/>
                </a:lnTo>
                <a:lnTo>
                  <a:pt x="3666" y="2039"/>
                </a:lnTo>
                <a:lnTo>
                  <a:pt x="3605" y="2100"/>
                </a:lnTo>
                <a:lnTo>
                  <a:pt x="3555" y="2156"/>
                </a:lnTo>
                <a:lnTo>
                  <a:pt x="3513" y="2217"/>
                </a:lnTo>
                <a:lnTo>
                  <a:pt x="3473" y="2275"/>
                </a:lnTo>
                <a:lnTo>
                  <a:pt x="3442" y="2333"/>
                </a:lnTo>
                <a:lnTo>
                  <a:pt x="3412" y="2362"/>
                </a:lnTo>
                <a:lnTo>
                  <a:pt x="3381" y="2453"/>
                </a:lnTo>
                <a:lnTo>
                  <a:pt x="3351" y="2508"/>
                </a:lnTo>
                <a:lnTo>
                  <a:pt x="3320" y="2598"/>
                </a:lnTo>
                <a:lnTo>
                  <a:pt x="3290" y="2686"/>
                </a:lnTo>
                <a:lnTo>
                  <a:pt x="3259" y="2744"/>
                </a:lnTo>
                <a:lnTo>
                  <a:pt x="3240" y="2834"/>
                </a:lnTo>
                <a:lnTo>
                  <a:pt x="3209" y="2890"/>
                </a:lnTo>
                <a:lnTo>
                  <a:pt x="3189" y="2980"/>
                </a:lnTo>
                <a:lnTo>
                  <a:pt x="3158" y="3035"/>
                </a:lnTo>
                <a:lnTo>
                  <a:pt x="3137" y="3125"/>
                </a:lnTo>
                <a:lnTo>
                  <a:pt x="3118" y="3213"/>
                </a:lnTo>
                <a:lnTo>
                  <a:pt x="3087" y="3271"/>
                </a:lnTo>
                <a:lnTo>
                  <a:pt x="3067" y="3361"/>
                </a:lnTo>
                <a:lnTo>
                  <a:pt x="3036" y="3448"/>
                </a:lnTo>
                <a:lnTo>
                  <a:pt x="3006" y="3507"/>
                </a:lnTo>
                <a:lnTo>
                  <a:pt x="2975" y="3594"/>
                </a:lnTo>
                <a:lnTo>
                  <a:pt x="2935" y="3684"/>
                </a:lnTo>
                <a:lnTo>
                  <a:pt x="2874" y="3801"/>
                </a:lnTo>
                <a:lnTo>
                  <a:pt x="2832" y="3888"/>
                </a:lnTo>
                <a:lnTo>
                  <a:pt x="2782" y="3975"/>
                </a:lnTo>
                <a:lnTo>
                  <a:pt x="2731" y="4034"/>
                </a:lnTo>
                <a:lnTo>
                  <a:pt x="2681" y="4121"/>
                </a:lnTo>
                <a:lnTo>
                  <a:pt x="2639" y="4211"/>
                </a:lnTo>
                <a:lnTo>
                  <a:pt x="2589" y="4267"/>
                </a:lnTo>
                <a:lnTo>
                  <a:pt x="2538" y="4357"/>
                </a:lnTo>
                <a:lnTo>
                  <a:pt x="2508" y="4386"/>
                </a:lnTo>
                <a:lnTo>
                  <a:pt x="2467" y="4415"/>
                </a:lnTo>
                <a:lnTo>
                  <a:pt x="2406" y="4473"/>
                </a:lnTo>
                <a:lnTo>
                  <a:pt x="2355" y="4502"/>
                </a:lnTo>
                <a:lnTo>
                  <a:pt x="2294" y="4502"/>
                </a:lnTo>
                <a:lnTo>
                  <a:pt x="2254" y="4532"/>
                </a:lnTo>
                <a:lnTo>
                  <a:pt x="2213" y="4532"/>
                </a:lnTo>
                <a:lnTo>
                  <a:pt x="2162" y="4532"/>
                </a:lnTo>
                <a:lnTo>
                  <a:pt x="2132" y="4532"/>
                </a:lnTo>
                <a:lnTo>
                  <a:pt x="2081" y="4502"/>
                </a:lnTo>
                <a:lnTo>
                  <a:pt x="2040" y="4502"/>
                </a:lnTo>
                <a:lnTo>
                  <a:pt x="2000" y="4473"/>
                </a:lnTo>
                <a:lnTo>
                  <a:pt x="1949" y="4444"/>
                </a:lnTo>
                <a:lnTo>
                  <a:pt x="1908" y="4444"/>
                </a:lnTo>
                <a:lnTo>
                  <a:pt x="1857" y="4444"/>
                </a:lnTo>
                <a:lnTo>
                  <a:pt x="1817" y="4444"/>
                </a:lnTo>
                <a:lnTo>
                  <a:pt x="1766" y="4444"/>
                </a:lnTo>
                <a:lnTo>
                  <a:pt x="1735" y="4444"/>
                </a:lnTo>
                <a:lnTo>
                  <a:pt x="1705" y="4473"/>
                </a:lnTo>
                <a:lnTo>
                  <a:pt x="1654" y="4502"/>
                </a:lnTo>
                <a:lnTo>
                  <a:pt x="1603" y="4563"/>
                </a:lnTo>
                <a:lnTo>
                  <a:pt x="1563" y="4619"/>
                </a:lnTo>
                <a:lnTo>
                  <a:pt x="1532" y="4648"/>
                </a:lnTo>
                <a:lnTo>
                  <a:pt x="1502" y="4709"/>
                </a:lnTo>
                <a:lnTo>
                  <a:pt x="1471" y="4794"/>
                </a:lnTo>
                <a:lnTo>
                  <a:pt x="1451" y="4913"/>
                </a:lnTo>
                <a:lnTo>
                  <a:pt x="1420" y="5030"/>
                </a:lnTo>
                <a:lnTo>
                  <a:pt x="1390" y="5175"/>
                </a:lnTo>
                <a:lnTo>
                  <a:pt x="1369" y="5265"/>
                </a:lnTo>
                <a:lnTo>
                  <a:pt x="1349" y="5382"/>
                </a:lnTo>
                <a:lnTo>
                  <a:pt x="1329" y="5472"/>
                </a:lnTo>
                <a:lnTo>
                  <a:pt x="1309" y="5588"/>
                </a:lnTo>
                <a:lnTo>
                  <a:pt x="1298" y="5673"/>
                </a:lnTo>
                <a:lnTo>
                  <a:pt x="1288" y="5763"/>
                </a:lnTo>
                <a:lnTo>
                  <a:pt x="1279" y="5851"/>
                </a:lnTo>
                <a:lnTo>
                  <a:pt x="1268" y="5941"/>
                </a:lnTo>
                <a:lnTo>
                  <a:pt x="1248" y="6025"/>
                </a:lnTo>
                <a:lnTo>
                  <a:pt x="1227" y="6115"/>
                </a:lnTo>
                <a:lnTo>
                  <a:pt x="1207" y="6203"/>
                </a:lnTo>
                <a:lnTo>
                  <a:pt x="1197" y="6290"/>
                </a:lnTo>
                <a:lnTo>
                  <a:pt x="1176" y="6378"/>
                </a:lnTo>
                <a:lnTo>
                  <a:pt x="1166" y="6468"/>
                </a:lnTo>
                <a:lnTo>
                  <a:pt x="1136" y="6552"/>
                </a:lnTo>
                <a:lnTo>
                  <a:pt x="1115" y="6642"/>
                </a:lnTo>
                <a:lnTo>
                  <a:pt x="1096" y="6730"/>
                </a:lnTo>
                <a:lnTo>
                  <a:pt x="1065" y="6788"/>
                </a:lnTo>
                <a:lnTo>
                  <a:pt x="1024" y="6876"/>
                </a:lnTo>
                <a:lnTo>
                  <a:pt x="974" y="6936"/>
                </a:lnTo>
                <a:lnTo>
                  <a:pt x="943" y="6995"/>
                </a:lnTo>
                <a:lnTo>
                  <a:pt x="913" y="7024"/>
                </a:lnTo>
                <a:lnTo>
                  <a:pt x="882" y="7024"/>
                </a:lnTo>
                <a:lnTo>
                  <a:pt x="842" y="7024"/>
                </a:lnTo>
                <a:lnTo>
                  <a:pt x="811" y="7024"/>
                </a:lnTo>
                <a:lnTo>
                  <a:pt x="781" y="6995"/>
                </a:lnTo>
                <a:lnTo>
                  <a:pt x="750" y="6995"/>
                </a:lnTo>
                <a:lnTo>
                  <a:pt x="720" y="6995"/>
                </a:lnTo>
                <a:lnTo>
                  <a:pt x="689" y="7024"/>
                </a:lnTo>
                <a:lnTo>
                  <a:pt x="659" y="7024"/>
                </a:lnTo>
                <a:lnTo>
                  <a:pt x="628" y="7050"/>
                </a:lnTo>
                <a:lnTo>
                  <a:pt x="598" y="7082"/>
                </a:lnTo>
                <a:lnTo>
                  <a:pt x="567" y="7111"/>
                </a:lnTo>
                <a:lnTo>
                  <a:pt x="546" y="7201"/>
                </a:lnTo>
                <a:lnTo>
                  <a:pt x="516" y="7318"/>
                </a:lnTo>
                <a:lnTo>
                  <a:pt x="506" y="7403"/>
                </a:lnTo>
                <a:lnTo>
                  <a:pt x="485" y="7580"/>
                </a:lnTo>
                <a:lnTo>
                  <a:pt x="465" y="7699"/>
                </a:lnTo>
                <a:lnTo>
                  <a:pt x="455" y="7784"/>
                </a:lnTo>
                <a:lnTo>
                  <a:pt x="445" y="7874"/>
                </a:lnTo>
                <a:lnTo>
                  <a:pt x="445" y="7961"/>
                </a:lnTo>
                <a:lnTo>
                  <a:pt x="424" y="8107"/>
                </a:lnTo>
                <a:lnTo>
                  <a:pt x="415" y="8197"/>
                </a:lnTo>
                <a:lnTo>
                  <a:pt x="404" y="8372"/>
                </a:lnTo>
                <a:lnTo>
                  <a:pt x="384" y="8547"/>
                </a:lnTo>
                <a:lnTo>
                  <a:pt x="384" y="8634"/>
                </a:lnTo>
                <a:lnTo>
                  <a:pt x="373" y="8753"/>
                </a:lnTo>
                <a:lnTo>
                  <a:pt x="363" y="8899"/>
                </a:lnTo>
                <a:lnTo>
                  <a:pt x="354" y="8986"/>
                </a:lnTo>
                <a:lnTo>
                  <a:pt x="344" y="9076"/>
                </a:lnTo>
                <a:lnTo>
                  <a:pt x="344" y="9161"/>
                </a:lnTo>
                <a:lnTo>
                  <a:pt x="333" y="9251"/>
                </a:lnTo>
                <a:lnTo>
                  <a:pt x="323" y="9368"/>
                </a:lnTo>
                <a:lnTo>
                  <a:pt x="313" y="9458"/>
                </a:lnTo>
                <a:lnTo>
                  <a:pt x="302" y="9574"/>
                </a:lnTo>
                <a:lnTo>
                  <a:pt x="283" y="9749"/>
                </a:lnTo>
                <a:lnTo>
                  <a:pt x="262" y="10101"/>
                </a:lnTo>
                <a:lnTo>
                  <a:pt x="241" y="10247"/>
                </a:lnTo>
                <a:lnTo>
                  <a:pt x="211" y="10422"/>
                </a:lnTo>
                <a:lnTo>
                  <a:pt x="191" y="10570"/>
                </a:lnTo>
                <a:lnTo>
                  <a:pt x="171" y="10719"/>
                </a:lnTo>
                <a:lnTo>
                  <a:pt x="140" y="10835"/>
                </a:lnTo>
                <a:lnTo>
                  <a:pt x="110" y="10920"/>
                </a:lnTo>
                <a:lnTo>
                  <a:pt x="79" y="11010"/>
                </a:lnTo>
                <a:lnTo>
                  <a:pt x="49" y="11071"/>
                </a:lnTo>
                <a:lnTo>
                  <a:pt x="18" y="11126"/>
                </a:lnTo>
                <a:lnTo>
                  <a:pt x="0" y="11156"/>
                </a:lnTo>
                <a:lnTo>
                  <a:pt x="0" y="11187"/>
                </a:lnTo>
                <a:lnTo>
                  <a:pt x="0" y="11156"/>
                </a:lnTo>
                <a:lnTo>
                  <a:pt x="0" y="11126"/>
                </a:lnTo>
                <a:lnTo>
                  <a:pt x="0" y="11097"/>
                </a:lnTo>
                <a:lnTo>
                  <a:pt x="0" y="11071"/>
                </a:lnTo>
                <a:lnTo>
                  <a:pt x="0" y="11039"/>
                </a:lnTo>
                <a:lnTo>
                  <a:pt x="0" y="11010"/>
                </a:lnTo>
                <a:lnTo>
                  <a:pt x="0" y="10981"/>
                </a:lnTo>
                <a:lnTo>
                  <a:pt x="0" y="10952"/>
                </a:lnTo>
                <a:lnTo>
                  <a:pt x="0" y="10920"/>
                </a:lnTo>
                <a:lnTo>
                  <a:pt x="0" y="10893"/>
                </a:lnTo>
                <a:lnTo>
                  <a:pt x="0" y="10864"/>
                </a:lnTo>
                <a:lnTo>
                  <a:pt x="0" y="10835"/>
                </a:lnTo>
                <a:lnTo>
                  <a:pt x="0" y="10803"/>
                </a:lnTo>
                <a:lnTo>
                  <a:pt x="0" y="10745"/>
                </a:lnTo>
                <a:lnTo>
                  <a:pt x="0" y="10719"/>
                </a:lnTo>
                <a:lnTo>
                  <a:pt x="0" y="10689"/>
                </a:lnTo>
                <a:lnTo>
                  <a:pt x="0" y="10629"/>
                </a:lnTo>
                <a:lnTo>
                  <a:pt x="0" y="10599"/>
                </a:lnTo>
                <a:lnTo>
                  <a:pt x="0" y="10541"/>
                </a:lnTo>
                <a:lnTo>
                  <a:pt x="0" y="10512"/>
                </a:lnTo>
                <a:lnTo>
                  <a:pt x="0" y="10422"/>
                </a:lnTo>
                <a:lnTo>
                  <a:pt x="0" y="10393"/>
                </a:lnTo>
                <a:lnTo>
                  <a:pt x="0" y="10276"/>
                </a:lnTo>
                <a:lnTo>
                  <a:pt x="0" y="10218"/>
                </a:lnTo>
                <a:lnTo>
                  <a:pt x="0" y="10131"/>
                </a:lnTo>
                <a:lnTo>
                  <a:pt x="0" y="10041"/>
                </a:lnTo>
                <a:lnTo>
                  <a:pt x="0" y="9956"/>
                </a:lnTo>
                <a:lnTo>
                  <a:pt x="0" y="9895"/>
                </a:lnTo>
                <a:lnTo>
                  <a:pt x="0" y="9778"/>
                </a:lnTo>
                <a:lnTo>
                  <a:pt x="0" y="9720"/>
                </a:lnTo>
                <a:lnTo>
                  <a:pt x="0" y="9662"/>
                </a:lnTo>
                <a:lnTo>
                  <a:pt x="0" y="9604"/>
                </a:lnTo>
                <a:lnTo>
                  <a:pt x="0" y="9543"/>
                </a:lnTo>
                <a:lnTo>
                  <a:pt x="0" y="9458"/>
                </a:lnTo>
                <a:lnTo>
                  <a:pt x="0" y="9426"/>
                </a:lnTo>
                <a:lnTo>
                  <a:pt x="0" y="9339"/>
                </a:lnTo>
                <a:lnTo>
                  <a:pt x="0" y="9312"/>
                </a:lnTo>
                <a:lnTo>
                  <a:pt x="0" y="9222"/>
                </a:lnTo>
                <a:lnTo>
                  <a:pt x="0" y="9193"/>
                </a:lnTo>
                <a:lnTo>
                  <a:pt x="0" y="9106"/>
                </a:lnTo>
                <a:lnTo>
                  <a:pt x="0" y="9045"/>
                </a:lnTo>
                <a:lnTo>
                  <a:pt x="0" y="8986"/>
                </a:lnTo>
                <a:lnTo>
                  <a:pt x="0" y="8928"/>
                </a:lnTo>
                <a:lnTo>
                  <a:pt x="0" y="8841"/>
                </a:lnTo>
                <a:lnTo>
                  <a:pt x="0" y="8753"/>
                </a:lnTo>
                <a:lnTo>
                  <a:pt x="0" y="8663"/>
                </a:lnTo>
                <a:lnTo>
                  <a:pt x="0" y="8579"/>
                </a:lnTo>
                <a:lnTo>
                  <a:pt x="0" y="8489"/>
                </a:lnTo>
                <a:lnTo>
                  <a:pt x="0" y="8433"/>
                </a:lnTo>
                <a:lnTo>
                  <a:pt x="0" y="8314"/>
                </a:lnTo>
                <a:lnTo>
                  <a:pt x="0" y="8226"/>
                </a:lnTo>
                <a:lnTo>
                  <a:pt x="0" y="8107"/>
                </a:lnTo>
                <a:lnTo>
                  <a:pt x="0" y="8020"/>
                </a:lnTo>
                <a:lnTo>
                  <a:pt x="0" y="7903"/>
                </a:lnTo>
                <a:lnTo>
                  <a:pt x="0" y="7816"/>
                </a:lnTo>
                <a:lnTo>
                  <a:pt x="0" y="7699"/>
                </a:lnTo>
                <a:lnTo>
                  <a:pt x="0" y="7609"/>
                </a:lnTo>
                <a:lnTo>
                  <a:pt x="0" y="7493"/>
                </a:lnTo>
                <a:lnTo>
                  <a:pt x="0" y="7403"/>
                </a:lnTo>
                <a:lnTo>
                  <a:pt x="0" y="7111"/>
                </a:lnTo>
                <a:lnTo>
                  <a:pt x="0" y="7024"/>
                </a:lnTo>
                <a:lnTo>
                  <a:pt x="0" y="6730"/>
                </a:lnTo>
                <a:lnTo>
                  <a:pt x="0" y="6642"/>
                </a:lnTo>
                <a:lnTo>
                  <a:pt x="0" y="6523"/>
                </a:lnTo>
                <a:lnTo>
                  <a:pt x="0" y="6439"/>
                </a:lnTo>
                <a:lnTo>
                  <a:pt x="0" y="6145"/>
                </a:lnTo>
                <a:lnTo>
                  <a:pt x="0" y="6057"/>
                </a:lnTo>
                <a:lnTo>
                  <a:pt x="0" y="5941"/>
                </a:lnTo>
                <a:lnTo>
                  <a:pt x="0" y="5851"/>
                </a:lnTo>
                <a:lnTo>
                  <a:pt x="0" y="5559"/>
                </a:lnTo>
                <a:lnTo>
                  <a:pt x="0" y="5472"/>
                </a:lnTo>
                <a:lnTo>
                  <a:pt x="0" y="5353"/>
                </a:lnTo>
                <a:lnTo>
                  <a:pt x="0" y="5265"/>
                </a:lnTo>
                <a:lnTo>
                  <a:pt x="0" y="3067"/>
                </a:lnTo>
                <a:lnTo>
                  <a:pt x="0" y="2980"/>
                </a:lnTo>
                <a:lnTo>
                  <a:pt x="0" y="2919"/>
                </a:lnTo>
                <a:lnTo>
                  <a:pt x="0" y="2834"/>
                </a:lnTo>
                <a:lnTo>
                  <a:pt x="0" y="2773"/>
                </a:lnTo>
                <a:lnTo>
                  <a:pt x="0" y="2686"/>
                </a:lnTo>
                <a:lnTo>
                  <a:pt x="0" y="2627"/>
                </a:lnTo>
                <a:lnTo>
                  <a:pt x="0" y="2537"/>
                </a:lnTo>
                <a:lnTo>
                  <a:pt x="0" y="2482"/>
                </a:lnTo>
                <a:lnTo>
                  <a:pt x="0" y="2392"/>
                </a:lnTo>
                <a:lnTo>
                  <a:pt x="0" y="2362"/>
                </a:lnTo>
                <a:lnTo>
                  <a:pt x="0" y="2275"/>
                </a:lnTo>
                <a:lnTo>
                  <a:pt x="0" y="2217"/>
                </a:lnTo>
                <a:lnTo>
                  <a:pt x="0" y="2129"/>
                </a:lnTo>
                <a:lnTo>
                  <a:pt x="0" y="2071"/>
                </a:lnTo>
                <a:lnTo>
                  <a:pt x="0" y="1981"/>
                </a:lnTo>
                <a:lnTo>
                  <a:pt x="0" y="1925"/>
                </a:lnTo>
                <a:lnTo>
                  <a:pt x="0" y="1865"/>
                </a:lnTo>
                <a:lnTo>
                  <a:pt x="0" y="1835"/>
                </a:lnTo>
                <a:lnTo>
                  <a:pt x="0" y="1777"/>
                </a:lnTo>
                <a:lnTo>
                  <a:pt x="0" y="1748"/>
                </a:lnTo>
                <a:lnTo>
                  <a:pt x="0" y="1690"/>
                </a:lnTo>
                <a:lnTo>
                  <a:pt x="0" y="1658"/>
                </a:lnTo>
                <a:lnTo>
                  <a:pt x="0" y="1602"/>
                </a:lnTo>
                <a:lnTo>
                  <a:pt x="0" y="1573"/>
                </a:lnTo>
                <a:lnTo>
                  <a:pt x="0" y="1483"/>
                </a:lnTo>
                <a:lnTo>
                  <a:pt x="0" y="1454"/>
                </a:lnTo>
                <a:lnTo>
                  <a:pt x="0" y="1367"/>
                </a:lnTo>
                <a:lnTo>
                  <a:pt x="0" y="1338"/>
                </a:lnTo>
                <a:lnTo>
                  <a:pt x="0" y="1250"/>
                </a:lnTo>
                <a:lnTo>
                  <a:pt x="0" y="1221"/>
                </a:lnTo>
                <a:lnTo>
                  <a:pt x="0" y="1131"/>
                </a:lnTo>
                <a:lnTo>
                  <a:pt x="0" y="1102"/>
                </a:lnTo>
                <a:lnTo>
                  <a:pt x="0" y="1046"/>
                </a:lnTo>
                <a:lnTo>
                  <a:pt x="0" y="1014"/>
                </a:lnTo>
                <a:lnTo>
                  <a:pt x="0" y="956"/>
                </a:lnTo>
                <a:lnTo>
                  <a:pt x="0" y="927"/>
                </a:lnTo>
                <a:lnTo>
                  <a:pt x="0" y="869"/>
                </a:lnTo>
                <a:lnTo>
                  <a:pt x="0" y="840"/>
                </a:lnTo>
                <a:lnTo>
                  <a:pt x="0" y="779"/>
                </a:lnTo>
                <a:lnTo>
                  <a:pt x="0" y="723"/>
                </a:lnTo>
                <a:lnTo>
                  <a:pt x="0" y="694"/>
                </a:lnTo>
                <a:lnTo>
                  <a:pt x="0" y="633"/>
                </a:lnTo>
                <a:lnTo>
                  <a:pt x="0" y="604"/>
                </a:lnTo>
                <a:lnTo>
                  <a:pt x="0" y="548"/>
                </a:lnTo>
                <a:lnTo>
                  <a:pt x="0" y="516"/>
                </a:lnTo>
                <a:lnTo>
                  <a:pt x="0" y="458"/>
                </a:lnTo>
                <a:lnTo>
                  <a:pt x="0" y="429"/>
                </a:lnTo>
                <a:lnTo>
                  <a:pt x="0" y="397"/>
                </a:lnTo>
                <a:lnTo>
                  <a:pt x="0" y="371"/>
                </a:lnTo>
                <a:lnTo>
                  <a:pt x="0" y="342"/>
                </a:lnTo>
                <a:lnTo>
                  <a:pt x="0" y="313"/>
                </a:lnTo>
                <a:lnTo>
                  <a:pt x="0" y="281"/>
                </a:lnTo>
                <a:lnTo>
                  <a:pt x="0" y="252"/>
                </a:lnTo>
                <a:lnTo>
                  <a:pt x="0" y="222"/>
                </a:lnTo>
                <a:lnTo>
                  <a:pt x="0" y="196"/>
                </a:lnTo>
                <a:lnTo>
                  <a:pt x="0" y="167"/>
                </a:lnTo>
                <a:lnTo>
                  <a:pt x="0" y="135"/>
                </a:lnTo>
                <a:lnTo>
                  <a:pt x="0" y="106"/>
                </a:lnTo>
                <a:lnTo>
                  <a:pt x="0" y="77"/>
                </a:lnTo>
                <a:lnTo>
                  <a:pt x="0" y="48"/>
                </a:lnTo>
                <a:lnTo>
                  <a:pt x="0" y="19"/>
                </a:lnTo>
                <a:lnTo>
                  <a:pt x="0" y="0"/>
                </a:lnTo>
                <a:lnTo>
                  <a:pt x="8" y="0"/>
                </a:lnTo>
                <a:lnTo>
                  <a:pt x="18" y="0"/>
                </a:lnTo>
                <a:lnTo>
                  <a:pt x="39" y="0"/>
                </a:lnTo>
                <a:lnTo>
                  <a:pt x="49" y="0"/>
                </a:lnTo>
                <a:lnTo>
                  <a:pt x="69" y="0"/>
                </a:lnTo>
                <a:lnTo>
                  <a:pt x="89" y="0"/>
                </a:lnTo>
                <a:lnTo>
                  <a:pt x="110" y="0"/>
                </a:lnTo>
                <a:lnTo>
                  <a:pt x="130" y="0"/>
                </a:lnTo>
                <a:lnTo>
                  <a:pt x="161" y="0"/>
                </a:lnTo>
                <a:lnTo>
                  <a:pt x="180" y="0"/>
                </a:lnTo>
                <a:lnTo>
                  <a:pt x="201" y="0"/>
                </a:lnTo>
                <a:lnTo>
                  <a:pt x="211" y="0"/>
                </a:lnTo>
                <a:lnTo>
                  <a:pt x="241" y="0"/>
                </a:lnTo>
                <a:lnTo>
                  <a:pt x="252" y="0"/>
                </a:lnTo>
                <a:lnTo>
                  <a:pt x="272" y="0"/>
                </a:lnTo>
                <a:lnTo>
                  <a:pt x="302" y="0"/>
                </a:lnTo>
                <a:lnTo>
                  <a:pt x="323" y="0"/>
                </a:lnTo>
                <a:lnTo>
                  <a:pt x="344" y="0"/>
                </a:lnTo>
                <a:lnTo>
                  <a:pt x="363" y="0"/>
                </a:lnTo>
                <a:lnTo>
                  <a:pt x="394" y="0"/>
                </a:lnTo>
                <a:lnTo>
                  <a:pt x="415" y="0"/>
                </a:lnTo>
                <a:lnTo>
                  <a:pt x="434" y="0"/>
                </a:lnTo>
                <a:lnTo>
                  <a:pt x="465" y="0"/>
                </a:lnTo>
                <a:lnTo>
                  <a:pt x="485" y="0"/>
                </a:lnTo>
                <a:lnTo>
                  <a:pt x="526" y="0"/>
                </a:lnTo>
                <a:lnTo>
                  <a:pt x="546" y="0"/>
                </a:lnTo>
                <a:lnTo>
                  <a:pt x="577" y="0"/>
                </a:lnTo>
                <a:lnTo>
                  <a:pt x="598" y="0"/>
                </a:lnTo>
                <a:lnTo>
                  <a:pt x="628" y="0"/>
                </a:lnTo>
                <a:lnTo>
                  <a:pt x="659" y="0"/>
                </a:lnTo>
                <a:lnTo>
                  <a:pt x="689" y="0"/>
                </a:lnTo>
                <a:lnTo>
                  <a:pt x="699" y="0"/>
                </a:lnTo>
                <a:lnTo>
                  <a:pt x="739" y="0"/>
                </a:lnTo>
                <a:lnTo>
                  <a:pt x="760" y="0"/>
                </a:lnTo>
                <a:lnTo>
                  <a:pt x="800" y="0"/>
                </a:lnTo>
                <a:lnTo>
                  <a:pt x="821" y="0"/>
                </a:lnTo>
                <a:lnTo>
                  <a:pt x="861" y="0"/>
                </a:lnTo>
                <a:lnTo>
                  <a:pt x="892" y="0"/>
                </a:lnTo>
                <a:lnTo>
                  <a:pt x="932" y="0"/>
                </a:lnTo>
                <a:lnTo>
                  <a:pt x="953" y="0"/>
                </a:lnTo>
                <a:lnTo>
                  <a:pt x="993" y="0"/>
                </a:lnTo>
                <a:lnTo>
                  <a:pt x="1024" y="0"/>
                </a:lnTo>
                <a:lnTo>
                  <a:pt x="1126" y="0"/>
                </a:lnTo>
                <a:lnTo>
                  <a:pt x="1136" y="0"/>
                </a:lnTo>
                <a:lnTo>
                  <a:pt x="1258" y="0"/>
                </a:lnTo>
                <a:lnTo>
                  <a:pt x="1288" y="0"/>
                </a:lnTo>
                <a:lnTo>
                  <a:pt x="1329" y="0"/>
                </a:lnTo>
                <a:lnTo>
                  <a:pt x="1359" y="0"/>
                </a:lnTo>
                <a:lnTo>
                  <a:pt x="1400" y="0"/>
                </a:lnTo>
                <a:lnTo>
                  <a:pt x="1430" y="0"/>
                </a:lnTo>
                <a:lnTo>
                  <a:pt x="1471" y="0"/>
                </a:lnTo>
                <a:lnTo>
                  <a:pt x="1502" y="0"/>
                </a:lnTo>
                <a:lnTo>
                  <a:pt x="1532" y="0"/>
                </a:lnTo>
                <a:lnTo>
                  <a:pt x="1563" y="0"/>
                </a:lnTo>
                <a:lnTo>
                  <a:pt x="1603" y="0"/>
                </a:lnTo>
                <a:lnTo>
                  <a:pt x="1634" y="0"/>
                </a:lnTo>
                <a:lnTo>
                  <a:pt x="1735" y="0"/>
                </a:lnTo>
                <a:lnTo>
                  <a:pt x="1756" y="0"/>
                </a:lnTo>
                <a:lnTo>
                  <a:pt x="1796" y="0"/>
                </a:lnTo>
                <a:lnTo>
                  <a:pt x="1827" y="0"/>
                </a:lnTo>
                <a:lnTo>
                  <a:pt x="1867" y="0"/>
                </a:lnTo>
                <a:lnTo>
                  <a:pt x="1897" y="0"/>
                </a:lnTo>
                <a:lnTo>
                  <a:pt x="1939" y="0"/>
                </a:lnTo>
                <a:lnTo>
                  <a:pt x="1969" y="0"/>
                </a:lnTo>
                <a:lnTo>
                  <a:pt x="2091" y="0"/>
                </a:lnTo>
                <a:lnTo>
                  <a:pt x="2122" y="0"/>
                </a:lnTo>
                <a:lnTo>
                  <a:pt x="2162" y="0"/>
                </a:lnTo>
                <a:lnTo>
                  <a:pt x="2193" y="0"/>
                </a:lnTo>
                <a:lnTo>
                  <a:pt x="2233" y="0"/>
                </a:lnTo>
                <a:lnTo>
                  <a:pt x="2254" y="0"/>
                </a:lnTo>
                <a:lnTo>
                  <a:pt x="2355" y="0"/>
                </a:lnTo>
                <a:lnTo>
                  <a:pt x="2386" y="0"/>
                </a:lnTo>
                <a:lnTo>
                  <a:pt x="2426" y="0"/>
                </a:lnTo>
                <a:lnTo>
                  <a:pt x="2456" y="0"/>
                </a:lnTo>
                <a:lnTo>
                  <a:pt x="2498" y="0"/>
                </a:lnTo>
                <a:lnTo>
                  <a:pt x="2528" y="0"/>
                </a:lnTo>
                <a:lnTo>
                  <a:pt x="2569" y="0"/>
                </a:lnTo>
                <a:lnTo>
                  <a:pt x="2599" y="0"/>
                </a:lnTo>
                <a:lnTo>
                  <a:pt x="2700" y="0"/>
                </a:lnTo>
                <a:lnTo>
                  <a:pt x="2721" y="0"/>
                </a:lnTo>
                <a:lnTo>
                  <a:pt x="2761" y="0"/>
                </a:lnTo>
                <a:lnTo>
                  <a:pt x="2792" y="0"/>
                </a:lnTo>
                <a:lnTo>
                  <a:pt x="2893" y="0"/>
                </a:lnTo>
                <a:lnTo>
                  <a:pt x="2914" y="0"/>
                </a:lnTo>
                <a:lnTo>
                  <a:pt x="3036" y="0"/>
                </a:lnTo>
                <a:lnTo>
                  <a:pt x="3067" y="0"/>
                </a:lnTo>
                <a:lnTo>
                  <a:pt x="3107" y="0"/>
                </a:lnTo>
                <a:lnTo>
                  <a:pt x="3137" y="0"/>
                </a:lnTo>
                <a:lnTo>
                  <a:pt x="3240" y="0"/>
                </a:lnTo>
                <a:lnTo>
                  <a:pt x="3270" y="0"/>
                </a:lnTo>
                <a:lnTo>
                  <a:pt x="3311" y="0"/>
                </a:lnTo>
                <a:lnTo>
                  <a:pt x="3433" y="0"/>
                </a:lnTo>
                <a:lnTo>
                  <a:pt x="3452" y="0"/>
                </a:lnTo>
                <a:lnTo>
                  <a:pt x="3473" y="0"/>
                </a:lnTo>
                <a:lnTo>
                  <a:pt x="3574" y="0"/>
                </a:lnTo>
                <a:lnTo>
                  <a:pt x="3595" y="0"/>
                </a:lnTo>
                <a:lnTo>
                  <a:pt x="3696" y="0"/>
                </a:lnTo>
                <a:lnTo>
                  <a:pt x="3727" y="0"/>
                </a:lnTo>
                <a:lnTo>
                  <a:pt x="3768" y="0"/>
                </a:lnTo>
                <a:lnTo>
                  <a:pt x="3799" y="0"/>
                </a:lnTo>
                <a:lnTo>
                  <a:pt x="3839" y="0"/>
                </a:lnTo>
                <a:lnTo>
                  <a:pt x="3869" y="0"/>
                </a:lnTo>
                <a:lnTo>
                  <a:pt x="3971" y="0"/>
                </a:lnTo>
                <a:lnTo>
                  <a:pt x="4001" y="0"/>
                </a:lnTo>
                <a:lnTo>
                  <a:pt x="4103" y="0"/>
                </a:lnTo>
                <a:lnTo>
                  <a:pt x="4133" y="0"/>
                </a:lnTo>
                <a:lnTo>
                  <a:pt x="4175" y="0"/>
                </a:lnTo>
                <a:lnTo>
                  <a:pt x="4205" y="0"/>
                </a:lnTo>
                <a:lnTo>
                  <a:pt x="4306" y="0"/>
                </a:lnTo>
                <a:lnTo>
                  <a:pt x="4337" y="0"/>
                </a:lnTo>
                <a:lnTo>
                  <a:pt x="4377" y="0"/>
                </a:lnTo>
                <a:lnTo>
                  <a:pt x="4408" y="0"/>
                </a:lnTo>
                <a:lnTo>
                  <a:pt x="4448" y="0"/>
                </a:lnTo>
                <a:lnTo>
                  <a:pt x="4479" y="0"/>
                </a:lnTo>
                <a:lnTo>
                  <a:pt x="4581" y="0"/>
                </a:lnTo>
                <a:lnTo>
                  <a:pt x="4611" y="0"/>
                </a:lnTo>
                <a:lnTo>
                  <a:pt x="4652" y="0"/>
                </a:lnTo>
                <a:lnTo>
                  <a:pt x="4692" y="0"/>
                </a:lnTo>
                <a:lnTo>
                  <a:pt x="4733" y="0"/>
                </a:lnTo>
                <a:lnTo>
                  <a:pt x="4764" y="0"/>
                </a:lnTo>
                <a:lnTo>
                  <a:pt x="4865" y="0"/>
                </a:lnTo>
                <a:lnTo>
                  <a:pt x="4896" y="0"/>
                </a:lnTo>
                <a:lnTo>
                  <a:pt x="4936" y="0"/>
                </a:lnTo>
                <a:lnTo>
                  <a:pt x="4967" y="0"/>
                </a:lnTo>
                <a:lnTo>
                  <a:pt x="5007" y="0"/>
                </a:lnTo>
                <a:lnTo>
                  <a:pt x="5037" y="0"/>
                </a:lnTo>
                <a:lnTo>
                  <a:pt x="5079" y="0"/>
                </a:lnTo>
                <a:lnTo>
                  <a:pt x="5099" y="0"/>
                </a:lnTo>
                <a:lnTo>
                  <a:pt x="5201" y="0"/>
                </a:lnTo>
                <a:lnTo>
                  <a:pt x="5221" y="0"/>
                </a:lnTo>
                <a:lnTo>
                  <a:pt x="5251" y="0"/>
                </a:lnTo>
                <a:lnTo>
                  <a:pt x="5282" y="0"/>
                </a:lnTo>
                <a:lnTo>
                  <a:pt x="5302" y="0"/>
                </a:lnTo>
                <a:lnTo>
                  <a:pt x="5322" y="0"/>
                </a:lnTo>
                <a:lnTo>
                  <a:pt x="5363" y="0"/>
                </a:lnTo>
                <a:lnTo>
                  <a:pt x="5383" y="0"/>
                </a:lnTo>
                <a:lnTo>
                  <a:pt x="5424" y="0"/>
                </a:lnTo>
                <a:lnTo>
                  <a:pt x="5444" y="0"/>
                </a:lnTo>
                <a:lnTo>
                  <a:pt x="5485" y="0"/>
                </a:lnTo>
                <a:lnTo>
                  <a:pt x="5505" y="0"/>
                </a:lnTo>
                <a:lnTo>
                  <a:pt x="5546" y="0"/>
                </a:lnTo>
                <a:lnTo>
                  <a:pt x="5556" y="0"/>
                </a:lnTo>
                <a:lnTo>
                  <a:pt x="5596" y="0"/>
                </a:lnTo>
                <a:lnTo>
                  <a:pt x="5617" y="0"/>
                </a:lnTo>
                <a:lnTo>
                  <a:pt x="5638" y="0"/>
                </a:lnTo>
                <a:lnTo>
                  <a:pt x="5648" y="0"/>
                </a:lnTo>
                <a:lnTo>
                  <a:pt x="5668" y="0"/>
                </a:lnTo>
                <a:lnTo>
                  <a:pt x="5678" y="0"/>
                </a:lnTo>
                <a:lnTo>
                  <a:pt x="5688" y="0"/>
                </a:lnTo>
                <a:lnTo>
                  <a:pt x="5699" y="0"/>
                </a:lnTo>
                <a:lnTo>
                  <a:pt x="5709" y="0"/>
                </a:lnTo>
                <a:lnTo>
                  <a:pt x="5752" y="0"/>
                </a:lnTo>
              </a:path>
            </a:pathLst>
          </a:custGeom>
          <a:solidFill>
            <a:srgbClr val="FF0000"/>
          </a:solidFill>
          <a:ln w="12700" cap="rnd"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sp>
        <p:nvSpPr>
          <p:cNvPr id="2176006" name="Rectangle 6"/>
          <p:cNvSpPr>
            <a:spLocks noChangeArrowheads="1"/>
          </p:cNvSpPr>
          <p:nvPr/>
        </p:nvSpPr>
        <p:spPr bwMode="auto">
          <a:xfrm>
            <a:off x="0" y="0"/>
            <a:ext cx="9144000" cy="1930569"/>
          </a:xfrm>
          <a:prstGeom prst="rect">
            <a:avLst/>
          </a:prstGeom>
          <a:solidFill>
            <a:srgbClr val="FF0000"/>
          </a:solidFill>
          <a:ln w="9525" algn="ctr">
            <a:noFill/>
            <a:miter lim="800000"/>
            <a:headEnd/>
            <a:tailEnd/>
          </a:ln>
          <a:effectLst/>
        </p:spPr>
        <p:txBody>
          <a:bodyPr wrap="none" anchor="ctr"/>
          <a:lstStyle/>
          <a:p>
            <a:endParaRPr lang="en-US"/>
          </a:p>
        </p:txBody>
      </p:sp>
      <p:sp>
        <p:nvSpPr>
          <p:cNvPr id="2176002" name="Rectangle 2"/>
          <p:cNvSpPr>
            <a:spLocks noChangeArrowheads="1"/>
          </p:cNvSpPr>
          <p:nvPr/>
        </p:nvSpPr>
        <p:spPr bwMode="auto">
          <a:xfrm>
            <a:off x="3103563" y="4521200"/>
            <a:ext cx="4864100" cy="1143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2075" tIns="46038" rIns="92075" bIns="46038" anchor="ctr"/>
          <a:lstStyle/>
          <a:p>
            <a:r>
              <a:rPr lang="en-US" sz="8000" i="0" dirty="0">
                <a:solidFill>
                  <a:srgbClr val="FF0000"/>
                </a:solidFill>
                <a:effectLst>
                  <a:outerShdw blurRad="38100" dist="38100" dir="2700000" algn="tl">
                    <a:srgbClr val="000000">
                      <a:alpha val="43137"/>
                    </a:srgbClr>
                  </a:outerShdw>
                </a:effectLst>
                <a:latin typeface="Eras Ultra ITC" pitchFamily="34" charset="0"/>
              </a:rPr>
              <a:t>BLOOD</a:t>
            </a:r>
          </a:p>
        </p:txBody>
      </p:sp>
      <p:sp>
        <p:nvSpPr>
          <p:cNvPr id="2176004" name="Rectangle 4"/>
          <p:cNvSpPr>
            <a:spLocks noGrp="1" noChangeArrowheads="1"/>
          </p:cNvSpPr>
          <p:nvPr>
            <p:ph type="ctrTitle"/>
          </p:nvPr>
        </p:nvSpPr>
        <p:spPr>
          <a:xfrm>
            <a:off x="3114675" y="612775"/>
            <a:ext cx="4918075" cy="1143000"/>
          </a:xfrm>
          <a:noFill/>
          <a:ln/>
        </p:spPr>
        <p:txBody>
          <a:bodyPr lIns="92075" tIns="46038" rIns="92075" bIns="46038"/>
          <a:lstStyle/>
          <a:p>
            <a:r>
              <a:rPr lang="en-US" sz="8800" dirty="0">
                <a:effectLst>
                  <a:outerShdw blurRad="38100" dist="38100" dir="2700000" algn="tl">
                    <a:srgbClr val="000000">
                      <a:alpha val="43137"/>
                    </a:srgbClr>
                  </a:outerShdw>
                </a:effectLst>
              </a:rPr>
              <a:t>MERCY</a:t>
            </a:r>
          </a:p>
        </p:txBody>
      </p:sp>
      <p:pic>
        <p:nvPicPr>
          <p:cNvPr id="2176005" name="Picture 5" descr="j0275764"/>
          <p:cNvPicPr>
            <a:picLocks noChangeAspect="1" noChangeArrowheads="1"/>
          </p:cNvPicPr>
          <p:nvPr/>
        </p:nvPicPr>
        <p:blipFill>
          <a:blip r:embed="rId3"/>
          <a:srcRect/>
          <a:stretch>
            <a:fillRect/>
          </a:stretch>
        </p:blipFill>
        <p:spPr bwMode="auto">
          <a:xfrm>
            <a:off x="495300" y="681038"/>
            <a:ext cx="2271713" cy="24034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8085" name="Picture 37" descr="water"/>
          <p:cNvPicPr>
            <a:picLocks noChangeAspect="1" noChangeArrowheads="1"/>
          </p:cNvPicPr>
          <p:nvPr/>
        </p:nvPicPr>
        <p:blipFill>
          <a:blip r:embed="rId3"/>
          <a:srcRect b="56647"/>
          <a:stretch>
            <a:fillRect/>
          </a:stretch>
        </p:blipFill>
        <p:spPr bwMode="auto">
          <a:xfrm>
            <a:off x="-17463" y="2560638"/>
            <a:ext cx="9161463" cy="4297362"/>
          </a:xfrm>
          <a:prstGeom prst="rect">
            <a:avLst/>
          </a:prstGeom>
          <a:noFill/>
          <a:ln w="9525">
            <a:noFill/>
            <a:miter lim="800000"/>
            <a:headEnd/>
            <a:tailEnd/>
          </a:ln>
        </p:spPr>
      </p:pic>
      <p:sp>
        <p:nvSpPr>
          <p:cNvPr id="2178050" name="Rectangle 2"/>
          <p:cNvSpPr>
            <a:spLocks noGrp="1" noChangeArrowheads="1"/>
          </p:cNvSpPr>
          <p:nvPr>
            <p:ph type="body" idx="1"/>
          </p:nvPr>
        </p:nvSpPr>
        <p:spPr>
          <a:xfrm>
            <a:off x="512763" y="1069975"/>
            <a:ext cx="8356600" cy="1287463"/>
          </a:xfrm>
        </p:spPr>
        <p:txBody>
          <a:bodyPr/>
          <a:lstStyle/>
          <a:p>
            <a:pPr eaLnBrk="1" hangingPunct="1">
              <a:buFontTx/>
              <a:buNone/>
              <a:defRPr/>
            </a:pPr>
            <a:r>
              <a:rPr lang="en-US" b="1">
                <a:solidFill>
                  <a:srgbClr val="000099"/>
                </a:solidFill>
              </a:rPr>
              <a:t>Kaphar</a:t>
            </a:r>
            <a:r>
              <a:rPr lang="en-US">
                <a:solidFill>
                  <a:srgbClr val="000099"/>
                </a:solidFill>
              </a:rPr>
              <a:t>: </a:t>
            </a:r>
            <a:r>
              <a:rPr lang="en-US">
                <a:solidFill>
                  <a:srgbClr val="E0014A"/>
                </a:solidFill>
                <a:latin typeface="Eras Bold ITC" pitchFamily="34" charset="0"/>
              </a:rPr>
              <a:t>to cover</a:t>
            </a:r>
            <a:r>
              <a:rPr lang="en-US">
                <a:solidFill>
                  <a:srgbClr val="000099"/>
                </a:solidFill>
              </a:rPr>
              <a:t>, purge, make an atonement, make reconciliation, cover over with pitch</a:t>
            </a:r>
            <a:r>
              <a:rPr lang="en-US">
                <a:solidFill>
                  <a:srgbClr val="FFFF00"/>
                </a:solidFill>
                <a:effectLst>
                  <a:outerShdw blurRad="38100" dist="38100" dir="2700000" algn="tl">
                    <a:srgbClr val="C0C0C0"/>
                  </a:outerShdw>
                </a:effectLst>
                <a:latin typeface="Arial" charset="0"/>
              </a:rPr>
              <a:t> </a:t>
            </a:r>
            <a:endParaRPr lang="en-US">
              <a:solidFill>
                <a:srgbClr val="FFFF00"/>
              </a:solidFill>
              <a:effectLst>
                <a:outerShdw blurRad="38100" dist="38100" dir="2700000" algn="tl">
                  <a:srgbClr val="C0C0C0"/>
                </a:outerShdw>
              </a:effectLst>
            </a:endParaRPr>
          </a:p>
        </p:txBody>
      </p:sp>
      <p:pic>
        <p:nvPicPr>
          <p:cNvPr id="2178082" name="Picture 34" descr="ark"/>
          <p:cNvPicPr>
            <a:picLocks noChangeAspect="1" noChangeArrowheads="1"/>
          </p:cNvPicPr>
          <p:nvPr/>
        </p:nvPicPr>
        <p:blipFill>
          <a:blip r:embed="rId4"/>
          <a:srcRect/>
          <a:stretch>
            <a:fillRect/>
          </a:stretch>
        </p:blipFill>
        <p:spPr bwMode="auto">
          <a:xfrm>
            <a:off x="3805987" y="4256088"/>
            <a:ext cx="4927600" cy="2601912"/>
          </a:xfrm>
          <a:prstGeom prst="rect">
            <a:avLst/>
          </a:prstGeom>
          <a:noFill/>
          <a:ln w="9525">
            <a:noFill/>
            <a:miter lim="800000"/>
            <a:headEnd/>
            <a:tailEnd/>
          </a:ln>
        </p:spPr>
      </p:pic>
      <p:sp>
        <p:nvSpPr>
          <p:cNvPr id="51205" name="Rectangle 35"/>
          <p:cNvSpPr>
            <a:spLocks noGrp="1" noChangeArrowheads="1"/>
          </p:cNvSpPr>
          <p:nvPr>
            <p:ph type="title"/>
          </p:nvPr>
        </p:nvSpPr>
        <p:spPr/>
        <p:txBody>
          <a:bodyPr/>
          <a:lstStyle/>
          <a:p>
            <a:pPr eaLnBrk="1" hangingPunct="1"/>
            <a:r>
              <a:rPr lang="en-US" sz="4000" dirty="0"/>
              <a:t>Atonement</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0099" name="Picture 3" descr="godall"/>
          <p:cNvPicPr>
            <a:picLocks noChangeAspect="1" noChangeArrowheads="1"/>
          </p:cNvPicPr>
          <p:nvPr/>
        </p:nvPicPr>
        <p:blipFill>
          <a:blip r:embed="rId3"/>
          <a:srcRect/>
          <a:stretch>
            <a:fillRect/>
          </a:stretch>
        </p:blipFill>
        <p:spPr bwMode="auto">
          <a:xfrm>
            <a:off x="0" y="-122238"/>
            <a:ext cx="9144000" cy="6980238"/>
          </a:xfrm>
          <a:prstGeom prst="rect">
            <a:avLst/>
          </a:prstGeom>
          <a:noFill/>
          <a:ln w="9525">
            <a:noFill/>
            <a:miter lim="800000"/>
            <a:headEnd/>
            <a:tailEnd/>
          </a:ln>
        </p:spPr>
      </p:pic>
      <p:pic>
        <p:nvPicPr>
          <p:cNvPr id="2180100" name="Picture 4" descr="guywhite"/>
          <p:cNvPicPr>
            <a:picLocks noChangeAspect="1" noChangeArrowheads="1"/>
          </p:cNvPicPr>
          <p:nvPr/>
        </p:nvPicPr>
        <p:blipFill>
          <a:blip r:embed="rId4"/>
          <a:srcRect/>
          <a:stretch>
            <a:fillRect/>
          </a:stretch>
        </p:blipFill>
        <p:spPr bwMode="auto">
          <a:xfrm>
            <a:off x="3038475" y="5275263"/>
            <a:ext cx="1020763" cy="1409700"/>
          </a:xfrm>
          <a:prstGeom prst="rect">
            <a:avLst/>
          </a:prstGeom>
          <a:noFill/>
          <a:ln w="9525">
            <a:noFill/>
            <a:miter lim="800000"/>
            <a:headEnd/>
            <a:tailEnd/>
          </a:ln>
        </p:spPr>
      </p:pic>
      <p:pic>
        <p:nvPicPr>
          <p:cNvPr id="52229" name="Picture 5" descr="godstar"/>
          <p:cNvPicPr>
            <a:picLocks noChangeAspect="1" noChangeArrowheads="1"/>
          </p:cNvPicPr>
          <p:nvPr/>
        </p:nvPicPr>
        <p:blipFill>
          <a:blip r:embed="rId5"/>
          <a:srcRect/>
          <a:stretch>
            <a:fillRect/>
          </a:stretch>
        </p:blipFill>
        <p:spPr bwMode="auto">
          <a:xfrm>
            <a:off x="1490663" y="-1168400"/>
            <a:ext cx="6046787" cy="4514850"/>
          </a:xfrm>
          <a:prstGeom prst="rect">
            <a:avLst/>
          </a:prstGeom>
          <a:noFill/>
          <a:ln w="9525">
            <a:noFill/>
            <a:miter lim="800000"/>
            <a:headEnd/>
            <a:tailEnd/>
          </a:ln>
        </p:spPr>
      </p:pic>
      <p:sp>
        <p:nvSpPr>
          <p:cNvPr id="2180102" name="AutoShape 6"/>
          <p:cNvSpPr>
            <a:spLocks noChangeArrowheads="1"/>
          </p:cNvSpPr>
          <p:nvPr/>
        </p:nvSpPr>
        <p:spPr bwMode="auto">
          <a:xfrm>
            <a:off x="2235474" y="4664490"/>
            <a:ext cx="2817813" cy="4381500"/>
          </a:xfrm>
          <a:custGeom>
            <a:avLst/>
            <a:gdLst>
              <a:gd name="G0" fmla="+- 9128 0 0"/>
              <a:gd name="G1" fmla="+- -11641776 0 0"/>
              <a:gd name="G2" fmla="+- 0 0 -11641776"/>
              <a:gd name="T0" fmla="*/ 0 256 1"/>
              <a:gd name="T1" fmla="*/ 180 256 1"/>
              <a:gd name="G3" fmla="+- -11641776 T0 T1"/>
              <a:gd name="T2" fmla="*/ 0 256 1"/>
              <a:gd name="T3" fmla="*/ 90 256 1"/>
              <a:gd name="G4" fmla="+- -11641776 T2 T3"/>
              <a:gd name="G5" fmla="*/ G4 2 1"/>
              <a:gd name="T4" fmla="*/ 90 256 1"/>
              <a:gd name="T5" fmla="*/ 0 256 1"/>
              <a:gd name="G6" fmla="+- -11641776 T4 T5"/>
              <a:gd name="G7" fmla="*/ G6 2 1"/>
              <a:gd name="G8" fmla="abs -1164177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28"/>
              <a:gd name="G18" fmla="*/ 9128 1 2"/>
              <a:gd name="G19" fmla="+- G18 5400 0"/>
              <a:gd name="G20" fmla="cos G19 -11641776"/>
              <a:gd name="G21" fmla="sin G19 -11641776"/>
              <a:gd name="G22" fmla="+- G20 10800 0"/>
              <a:gd name="G23" fmla="+- G21 10800 0"/>
              <a:gd name="G24" fmla="+- 10800 0 G20"/>
              <a:gd name="G25" fmla="+- 9128 10800 0"/>
              <a:gd name="G26" fmla="?: G9 G17 G25"/>
              <a:gd name="G27" fmla="?: G9 0 21600"/>
              <a:gd name="G28" fmla="cos 10800 -11641776"/>
              <a:gd name="G29" fmla="sin 10800 -11641776"/>
              <a:gd name="G30" fmla="sin 9128 -11641776"/>
              <a:gd name="G31" fmla="+- G28 10800 0"/>
              <a:gd name="G32" fmla="+- G29 10800 0"/>
              <a:gd name="G33" fmla="+- G30 10800 0"/>
              <a:gd name="G34" fmla="?: G4 0 G31"/>
              <a:gd name="G35" fmla="?: -11641776 G34 0"/>
              <a:gd name="G36" fmla="?: G6 G35 G31"/>
              <a:gd name="G37" fmla="+- 21600 0 G36"/>
              <a:gd name="G38" fmla="?: G4 0 G33"/>
              <a:gd name="G39" fmla="?: -11641776 G38 G32"/>
              <a:gd name="G40" fmla="?: G6 G39 0"/>
              <a:gd name="G41" fmla="?: G4 G32 21600"/>
              <a:gd name="G42" fmla="?: G6 G41 G33"/>
              <a:gd name="T12" fmla="*/ 10800 w 21600"/>
              <a:gd name="T13" fmla="*/ 0 h 21600"/>
              <a:gd name="T14" fmla="*/ 844 w 21600"/>
              <a:gd name="T15" fmla="*/ 10389 h 21600"/>
              <a:gd name="T16" fmla="*/ 10800 w 21600"/>
              <a:gd name="T17" fmla="*/ 1672 h 21600"/>
              <a:gd name="T18" fmla="*/ 20756 w 21600"/>
              <a:gd name="T19" fmla="*/ 103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79" y="10424"/>
                </a:moveTo>
                <a:cubicBezTo>
                  <a:pt x="1881" y="5533"/>
                  <a:pt x="5904" y="1671"/>
                  <a:pt x="10800" y="1672"/>
                </a:cubicBezTo>
                <a:cubicBezTo>
                  <a:pt x="15695" y="1672"/>
                  <a:pt x="19718" y="5533"/>
                  <a:pt x="19920" y="10424"/>
                </a:cubicBezTo>
                <a:lnTo>
                  <a:pt x="21590" y="10355"/>
                </a:lnTo>
                <a:cubicBezTo>
                  <a:pt x="21352" y="4568"/>
                  <a:pt x="16591" y="-1"/>
                  <a:pt x="10799" y="0"/>
                </a:cubicBezTo>
                <a:cubicBezTo>
                  <a:pt x="5008" y="0"/>
                  <a:pt x="247" y="4568"/>
                  <a:pt x="9" y="10355"/>
                </a:cubicBezTo>
                <a:close/>
              </a:path>
            </a:pathLst>
          </a:custGeom>
          <a:solidFill>
            <a:srgbClr val="FFFF00">
              <a:alpha val="97000"/>
            </a:srgbClr>
          </a:solidFill>
          <a:ln w="9525" algn="ctr">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b">
              <a:rot lat="0" lon="0" rev="3000000"/>
            </a:lightRig>
          </a:scene3d>
          <a:sp3d extrusionH="254000" contourW="19050">
            <a:bevelT w="82550" h="44450" prst="angle"/>
            <a:bevelB w="82550" h="44450" prst="angle"/>
            <a:contourClr>
              <a:srgbClr val="FFFFFF"/>
            </a:contourClr>
          </a:sp3d>
        </p:spPr>
        <p:txBody>
          <a:bodyPr wrap="none" anchor="ctr">
            <a:flatTx/>
          </a:bodyPr>
          <a:lstStyle/>
          <a:p>
            <a:pPr algn="ctr">
              <a:defRPr/>
            </a:pPr>
            <a:endParaRPr lang="en-US">
              <a:cs typeface="+mn-cs"/>
            </a:endParaRPr>
          </a:p>
        </p:txBody>
      </p:sp>
      <p:sp>
        <p:nvSpPr>
          <p:cNvPr id="2180103" name="Rectangle 7"/>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endParaRPr>
          </a:p>
        </p:txBody>
      </p:sp>
      <p:sp>
        <p:nvSpPr>
          <p:cNvPr id="2180105" name="Rectangle 9"/>
          <p:cNvSpPr>
            <a:spLocks noChangeArrowheads="1"/>
          </p:cNvSpPr>
          <p:nvPr/>
        </p:nvSpPr>
        <p:spPr bwMode="auto">
          <a:xfrm>
            <a:off x="503238" y="2500313"/>
            <a:ext cx="8343900" cy="2541587"/>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gn="ctr">
              <a:lnSpc>
                <a:spcPct val="90000"/>
              </a:lnSpc>
              <a:spcBef>
                <a:spcPct val="20000"/>
              </a:spcBef>
              <a:buClr>
                <a:schemeClr val="tx1"/>
              </a:buClr>
              <a:defRPr/>
            </a:pPr>
            <a:r>
              <a:rPr lang="en-US" i="0" dirty="0">
                <a:solidFill>
                  <a:schemeClr val="bg1"/>
                </a:solidFill>
                <a:latin typeface="Eras Bold ITC" pitchFamily="34" charset="0"/>
              </a:rPr>
              <a:t>Atonement</a:t>
            </a:r>
          </a:p>
          <a:p>
            <a:pPr algn="ctr">
              <a:spcBef>
                <a:spcPct val="20000"/>
              </a:spcBef>
              <a:buClr>
                <a:schemeClr val="tx1"/>
              </a:buClr>
              <a:defRPr/>
            </a:pPr>
            <a:r>
              <a:rPr lang="en-US" dirty="0">
                <a:solidFill>
                  <a:schemeClr val="bg1"/>
                </a:solidFill>
              </a:rPr>
              <a:t>“...for it is on this day that atonement shall be made for you to cleanse you; </a:t>
            </a:r>
            <a:r>
              <a:rPr lang="en-US" u="sng" dirty="0">
                <a:solidFill>
                  <a:srgbClr val="FFFF00"/>
                </a:solidFill>
              </a:rPr>
              <a:t>you will be clean from all your sins</a:t>
            </a:r>
            <a:r>
              <a:rPr lang="en-US" dirty="0">
                <a:solidFill>
                  <a:schemeClr val="bg1"/>
                </a:solidFill>
              </a:rPr>
              <a:t> before the LORD”</a:t>
            </a:r>
            <a:r>
              <a:rPr lang="en-US" sz="2000" b="1" dirty="0">
                <a:solidFill>
                  <a:schemeClr val="bg1"/>
                </a:solidFill>
                <a:effectLst>
                  <a:outerShdw blurRad="38100" dist="38100" dir="2700000" algn="tl">
                    <a:srgbClr val="000000"/>
                  </a:outerShdw>
                </a:effectLst>
              </a:rPr>
              <a:t>	    </a:t>
            </a:r>
            <a:r>
              <a:rPr lang="en-US" sz="2800" i="0" dirty="0">
                <a:solidFill>
                  <a:srgbClr val="FFFEA8"/>
                </a:solidFill>
              </a:rPr>
              <a:t>Lev 16:30</a:t>
            </a:r>
          </a:p>
        </p:txBody>
      </p:sp>
      <p:sp>
        <p:nvSpPr>
          <p:cNvPr id="2180106" name="Rectangle 10"/>
          <p:cNvSpPr>
            <a:spLocks noChangeArrowheads="1"/>
          </p:cNvSpPr>
          <p:nvPr/>
        </p:nvSpPr>
        <p:spPr bwMode="auto">
          <a:xfrm>
            <a:off x="4464424" y="5178425"/>
            <a:ext cx="5002306" cy="1679575"/>
          </a:xfrm>
          <a:prstGeom prst="rect">
            <a:avLst/>
          </a:prstGeom>
          <a:noFill/>
          <a:ln w="9525">
            <a:noFill/>
            <a:miter lim="800000"/>
            <a:headEnd/>
            <a:tailEnd/>
          </a:ln>
          <a:effectLst/>
        </p:spPr>
        <p:txBody>
          <a:bodyPr anchor="ctr"/>
          <a:lstStyle/>
          <a:p>
            <a:pPr algn="ctr">
              <a:lnSpc>
                <a:spcPct val="95000"/>
              </a:lnSpc>
              <a:defRPr/>
            </a:pPr>
            <a:r>
              <a:rPr lang="en-US" i="0" dirty="0">
                <a:solidFill>
                  <a:schemeClr val="accent2"/>
                </a:solidFill>
                <a:effectLst>
                  <a:outerShdw blurRad="38100" dist="38100" dir="2700000" algn="tl">
                    <a:srgbClr val="000000">
                      <a:alpha val="43137"/>
                    </a:srgbClr>
                  </a:outerShdw>
                </a:effectLst>
                <a:latin typeface="Eras Ultra ITC" pitchFamily="34" charset="0"/>
              </a:rPr>
              <a:t>SANCTIFICATION</a:t>
            </a:r>
          </a:p>
          <a:p>
            <a:pPr algn="ctr">
              <a:lnSpc>
                <a:spcPct val="95000"/>
              </a:lnSpc>
              <a:defRPr/>
            </a:pPr>
            <a:endParaRPr lang="en-US" i="0" dirty="0">
              <a:solidFill>
                <a:schemeClr val="accent2"/>
              </a:solidFill>
              <a:effectLst>
                <a:outerShdw blurRad="38100" dist="38100" dir="2700000" algn="tl">
                  <a:srgbClr val="000000">
                    <a:alpha val="43137"/>
                  </a:srgbClr>
                </a:outerShdw>
              </a:effectLst>
              <a:latin typeface="Eras Ultra ITC" pitchFamily="34" charset="0"/>
            </a:endParaRPr>
          </a:p>
          <a:p>
            <a:pPr algn="ctr">
              <a:lnSpc>
                <a:spcPct val="95000"/>
              </a:lnSpc>
              <a:defRPr/>
            </a:pPr>
            <a:r>
              <a:rPr lang="en-US" i="0" dirty="0">
                <a:solidFill>
                  <a:schemeClr val="accent2"/>
                </a:solidFill>
                <a:effectLst>
                  <a:outerShdw blurRad="38100" dist="38100" dir="2700000" algn="tl">
                    <a:srgbClr val="000000">
                      <a:alpha val="43137"/>
                    </a:srgbClr>
                  </a:outerShdw>
                </a:effectLst>
                <a:latin typeface="Eras Ultra ITC" pitchFamily="34" charset="0"/>
              </a:rPr>
              <a:t>RECONCILIATION</a:t>
            </a:r>
            <a:endParaRPr lang="en-US" sz="4800" i="0" dirty="0">
              <a:solidFill>
                <a:schemeClr val="accent2"/>
              </a:solidFill>
              <a:effectLst>
                <a:outerShdw blurRad="38100" dist="38100" dir="2700000" algn="tl">
                  <a:srgbClr val="000000">
                    <a:alpha val="43137"/>
                  </a:srgbClr>
                </a:outerShdw>
              </a:effectLst>
              <a:latin typeface="Eras Ultra ITC" pitchFamily="34" charset="0"/>
            </a:endParaRPr>
          </a:p>
        </p:txBody>
      </p:sp>
      <p:sp>
        <p:nvSpPr>
          <p:cNvPr id="10" name="AutoShape 6"/>
          <p:cNvSpPr>
            <a:spLocks noChangeArrowheads="1"/>
          </p:cNvSpPr>
          <p:nvPr/>
        </p:nvSpPr>
        <p:spPr bwMode="auto">
          <a:xfrm rot="5400000">
            <a:off x="6560529" y="5439651"/>
            <a:ext cx="624437" cy="11798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9826" name="AutoShape 2"/>
          <p:cNvSpPr>
            <a:spLocks noChangeArrowheads="1"/>
          </p:cNvSpPr>
          <p:nvPr/>
        </p:nvSpPr>
        <p:spPr bwMode="auto">
          <a:xfrm>
            <a:off x="387350" y="1809750"/>
            <a:ext cx="8426450" cy="2868613"/>
          </a:xfrm>
          <a:prstGeom prst="roundRect">
            <a:avLst>
              <a:gd name="adj" fmla="val 16667"/>
            </a:avLst>
          </a:prstGeom>
          <a:solidFill>
            <a:srgbClr val="FFFF9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28" name="Rectangle 4"/>
          <p:cNvSpPr>
            <a:spLocks noChangeArrowheads="1"/>
          </p:cNvSpPr>
          <p:nvPr/>
        </p:nvSpPr>
        <p:spPr bwMode="auto">
          <a:xfrm>
            <a:off x="2074863" y="2079088"/>
            <a:ext cx="6731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29" name="Rectangle 5"/>
          <p:cNvSpPr>
            <a:spLocks noChangeArrowheads="1"/>
          </p:cNvSpPr>
          <p:nvPr/>
        </p:nvSpPr>
        <p:spPr bwMode="auto">
          <a:xfrm>
            <a:off x="2974975" y="2643701"/>
            <a:ext cx="381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1" name="Rectangle 7"/>
          <p:cNvSpPr>
            <a:spLocks noChangeArrowheads="1"/>
          </p:cNvSpPr>
          <p:nvPr/>
        </p:nvSpPr>
        <p:spPr bwMode="auto">
          <a:xfrm>
            <a:off x="3586163" y="3898184"/>
            <a:ext cx="685800"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2" name="Rectangle 8"/>
          <p:cNvSpPr>
            <a:spLocks noChangeArrowheads="1"/>
          </p:cNvSpPr>
          <p:nvPr/>
        </p:nvSpPr>
        <p:spPr bwMode="auto">
          <a:xfrm>
            <a:off x="7399158" y="3207443"/>
            <a:ext cx="1199151"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3" name="Rectangle 9"/>
          <p:cNvSpPr>
            <a:spLocks noChangeArrowheads="1"/>
          </p:cNvSpPr>
          <p:nvPr/>
        </p:nvSpPr>
        <p:spPr bwMode="auto">
          <a:xfrm>
            <a:off x="6345238" y="3851275"/>
            <a:ext cx="2253072"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0" name="Rectangle 6"/>
          <p:cNvSpPr>
            <a:spLocks noChangeArrowheads="1"/>
          </p:cNvSpPr>
          <p:nvPr/>
        </p:nvSpPr>
        <p:spPr bwMode="auto">
          <a:xfrm>
            <a:off x="3375025" y="3260009"/>
            <a:ext cx="889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54295" name="Text Box 24"/>
          <p:cNvSpPr>
            <a:spLocks noGrp="1" noChangeArrowheads="1"/>
          </p:cNvSpPr>
          <p:nvPr>
            <p:ph type="body" idx="4294967295"/>
          </p:nvPr>
        </p:nvSpPr>
        <p:spPr>
          <a:xfrm>
            <a:off x="438150" y="1346200"/>
            <a:ext cx="8229600" cy="3530600"/>
          </a:xfrm>
        </p:spPr>
        <p:txBody>
          <a:bodyPr/>
          <a:lstStyle/>
          <a:p>
            <a:pPr marL="0" indent="0" algn="ctr" eaLnBrk="1" hangingPunct="1">
              <a:spcBef>
                <a:spcPct val="50000"/>
              </a:spcBef>
              <a:buFontTx/>
              <a:buNone/>
            </a:pPr>
            <a:r>
              <a:rPr lang="en-US" sz="2800" b="1" dirty="0">
                <a:solidFill>
                  <a:srgbClr val="997934"/>
                </a:solidFill>
                <a:latin typeface="Eras Medium ITC" pitchFamily="34" charset="0"/>
              </a:rPr>
              <a:t>Leviticus 17:11</a:t>
            </a:r>
            <a:r>
              <a:rPr lang="en-US" sz="2000" b="1" dirty="0">
                <a:solidFill>
                  <a:srgbClr val="FFFF00"/>
                </a:solidFill>
                <a:latin typeface="Eras Medium ITC" pitchFamily="34" charset="0"/>
              </a:rPr>
              <a:t> </a:t>
            </a:r>
          </a:p>
          <a:p>
            <a:pPr marL="0" indent="0" algn="ctr" eaLnBrk="1" hangingPunct="1">
              <a:lnSpc>
                <a:spcPct val="120000"/>
              </a:lnSpc>
              <a:spcBef>
                <a:spcPct val="50000"/>
              </a:spcBef>
              <a:buFontTx/>
              <a:buNone/>
            </a:pPr>
            <a:r>
              <a:rPr lang="en-US" b="1" i="1" dirty="0">
                <a:latin typeface="Eras Medium ITC" pitchFamily="34" charset="0"/>
              </a:rPr>
              <a:t>'For the </a:t>
            </a:r>
            <a:r>
              <a:rPr lang="en-US" b="1" i="1" dirty="0">
                <a:solidFill>
                  <a:schemeClr val="bg1"/>
                </a:solidFill>
                <a:latin typeface="Eras Medium ITC" pitchFamily="34" charset="0"/>
              </a:rPr>
              <a:t>life</a:t>
            </a:r>
            <a:r>
              <a:rPr lang="en-US" b="1" i="1" dirty="0">
                <a:latin typeface="Eras Medium ITC" pitchFamily="34" charset="0"/>
              </a:rPr>
              <a:t> of the flesh is in the blood, and I have given </a:t>
            </a:r>
            <a:r>
              <a:rPr lang="en-US" b="1" i="1" dirty="0">
                <a:solidFill>
                  <a:schemeClr val="bg1"/>
                </a:solidFill>
                <a:latin typeface="Eras Medium ITC" pitchFamily="34" charset="0"/>
              </a:rPr>
              <a:t>it</a:t>
            </a:r>
            <a:r>
              <a:rPr lang="en-US" b="1" i="1" dirty="0">
                <a:latin typeface="Eras Medium ITC" pitchFamily="34" charset="0"/>
              </a:rPr>
              <a:t> to you on the altar to make atonement for </a:t>
            </a:r>
            <a:r>
              <a:rPr lang="en-US" b="1" i="1" dirty="0">
                <a:solidFill>
                  <a:schemeClr val="bg1"/>
                </a:solidFill>
                <a:latin typeface="Eras Medium ITC" pitchFamily="34" charset="0"/>
              </a:rPr>
              <a:t>your</a:t>
            </a:r>
            <a:r>
              <a:rPr lang="en-US" b="1" i="1" dirty="0">
                <a:latin typeface="Eras Medium ITC" pitchFamily="34" charset="0"/>
              </a:rPr>
              <a:t> souls; for it is the </a:t>
            </a:r>
            <a:r>
              <a:rPr lang="en-US" b="1" i="1" dirty="0">
                <a:solidFill>
                  <a:schemeClr val="bg1"/>
                </a:solidFill>
                <a:latin typeface="Eras Medium ITC" pitchFamily="34" charset="0"/>
              </a:rPr>
              <a:t>blood</a:t>
            </a:r>
            <a:r>
              <a:rPr lang="en-US" b="1" i="1" dirty="0">
                <a:latin typeface="Eras Medium ITC" pitchFamily="34" charset="0"/>
              </a:rPr>
              <a:t> by reason of the </a:t>
            </a:r>
            <a:r>
              <a:rPr lang="en-US" b="1" i="1" dirty="0">
                <a:solidFill>
                  <a:schemeClr val="bg1"/>
                </a:solidFill>
                <a:latin typeface="Eras Medium ITC" pitchFamily="34" charset="0"/>
              </a:rPr>
              <a:t>life</a:t>
            </a:r>
            <a:r>
              <a:rPr lang="en-US" b="1" i="1" dirty="0">
                <a:latin typeface="Eras Medium ITC" pitchFamily="34" charset="0"/>
              </a:rPr>
              <a:t> that makes </a:t>
            </a:r>
            <a:r>
              <a:rPr lang="en-US" b="1" i="1" dirty="0">
                <a:solidFill>
                  <a:schemeClr val="bg1"/>
                </a:solidFill>
                <a:latin typeface="Eras Medium ITC" pitchFamily="34" charset="0"/>
              </a:rPr>
              <a:t>atonement</a:t>
            </a:r>
            <a:r>
              <a:rPr lang="en-US" b="1" i="1" dirty="0">
                <a:latin typeface="Eras Medium ITC" pitchFamily="34" charset="0"/>
              </a:rPr>
              <a:t>.'</a:t>
            </a:r>
          </a:p>
        </p:txBody>
      </p:sp>
      <p:sp>
        <p:nvSpPr>
          <p:cNvPr id="54296" name="Rectangle 3"/>
          <p:cNvSpPr>
            <a:spLocks noGrp="1" noChangeArrowheads="1"/>
          </p:cNvSpPr>
          <p:nvPr>
            <p:ph type="title"/>
          </p:nvPr>
        </p:nvSpPr>
        <p:spPr/>
        <p:txBody>
          <a:bodyPr/>
          <a:lstStyle/>
          <a:p>
            <a:pPr eaLnBrk="1" hangingPunct="1"/>
            <a:r>
              <a:rPr lang="en-US" sz="4000" dirty="0"/>
              <a:t>Atonement</a:t>
            </a:r>
          </a:p>
        </p:txBody>
      </p:sp>
      <p:sp>
        <p:nvSpPr>
          <p:cNvPr id="3149834" name="Line 10"/>
          <p:cNvSpPr>
            <a:spLocks noChangeShapeType="1"/>
          </p:cNvSpPr>
          <p:nvPr/>
        </p:nvSpPr>
        <p:spPr bwMode="auto">
          <a:xfrm>
            <a:off x="2049463" y="2633663"/>
            <a:ext cx="5426075" cy="0"/>
          </a:xfrm>
          <a:prstGeom prst="line">
            <a:avLst/>
          </a:prstGeom>
          <a:noFill/>
          <a:ln w="76200">
            <a:solidFill>
              <a:schemeClr val="accent2"/>
            </a:solidFill>
            <a:round/>
            <a:headEnd/>
            <a:tailEnd/>
          </a:ln>
        </p:spPr>
        <p:txBody>
          <a:bodyPr wrap="none" anchor="ctr"/>
          <a:lstStyle/>
          <a:p>
            <a:endParaRPr lang="en-US"/>
          </a:p>
        </p:txBody>
      </p:sp>
      <p:sp>
        <p:nvSpPr>
          <p:cNvPr id="3149835" name="Line 11"/>
          <p:cNvSpPr>
            <a:spLocks noChangeShapeType="1"/>
          </p:cNvSpPr>
          <p:nvPr/>
        </p:nvSpPr>
        <p:spPr bwMode="auto">
          <a:xfrm>
            <a:off x="617538" y="4375150"/>
            <a:ext cx="3635375" cy="0"/>
          </a:xfrm>
          <a:prstGeom prst="line">
            <a:avLst/>
          </a:prstGeom>
          <a:noFill/>
          <a:ln w="76200">
            <a:solidFill>
              <a:schemeClr val="accent2"/>
            </a:solidFill>
            <a:round/>
            <a:headEnd/>
            <a:tailEnd/>
          </a:ln>
        </p:spPr>
        <p:txBody>
          <a:bodyPr wrap="none" anchor="ctr"/>
          <a:lstStyle/>
          <a:p>
            <a:endParaRPr lang="en-US"/>
          </a:p>
        </p:txBody>
      </p:sp>
      <p:grpSp>
        <p:nvGrpSpPr>
          <p:cNvPr id="2" name="Group 12"/>
          <p:cNvGrpSpPr>
            <a:grpSpLocks/>
          </p:cNvGrpSpPr>
          <p:nvPr/>
        </p:nvGrpSpPr>
        <p:grpSpPr bwMode="auto">
          <a:xfrm>
            <a:off x="509588" y="5092700"/>
            <a:ext cx="8201025" cy="1462088"/>
            <a:chOff x="321" y="3208"/>
            <a:chExt cx="5166" cy="921"/>
          </a:xfrm>
        </p:grpSpPr>
        <p:pic>
          <p:nvPicPr>
            <p:cNvPr id="54315" name="Picture 13" descr="j0275764"/>
            <p:cNvPicPr>
              <a:picLocks noChangeAspect="1" noChangeArrowheads="1"/>
            </p:cNvPicPr>
            <p:nvPr/>
          </p:nvPicPr>
          <p:blipFill>
            <a:blip r:embed="rId3"/>
            <a:srcRect/>
            <a:stretch>
              <a:fillRect/>
            </a:stretch>
          </p:blipFill>
          <p:spPr bwMode="auto">
            <a:xfrm>
              <a:off x="321" y="3208"/>
              <a:ext cx="871" cy="921"/>
            </a:xfrm>
            <a:prstGeom prst="rect">
              <a:avLst/>
            </a:prstGeom>
            <a:noFill/>
            <a:ln w="9525">
              <a:noFill/>
              <a:miter lim="800000"/>
              <a:headEnd/>
              <a:tailEnd/>
            </a:ln>
          </p:spPr>
        </p:pic>
        <p:pic>
          <p:nvPicPr>
            <p:cNvPr id="54316" name="Picture 14" descr="j0275764"/>
            <p:cNvPicPr>
              <a:picLocks noChangeAspect="1" noChangeArrowheads="1"/>
            </p:cNvPicPr>
            <p:nvPr/>
          </p:nvPicPr>
          <p:blipFill>
            <a:blip r:embed="rId3"/>
            <a:srcRect/>
            <a:stretch>
              <a:fillRect/>
            </a:stretch>
          </p:blipFill>
          <p:spPr bwMode="auto">
            <a:xfrm>
              <a:off x="1182" y="3208"/>
              <a:ext cx="871" cy="921"/>
            </a:xfrm>
            <a:prstGeom prst="rect">
              <a:avLst/>
            </a:prstGeom>
            <a:noFill/>
            <a:ln w="9525">
              <a:noFill/>
              <a:miter lim="800000"/>
              <a:headEnd/>
              <a:tailEnd/>
            </a:ln>
          </p:spPr>
        </p:pic>
        <p:pic>
          <p:nvPicPr>
            <p:cNvPr id="54317" name="Picture 15" descr="j0275764"/>
            <p:cNvPicPr>
              <a:picLocks noChangeAspect="1" noChangeArrowheads="1"/>
            </p:cNvPicPr>
            <p:nvPr/>
          </p:nvPicPr>
          <p:blipFill>
            <a:blip r:embed="rId3"/>
            <a:srcRect/>
            <a:stretch>
              <a:fillRect/>
            </a:stretch>
          </p:blipFill>
          <p:spPr bwMode="auto">
            <a:xfrm>
              <a:off x="2043" y="3208"/>
              <a:ext cx="871" cy="921"/>
            </a:xfrm>
            <a:prstGeom prst="rect">
              <a:avLst/>
            </a:prstGeom>
            <a:noFill/>
            <a:ln w="9525">
              <a:noFill/>
              <a:miter lim="800000"/>
              <a:headEnd/>
              <a:tailEnd/>
            </a:ln>
          </p:spPr>
        </p:pic>
        <p:pic>
          <p:nvPicPr>
            <p:cNvPr id="54318" name="Picture 16" descr="j0275764"/>
            <p:cNvPicPr>
              <a:picLocks noChangeAspect="1" noChangeArrowheads="1"/>
            </p:cNvPicPr>
            <p:nvPr/>
          </p:nvPicPr>
          <p:blipFill>
            <a:blip r:embed="rId3"/>
            <a:srcRect/>
            <a:stretch>
              <a:fillRect/>
            </a:stretch>
          </p:blipFill>
          <p:spPr bwMode="auto">
            <a:xfrm>
              <a:off x="2904" y="3208"/>
              <a:ext cx="871" cy="921"/>
            </a:xfrm>
            <a:prstGeom prst="rect">
              <a:avLst/>
            </a:prstGeom>
            <a:noFill/>
            <a:ln w="9525">
              <a:noFill/>
              <a:miter lim="800000"/>
              <a:headEnd/>
              <a:tailEnd/>
            </a:ln>
          </p:spPr>
        </p:pic>
        <p:pic>
          <p:nvPicPr>
            <p:cNvPr id="54319" name="Picture 17" descr="j0275764"/>
            <p:cNvPicPr>
              <a:picLocks noChangeAspect="1" noChangeArrowheads="1"/>
            </p:cNvPicPr>
            <p:nvPr/>
          </p:nvPicPr>
          <p:blipFill>
            <a:blip r:embed="rId3"/>
            <a:srcRect/>
            <a:stretch>
              <a:fillRect/>
            </a:stretch>
          </p:blipFill>
          <p:spPr bwMode="auto">
            <a:xfrm>
              <a:off x="3755" y="3208"/>
              <a:ext cx="871" cy="921"/>
            </a:xfrm>
            <a:prstGeom prst="rect">
              <a:avLst/>
            </a:prstGeom>
            <a:noFill/>
            <a:ln w="9525">
              <a:noFill/>
              <a:miter lim="800000"/>
              <a:headEnd/>
              <a:tailEnd/>
            </a:ln>
          </p:spPr>
        </p:pic>
        <p:pic>
          <p:nvPicPr>
            <p:cNvPr id="54320" name="Picture 18" descr="j0275764"/>
            <p:cNvPicPr>
              <a:picLocks noChangeAspect="1" noChangeArrowheads="1"/>
            </p:cNvPicPr>
            <p:nvPr/>
          </p:nvPicPr>
          <p:blipFill>
            <a:blip r:embed="rId3"/>
            <a:srcRect/>
            <a:stretch>
              <a:fillRect/>
            </a:stretch>
          </p:blipFill>
          <p:spPr bwMode="auto">
            <a:xfrm>
              <a:off x="4616" y="3208"/>
              <a:ext cx="871" cy="921"/>
            </a:xfrm>
            <a:prstGeom prst="rect">
              <a:avLst/>
            </a:prstGeom>
            <a:noFill/>
            <a:ln w="9525">
              <a:noFill/>
              <a:miter lim="800000"/>
              <a:headEnd/>
              <a:tailEnd/>
            </a:ln>
          </p:spPr>
        </p:pic>
      </p:grpSp>
      <p:sp>
        <p:nvSpPr>
          <p:cNvPr id="3149843" name="AutoShape 19"/>
          <p:cNvSpPr>
            <a:spLocks noChangeArrowheads="1"/>
          </p:cNvSpPr>
          <p:nvPr/>
        </p:nvSpPr>
        <p:spPr bwMode="auto">
          <a:xfrm rot="10731976" flipH="1">
            <a:off x="3572725" y="4091859"/>
            <a:ext cx="3717925" cy="960438"/>
          </a:xfrm>
          <a:custGeom>
            <a:avLst/>
            <a:gdLst>
              <a:gd name="G0" fmla="+- 436271 0 0"/>
              <a:gd name="G1" fmla="+- 10599934 0 0"/>
              <a:gd name="G2" fmla="+- 436271 0 10599934"/>
              <a:gd name="G3" fmla="+- 10800 0 0"/>
              <a:gd name="G4" fmla="+- 0 0 436271"/>
              <a:gd name="T0" fmla="*/ 360 256 1"/>
              <a:gd name="T1" fmla="*/ 0 256 1"/>
              <a:gd name="G5" fmla="+- G2 T0 T1"/>
              <a:gd name="G6" fmla="?: G2 G2 G5"/>
              <a:gd name="G7" fmla="+- 0 0 G6"/>
              <a:gd name="G8" fmla="+- 6711 0 0"/>
              <a:gd name="G9" fmla="+- 0 0 10599934"/>
              <a:gd name="G10" fmla="+- 6711 0 2700"/>
              <a:gd name="G11" fmla="cos G10 436271"/>
              <a:gd name="G12" fmla="sin G10 436271"/>
              <a:gd name="G13" fmla="cos 13500 436271"/>
              <a:gd name="G14" fmla="sin 13500 436271"/>
              <a:gd name="G15" fmla="+- G11 10800 0"/>
              <a:gd name="G16" fmla="+- G12 10800 0"/>
              <a:gd name="G17" fmla="+- G13 10800 0"/>
              <a:gd name="G18" fmla="+- G14 10800 0"/>
              <a:gd name="G19" fmla="*/ 6711 1 2"/>
              <a:gd name="G20" fmla="+- G19 5400 0"/>
              <a:gd name="G21" fmla="cos G20 436271"/>
              <a:gd name="G22" fmla="sin G20 436271"/>
              <a:gd name="G23" fmla="+- G21 10800 0"/>
              <a:gd name="G24" fmla="+- G12 G23 G22"/>
              <a:gd name="G25" fmla="+- G22 G23 G11"/>
              <a:gd name="G26" fmla="cos 10800 436271"/>
              <a:gd name="G27" fmla="sin 10800 436271"/>
              <a:gd name="G28" fmla="cos 6711 436271"/>
              <a:gd name="G29" fmla="sin 6711 436271"/>
              <a:gd name="G30" fmla="+- G26 10800 0"/>
              <a:gd name="G31" fmla="+- G27 10800 0"/>
              <a:gd name="G32" fmla="+- G28 10800 0"/>
              <a:gd name="G33" fmla="+- G29 10800 0"/>
              <a:gd name="G34" fmla="+- G19 5400 0"/>
              <a:gd name="G35" fmla="cos G34 10599934"/>
              <a:gd name="G36" fmla="sin G34 10599934"/>
              <a:gd name="G37" fmla="+/ 10599934 436271 2"/>
              <a:gd name="T2" fmla="*/ 180 256 1"/>
              <a:gd name="T3" fmla="*/ 0 256 1"/>
              <a:gd name="G38" fmla="+- G37 T2 T3"/>
              <a:gd name="G39" fmla="?: G2 G37 G38"/>
              <a:gd name="G40" fmla="cos 10800 G39"/>
              <a:gd name="G41" fmla="sin 10800 G39"/>
              <a:gd name="G42" fmla="cos 6711 G39"/>
              <a:gd name="G43" fmla="sin 6711 G39"/>
              <a:gd name="G44" fmla="+- G40 10800 0"/>
              <a:gd name="G45" fmla="+- G41 10800 0"/>
              <a:gd name="G46" fmla="+- G42 10800 0"/>
              <a:gd name="G47" fmla="+- G43 10800 0"/>
              <a:gd name="G48" fmla="+- G35 10800 0"/>
              <a:gd name="G49" fmla="+- G36 10800 0"/>
              <a:gd name="T4" fmla="*/ 9708 w 21600"/>
              <a:gd name="T5" fmla="*/ 55 h 21600"/>
              <a:gd name="T6" fmla="*/ 2484 w 21600"/>
              <a:gd name="T7" fmla="*/ 13543 h 21600"/>
              <a:gd name="T8" fmla="*/ 10121 w 21600"/>
              <a:gd name="T9" fmla="*/ 4123 h 21600"/>
              <a:gd name="T10" fmla="*/ 24208 w 21600"/>
              <a:gd name="T11" fmla="*/ 12364 h 21600"/>
              <a:gd name="T12" fmla="*/ 18945 w 21600"/>
              <a:gd name="T13" fmla="*/ 16528 h 21600"/>
              <a:gd name="T14" fmla="*/ 14783 w 21600"/>
              <a:gd name="T15" fmla="*/ 112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465" y="11577"/>
                </a:moveTo>
                <a:cubicBezTo>
                  <a:pt x="17495" y="11319"/>
                  <a:pt x="17511" y="11059"/>
                  <a:pt x="17511" y="10800"/>
                </a:cubicBezTo>
                <a:cubicBezTo>
                  <a:pt x="17511" y="7093"/>
                  <a:pt x="14506" y="4089"/>
                  <a:pt x="10800" y="4089"/>
                </a:cubicBezTo>
                <a:cubicBezTo>
                  <a:pt x="7093" y="4089"/>
                  <a:pt x="4089" y="7093"/>
                  <a:pt x="4089" y="10800"/>
                </a:cubicBezTo>
                <a:cubicBezTo>
                  <a:pt x="4088" y="11514"/>
                  <a:pt x="4203" y="12224"/>
                  <a:pt x="4426" y="12902"/>
                </a:cubicBezTo>
                <a:lnTo>
                  <a:pt x="543" y="14183"/>
                </a:lnTo>
                <a:cubicBezTo>
                  <a:pt x="183" y="13091"/>
                  <a:pt x="0" y="11949"/>
                  <a:pt x="0" y="10800"/>
                </a:cubicBezTo>
                <a:cubicBezTo>
                  <a:pt x="0" y="4835"/>
                  <a:pt x="4835" y="0"/>
                  <a:pt x="10800" y="0"/>
                </a:cubicBezTo>
                <a:cubicBezTo>
                  <a:pt x="16764" y="0"/>
                  <a:pt x="21600" y="4835"/>
                  <a:pt x="21600" y="10800"/>
                </a:cubicBezTo>
                <a:cubicBezTo>
                  <a:pt x="21600" y="11218"/>
                  <a:pt x="21575" y="11636"/>
                  <a:pt x="21527" y="12051"/>
                </a:cubicBezTo>
                <a:lnTo>
                  <a:pt x="24208" y="12364"/>
                </a:lnTo>
                <a:lnTo>
                  <a:pt x="18945" y="16528"/>
                </a:lnTo>
                <a:lnTo>
                  <a:pt x="14783" y="11264"/>
                </a:lnTo>
                <a:lnTo>
                  <a:pt x="17465" y="1157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4" name="AutoShape 20"/>
          <p:cNvSpPr>
            <a:spLocks noChangeArrowheads="1"/>
          </p:cNvSpPr>
          <p:nvPr/>
        </p:nvSpPr>
        <p:spPr bwMode="auto">
          <a:xfrm flipH="1">
            <a:off x="6851650" y="3429000"/>
            <a:ext cx="2292350" cy="960438"/>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6" name="AutoShape 22"/>
          <p:cNvSpPr>
            <a:spLocks noChangeArrowheads="1"/>
          </p:cNvSpPr>
          <p:nvPr/>
        </p:nvSpPr>
        <p:spPr bwMode="auto">
          <a:xfrm>
            <a:off x="1206656" y="2024555"/>
            <a:ext cx="1989137"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7" name="AutoShape 23"/>
          <p:cNvSpPr>
            <a:spLocks noChangeArrowheads="1"/>
          </p:cNvSpPr>
          <p:nvPr/>
        </p:nvSpPr>
        <p:spPr bwMode="auto">
          <a:xfrm>
            <a:off x="1736725" y="2830513"/>
            <a:ext cx="2144713"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AutoShape 2"/>
          <p:cNvSpPr>
            <a:spLocks noChangeArrowheads="1"/>
          </p:cNvSpPr>
          <p:nvPr/>
        </p:nvSpPr>
        <p:spPr bwMode="auto">
          <a:xfrm>
            <a:off x="628650" y="1343025"/>
            <a:ext cx="7872413" cy="48291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86243" name="Text Box 3"/>
          <p:cNvSpPr txBox="1">
            <a:spLocks noChangeArrowheads="1"/>
          </p:cNvSpPr>
          <p:nvPr/>
        </p:nvSpPr>
        <p:spPr bwMode="auto">
          <a:xfrm>
            <a:off x="1038225" y="4819650"/>
            <a:ext cx="2320925" cy="1066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chemeClr val="bg1"/>
                </a:solidFill>
                <a:latin typeface="Eras Bold ITC" pitchFamily="34" charset="0"/>
              </a:rPr>
              <a:t>Innocent LIFE</a:t>
            </a:r>
          </a:p>
        </p:txBody>
      </p:sp>
      <p:sp>
        <p:nvSpPr>
          <p:cNvPr id="55304" name="Rectangle 14"/>
          <p:cNvSpPr>
            <a:spLocks noGrp="1" noChangeArrowheads="1"/>
          </p:cNvSpPr>
          <p:nvPr>
            <p:ph type="title"/>
          </p:nvPr>
        </p:nvSpPr>
        <p:spPr/>
        <p:txBody>
          <a:bodyPr/>
          <a:lstStyle/>
          <a:p>
            <a:pPr eaLnBrk="1" hangingPunct="1"/>
            <a:r>
              <a:rPr lang="en-US" sz="4000" b="1" dirty="0"/>
              <a:t>Payment</a:t>
            </a:r>
          </a:p>
        </p:txBody>
      </p:sp>
      <p:sp>
        <p:nvSpPr>
          <p:cNvPr id="2186245" name="Text Box 5"/>
          <p:cNvSpPr txBox="1">
            <a:spLocks noChangeArrowheads="1"/>
          </p:cNvSpPr>
          <p:nvPr/>
        </p:nvSpPr>
        <p:spPr bwMode="auto">
          <a:xfrm>
            <a:off x="876300" y="1958975"/>
            <a:ext cx="2794000" cy="579438"/>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BLOOD</a:t>
            </a:r>
          </a:p>
        </p:txBody>
      </p:sp>
      <p:sp>
        <p:nvSpPr>
          <p:cNvPr id="2186246" name="AutoShape 6"/>
          <p:cNvSpPr>
            <a:spLocks noChangeArrowheads="1"/>
          </p:cNvSpPr>
          <p:nvPr/>
        </p:nvSpPr>
        <p:spPr bwMode="auto">
          <a:xfrm>
            <a:off x="3441700" y="1570038"/>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1800" i="0" dirty="0">
                <a:solidFill>
                  <a:schemeClr val="tx1"/>
                </a:solidFill>
                <a:latin typeface="Arial Black" pitchFamily="34" charset="0"/>
              </a:rPr>
              <a:t>REPRESENTS</a:t>
            </a:r>
          </a:p>
        </p:txBody>
      </p:sp>
      <p:sp>
        <p:nvSpPr>
          <p:cNvPr id="2186247" name="Text Box 7"/>
          <p:cNvSpPr txBox="1">
            <a:spLocks noChangeArrowheads="1"/>
          </p:cNvSpPr>
          <p:nvPr/>
        </p:nvSpPr>
        <p:spPr bwMode="auto">
          <a:xfrm>
            <a:off x="5181600" y="1957388"/>
            <a:ext cx="2794000" cy="579437"/>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LIFE</a:t>
            </a:r>
          </a:p>
        </p:txBody>
      </p:sp>
      <p:sp>
        <p:nvSpPr>
          <p:cNvPr id="2186248" name="AutoShape 8"/>
          <p:cNvSpPr>
            <a:spLocks noChangeArrowheads="1"/>
          </p:cNvSpPr>
          <p:nvPr/>
        </p:nvSpPr>
        <p:spPr bwMode="auto">
          <a:xfrm>
            <a:off x="3417888" y="3124200"/>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1800" i="0" dirty="0">
                <a:solidFill>
                  <a:schemeClr val="tx1"/>
                </a:solidFill>
                <a:latin typeface="Arial Black" pitchFamily="34" charset="0"/>
              </a:rPr>
              <a:t>ATONES FOR</a:t>
            </a:r>
          </a:p>
        </p:txBody>
      </p:sp>
      <p:sp>
        <p:nvSpPr>
          <p:cNvPr id="2186249" name="Text Box 9"/>
          <p:cNvSpPr txBox="1">
            <a:spLocks noChangeArrowheads="1"/>
          </p:cNvSpPr>
          <p:nvPr/>
        </p:nvSpPr>
        <p:spPr bwMode="auto">
          <a:xfrm>
            <a:off x="801688" y="3322638"/>
            <a:ext cx="2794000" cy="1066800"/>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Innocent   LIFE</a:t>
            </a:r>
          </a:p>
        </p:txBody>
      </p:sp>
      <p:sp>
        <p:nvSpPr>
          <p:cNvPr id="2186250" name="Text Box 10"/>
          <p:cNvSpPr txBox="1">
            <a:spLocks noChangeArrowheads="1"/>
          </p:cNvSpPr>
          <p:nvPr/>
        </p:nvSpPr>
        <p:spPr bwMode="auto">
          <a:xfrm>
            <a:off x="5475288" y="3511550"/>
            <a:ext cx="2794000" cy="579438"/>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SINNER</a:t>
            </a:r>
          </a:p>
        </p:txBody>
      </p:sp>
      <p:sp>
        <p:nvSpPr>
          <p:cNvPr id="2186251" name="Text Box 1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i="0">
                <a:solidFill>
                  <a:srgbClr val="997934"/>
                </a:solidFill>
                <a:latin typeface="Eras Demi ITC" pitchFamily="34" charset="0"/>
              </a:rPr>
              <a:t>Heb 9:22</a:t>
            </a:r>
            <a:r>
              <a:rPr lang="en-US" sz="1900" i="0">
                <a:solidFill>
                  <a:srgbClr val="FFFF66"/>
                </a:solidFill>
                <a:latin typeface="Eras Demi ITC" pitchFamily="34" charset="0"/>
              </a:rPr>
              <a:t> </a:t>
            </a:r>
            <a:r>
              <a:rPr lang="en-US" sz="1900" i="0">
                <a:solidFill>
                  <a:schemeClr val="accent2"/>
                </a:solidFill>
                <a:latin typeface="Eras Demi ITC" pitchFamily="34" charset="0"/>
              </a:rPr>
              <a:t>…without the shedding of blood there can be no forgiveness</a:t>
            </a:r>
          </a:p>
        </p:txBody>
      </p:sp>
      <p:sp>
        <p:nvSpPr>
          <p:cNvPr id="2186252" name="AutoShape 12"/>
          <p:cNvSpPr>
            <a:spLocks noChangeArrowheads="1"/>
          </p:cNvSpPr>
          <p:nvPr/>
        </p:nvSpPr>
        <p:spPr bwMode="auto">
          <a:xfrm>
            <a:off x="3413125" y="4621213"/>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1800" i="0" dirty="0">
                <a:solidFill>
                  <a:schemeClr val="tx1"/>
                </a:solidFill>
                <a:latin typeface="Arial Black" pitchFamily="34" charset="0"/>
              </a:rPr>
              <a:t>REPRESENTS</a:t>
            </a:r>
          </a:p>
        </p:txBody>
      </p:sp>
      <p:sp>
        <p:nvSpPr>
          <p:cNvPr id="2186253" name="Text Box 13"/>
          <p:cNvSpPr txBox="1">
            <a:spLocks noChangeArrowheads="1"/>
          </p:cNvSpPr>
          <p:nvPr/>
        </p:nvSpPr>
        <p:spPr bwMode="auto">
          <a:xfrm>
            <a:off x="5843588" y="4754563"/>
            <a:ext cx="1866900" cy="1066800"/>
          </a:xfrm>
          <a:prstGeom prst="rect">
            <a:avLst/>
          </a:prstGeom>
          <a:solidFill>
            <a:schemeClr val="tx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latin typeface="Eras Bold ITC" pitchFamily="34" charset="0"/>
              </a:rPr>
              <a:t>Guilty LIFE</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02301" y="0"/>
            <a:ext cx="4665836" cy="5463034"/>
          </a:xfrm>
          <a:prstGeom prst="rect">
            <a:avLst/>
          </a:prstGeom>
          <a:noFill/>
          <a:ln w="9525">
            <a:noFill/>
            <a:miter lim="800000"/>
            <a:headEnd/>
            <a:tailEnd/>
          </a:ln>
        </p:spPr>
        <p:txBody>
          <a:bodyPr wrap="square">
            <a:spAutoFit/>
          </a:bodyPr>
          <a:lstStyle/>
          <a:p>
            <a:pPr algn="r">
              <a:spcBef>
                <a:spcPts val="600"/>
              </a:spcBef>
            </a:pPr>
            <a:r>
              <a:rPr lang="en-US" sz="3600" b="1" i="0" dirty="0">
                <a:solidFill>
                  <a:srgbClr val="333399"/>
                </a:solidFill>
                <a:latin typeface="Eras Bold ITC" pitchFamily="34" charset="0"/>
              </a:rPr>
              <a:t>40 Authors…</a:t>
            </a:r>
          </a:p>
          <a:p>
            <a:pPr algn="r">
              <a:spcBef>
                <a:spcPts val="600"/>
              </a:spcBef>
            </a:pPr>
            <a:r>
              <a:rPr lang="en-US" sz="3600" b="1" i="0" dirty="0">
                <a:solidFill>
                  <a:srgbClr val="333399"/>
                </a:solidFill>
                <a:latin typeface="Eras Bold ITC" pitchFamily="34" charset="0"/>
              </a:rPr>
              <a:t>6 Major Empires…</a:t>
            </a:r>
          </a:p>
          <a:p>
            <a:pPr algn="r">
              <a:spcBef>
                <a:spcPts val="600"/>
              </a:spcBef>
            </a:pPr>
            <a:r>
              <a:rPr lang="en-US" sz="3600" b="1" i="0" dirty="0">
                <a:solidFill>
                  <a:srgbClr val="E0014A"/>
                </a:solidFill>
                <a:latin typeface="Eras Bold ITC" pitchFamily="34" charset="0"/>
              </a:rPr>
              <a:t>1500 Years… </a:t>
            </a:r>
          </a:p>
          <a:p>
            <a:pPr algn="r">
              <a:spcBef>
                <a:spcPts val="600"/>
              </a:spcBef>
            </a:pPr>
            <a:r>
              <a:rPr lang="en-US" sz="3600" b="1" i="0" dirty="0">
                <a:solidFill>
                  <a:srgbClr val="E0014A"/>
                </a:solidFill>
                <a:latin typeface="Eras Bold ITC" pitchFamily="34" charset="0"/>
              </a:rPr>
              <a:t>66 Books…</a:t>
            </a:r>
          </a:p>
          <a:p>
            <a:pPr algn="r">
              <a:spcBef>
                <a:spcPts val="600"/>
              </a:spcBef>
            </a:pPr>
            <a:r>
              <a:rPr lang="en-US" sz="3600" b="1" i="0" dirty="0">
                <a:solidFill>
                  <a:srgbClr val="3399FF"/>
                </a:solidFill>
                <a:latin typeface="Eras Bold ITC" pitchFamily="34" charset="0"/>
              </a:rPr>
              <a:t>3 Continents…</a:t>
            </a:r>
          </a:p>
          <a:p>
            <a:pPr algn="r">
              <a:spcBef>
                <a:spcPts val="600"/>
              </a:spcBef>
            </a:pPr>
            <a:r>
              <a:rPr lang="en-US" sz="3600" b="1" i="0" dirty="0">
                <a:solidFill>
                  <a:srgbClr val="3399FF"/>
                </a:solidFill>
                <a:latin typeface="Eras Bold ITC" pitchFamily="34" charset="0"/>
              </a:rPr>
              <a:t>3 Languages…</a:t>
            </a:r>
          </a:p>
          <a:p>
            <a:pPr>
              <a:spcBef>
                <a:spcPct val="50000"/>
              </a:spcBef>
            </a:pPr>
            <a:endParaRPr lang="en-US" sz="3600" b="1" i="0" dirty="0">
              <a:solidFill>
                <a:srgbClr val="E0014A"/>
              </a:solidFill>
              <a:latin typeface="Eras Bold ITC" pitchFamily="34" charset="0"/>
            </a:endParaRPr>
          </a:p>
          <a:p>
            <a:pPr>
              <a:spcBef>
                <a:spcPct val="50000"/>
              </a:spcBef>
            </a:pPr>
            <a:endParaRPr lang="en-US" sz="3600" b="1" i="0" dirty="0">
              <a:solidFill>
                <a:srgbClr val="333399"/>
              </a:solidFill>
              <a:latin typeface="Eras Bold ITC" pitchFamily="34" charset="0"/>
            </a:endParaRPr>
          </a:p>
        </p:txBody>
      </p:sp>
      <p:sp>
        <p:nvSpPr>
          <p:cNvPr id="13" name="Explosion 1 12"/>
          <p:cNvSpPr/>
          <p:nvPr/>
        </p:nvSpPr>
        <p:spPr bwMode="auto">
          <a:xfrm>
            <a:off x="4388620" y="-494694"/>
            <a:ext cx="5419260" cy="5805730"/>
          </a:xfrm>
          <a:prstGeom prst="irregularSeal1">
            <a:avLst/>
          </a:prstGeom>
          <a:solidFill>
            <a:srgbClr val="FFFF00"/>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sp>
        <p:nvSpPr>
          <p:cNvPr id="13316" name="Text Box 4"/>
          <p:cNvSpPr txBox="1">
            <a:spLocks noChangeArrowheads="1"/>
          </p:cNvSpPr>
          <p:nvPr/>
        </p:nvSpPr>
        <p:spPr bwMode="auto">
          <a:xfrm rot="5400000">
            <a:off x="6728619" y="4320381"/>
            <a:ext cx="2362200" cy="579438"/>
          </a:xfrm>
          <a:prstGeom prst="rect">
            <a:avLst/>
          </a:prstGeom>
          <a:noFill/>
          <a:ln w="9525">
            <a:noFill/>
            <a:miter lim="800000"/>
            <a:headEnd/>
            <a:tailEnd/>
          </a:ln>
        </p:spPr>
        <p:txBody>
          <a:bodyPr>
            <a:spAutoFit/>
          </a:bodyPr>
          <a:lstStyle/>
          <a:p>
            <a:pPr algn="ctr">
              <a:spcBef>
                <a:spcPct val="50000"/>
              </a:spcBef>
            </a:pPr>
            <a:endParaRPr lang="en-US" b="1" i="0">
              <a:solidFill>
                <a:schemeClr val="bg1"/>
              </a:solidFill>
              <a:latin typeface="Eras Light ITC" pitchFamily="34" charset="0"/>
            </a:endParaRPr>
          </a:p>
        </p:txBody>
      </p:sp>
      <p:sp>
        <p:nvSpPr>
          <p:cNvPr id="2372614" name="Text Box 6"/>
          <p:cNvSpPr txBox="1">
            <a:spLocks noChangeArrowheads="1"/>
          </p:cNvSpPr>
          <p:nvPr/>
        </p:nvSpPr>
        <p:spPr bwMode="auto">
          <a:xfrm>
            <a:off x="304800" y="5797550"/>
            <a:ext cx="8526463"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4400" i="0" dirty="0">
                <a:solidFill>
                  <a:srgbClr val="FFFF00"/>
                </a:solidFill>
                <a:effectLst>
                  <a:outerShdw blurRad="38100" dist="38100" dir="2700000" algn="tl">
                    <a:srgbClr val="000000">
                      <a:alpha val="43137"/>
                    </a:srgbClr>
                  </a:outerShdw>
                </a:effectLst>
              </a:rPr>
              <a:t>God’s Plan of Redemption</a:t>
            </a:r>
          </a:p>
        </p:txBody>
      </p:sp>
      <p:grpSp>
        <p:nvGrpSpPr>
          <p:cNvPr id="2" name="Group 7"/>
          <p:cNvGrpSpPr>
            <a:grpSpLocks/>
          </p:cNvGrpSpPr>
          <p:nvPr/>
        </p:nvGrpSpPr>
        <p:grpSpPr bwMode="auto">
          <a:xfrm>
            <a:off x="844550" y="0"/>
            <a:ext cx="8047038" cy="5064125"/>
            <a:chOff x="595" y="144"/>
            <a:chExt cx="5069" cy="3190"/>
          </a:xfrm>
        </p:grpSpPr>
        <p:sp>
          <p:nvSpPr>
            <p:cNvPr id="13326" name="Text Box 8"/>
            <p:cNvSpPr txBox="1">
              <a:spLocks noChangeArrowheads="1"/>
            </p:cNvSpPr>
            <p:nvPr/>
          </p:nvSpPr>
          <p:spPr bwMode="auto">
            <a:xfrm>
              <a:off x="595" y="2354"/>
              <a:ext cx="5069" cy="980"/>
            </a:xfrm>
            <a:prstGeom prst="rect">
              <a:avLst/>
            </a:prstGeom>
            <a:noFill/>
            <a:ln w="9525">
              <a:noFill/>
              <a:miter lim="800000"/>
              <a:headEnd/>
              <a:tailEnd/>
            </a:ln>
          </p:spPr>
          <p:txBody>
            <a:bodyPr wrap="none">
              <a:spAutoFit/>
            </a:bodyPr>
            <a:lstStyle/>
            <a:p>
              <a:r>
                <a:rPr lang="en-US" sz="9600" i="0">
                  <a:latin typeface="Eras Ultra ITC" pitchFamily="34" charset="0"/>
                </a:rPr>
                <a:t>One Theme!</a:t>
              </a:r>
            </a:p>
          </p:txBody>
        </p:sp>
        <p:sp>
          <p:nvSpPr>
            <p:cNvPr id="2372617" name="Text Box 9"/>
            <p:cNvSpPr txBox="1">
              <a:spLocks noChangeArrowheads="1"/>
            </p:cNvSpPr>
            <p:nvPr/>
          </p:nvSpPr>
          <p:spPr bwMode="auto">
            <a:xfrm>
              <a:off x="3513" y="144"/>
              <a:ext cx="1852" cy="271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27700" i="0" dirty="0">
                  <a:solidFill>
                    <a:srgbClr val="E0014A"/>
                  </a:solidFill>
                  <a:effectLst>
                    <a:outerShdw blurRad="38100" dist="38100" dir="2700000" algn="tl">
                      <a:srgbClr val="C0C0C0"/>
                    </a:outerShdw>
                  </a:effectLst>
                  <a:latin typeface="Eras Bold ITC" pitchFamily="34" charset="0"/>
                  <a:cs typeface="+mn-cs"/>
                </a:rPr>
                <a:t>1</a:t>
              </a:r>
            </a:p>
          </p:txBody>
        </p:sp>
      </p:grpSp>
      <p:sp>
        <p:nvSpPr>
          <p:cNvPr id="2372618" name="Text Box 10"/>
          <p:cNvSpPr txBox="1">
            <a:spLocks noChangeArrowheads="1"/>
          </p:cNvSpPr>
          <p:nvPr/>
        </p:nvSpPr>
        <p:spPr bwMode="auto">
          <a:xfrm rot="-768755">
            <a:off x="1232508" y="4838909"/>
            <a:ext cx="2846695" cy="811221"/>
          </a:xfrm>
          <a:prstGeom prst="rect">
            <a:avLst/>
          </a:prstGeom>
          <a:solidFill>
            <a:srgbClr val="FF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lgn="ctr">
              <a:defRPr/>
            </a:pPr>
            <a:r>
              <a:rPr lang="en-US" sz="4400" i="0" dirty="0">
                <a:solidFill>
                  <a:srgbClr val="FFFF00"/>
                </a:solidFill>
                <a:effectLst>
                  <a:outerShdw blurRad="38100" dist="38100" dir="2700000" algn="tl">
                    <a:srgbClr val="000000">
                      <a:alpha val="43137"/>
                    </a:srgbClr>
                  </a:outerShdw>
                </a:effectLst>
              </a:rPr>
              <a:t>amazing</a:t>
            </a:r>
            <a:endParaRPr lang="en-US" sz="8000" i="0" dirty="0">
              <a:solidFill>
                <a:srgbClr val="FFFF00"/>
              </a:solidFill>
              <a:effectLst>
                <a:outerShdw blurRad="38100" dist="38100" dir="2700000" algn="tl">
                  <a:srgbClr val="000000">
                    <a:alpha val="43137"/>
                  </a:srgbClr>
                </a:outerShdw>
              </a:effectLst>
            </a:endParaRPr>
          </a:p>
        </p:txBody>
      </p:sp>
      <p:pic>
        <p:nvPicPr>
          <p:cNvPr id="2791426" name="Picture 2"/>
          <p:cNvPicPr>
            <a:picLocks noChangeAspect="1" noChangeArrowheads="1"/>
          </p:cNvPicPr>
          <p:nvPr/>
        </p:nvPicPr>
        <p:blipFill>
          <a:blip r:embed="rId3">
            <a:clrChange>
              <a:clrFrom>
                <a:srgbClr val="FEFFF6"/>
              </a:clrFrom>
              <a:clrTo>
                <a:srgbClr val="FEFFF6">
                  <a:alpha val="0"/>
                </a:srgbClr>
              </a:clrTo>
            </a:clrChange>
          </a:blip>
          <a:srcRect/>
          <a:stretch>
            <a:fillRect/>
          </a:stretch>
        </p:blipFill>
        <p:spPr bwMode="auto">
          <a:xfrm>
            <a:off x="2415126" y="5589430"/>
            <a:ext cx="471012" cy="490425"/>
          </a:xfrm>
          <a:prstGeom prst="rect">
            <a:avLst/>
          </a:prstGeom>
          <a:noFill/>
          <a:ln w="9525" cap="flat" cmpd="sng" algn="ctr">
            <a:noFill/>
            <a:prstDash val="solid"/>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0338" name="Picture 2" descr="godall"/>
          <p:cNvPicPr>
            <a:picLocks noChangeAspect="1" noChangeArrowheads="1"/>
          </p:cNvPicPr>
          <p:nvPr/>
        </p:nvPicPr>
        <p:blipFill>
          <a:blip r:embed="rId3"/>
          <a:srcRect l="17369"/>
          <a:stretch>
            <a:fillRect/>
          </a:stretch>
        </p:blipFill>
        <p:spPr bwMode="auto">
          <a:xfrm>
            <a:off x="0" y="-122238"/>
            <a:ext cx="9144000" cy="6980238"/>
          </a:xfrm>
          <a:prstGeom prst="rect">
            <a:avLst/>
          </a:prstGeom>
          <a:noFill/>
          <a:ln w="9525">
            <a:noFill/>
            <a:miter lim="800000"/>
            <a:headEnd/>
            <a:tailEnd/>
          </a:ln>
        </p:spPr>
      </p:pic>
      <p:sp>
        <p:nvSpPr>
          <p:cNvPr id="17" name="Left Arrow Callout 16"/>
          <p:cNvSpPr/>
          <p:nvPr/>
        </p:nvSpPr>
        <p:spPr bwMode="auto">
          <a:xfrm>
            <a:off x="3638938" y="522514"/>
            <a:ext cx="5169159" cy="6064898"/>
          </a:xfrm>
          <a:prstGeom prst="leftArrowCallout">
            <a:avLst/>
          </a:prstGeom>
          <a:gradFill flip="none" rotWithShape="1">
            <a:gsLst>
              <a:gs pos="0">
                <a:srgbClr val="FFC000">
                  <a:shade val="30000"/>
                  <a:satMod val="115000"/>
                  <a:alpha val="35000"/>
                </a:srgbClr>
              </a:gs>
              <a:gs pos="50000">
                <a:srgbClr val="FFC000">
                  <a:shade val="67500"/>
                  <a:satMod val="115000"/>
                </a:srgbClr>
              </a:gs>
              <a:gs pos="100000">
                <a:srgbClr val="FFC000">
                  <a:shade val="100000"/>
                  <a:satMod val="115000"/>
                </a:srgbClr>
              </a:gs>
            </a:gsLst>
            <a:lin ang="10800000" scaled="1"/>
            <a:tileRect/>
          </a:gra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pic>
        <p:nvPicPr>
          <p:cNvPr id="57347" name="Picture 3" descr="godstar"/>
          <p:cNvPicPr>
            <a:picLocks noChangeAspect="1" noChangeArrowheads="1"/>
          </p:cNvPicPr>
          <p:nvPr/>
        </p:nvPicPr>
        <p:blipFill>
          <a:blip r:embed="rId4"/>
          <a:srcRect/>
          <a:stretch>
            <a:fillRect/>
          </a:stretch>
        </p:blipFill>
        <p:spPr bwMode="auto">
          <a:xfrm>
            <a:off x="-422097" y="-1065763"/>
            <a:ext cx="6046787" cy="4514850"/>
          </a:xfrm>
          <a:prstGeom prst="rect">
            <a:avLst/>
          </a:prstGeom>
          <a:noFill/>
          <a:ln w="9525">
            <a:noFill/>
            <a:miter lim="800000"/>
            <a:headEnd/>
            <a:tailEnd/>
          </a:ln>
        </p:spPr>
      </p:pic>
      <p:sp>
        <p:nvSpPr>
          <p:cNvPr id="2190340" name="Text Box 4"/>
          <p:cNvSpPr txBox="1">
            <a:spLocks noChangeArrowheads="1"/>
          </p:cNvSpPr>
          <p:nvPr/>
        </p:nvSpPr>
        <p:spPr bwMode="auto">
          <a:xfrm>
            <a:off x="5340765" y="3867064"/>
            <a:ext cx="3263900"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Bef>
                <a:spcPts val="0"/>
              </a:spcBef>
              <a:defRPr/>
            </a:pPr>
            <a:r>
              <a:rPr lang="en-US" sz="2000" i="0" dirty="0">
                <a:solidFill>
                  <a:schemeClr val="bg1"/>
                </a:solidFill>
                <a:effectLst>
                  <a:outerShdw blurRad="38100" dist="38100" dir="2700000" algn="tl">
                    <a:srgbClr val="000000"/>
                  </a:outerShdw>
                </a:effectLst>
                <a:latin typeface="Eras Bold ITC" pitchFamily="34" charset="0"/>
              </a:rPr>
              <a:t>JUSTIFICATION</a:t>
            </a:r>
          </a:p>
          <a:p>
            <a:pPr lvl="0">
              <a:spcBef>
                <a:spcPts val="0"/>
              </a:spcBef>
              <a:defRPr/>
            </a:pPr>
            <a:r>
              <a:rPr lang="en-US" sz="1600" i="0" dirty="0">
                <a:solidFill>
                  <a:srgbClr val="FFFF00"/>
                </a:solidFill>
                <a:latin typeface="Eras Bold ITC" pitchFamily="34" charset="0"/>
              </a:rPr>
              <a:t>(Penalty Removed)</a:t>
            </a:r>
            <a:endParaRPr lang="en-US" sz="2000" i="0" dirty="0">
              <a:solidFill>
                <a:schemeClr val="bg1"/>
              </a:solidFill>
              <a:effectLst>
                <a:outerShdw blurRad="38100" dist="38100" dir="2700000" algn="tl">
                  <a:srgbClr val="000000"/>
                </a:outerShdw>
              </a:effectLst>
              <a:latin typeface="Eras Bold ITC" pitchFamily="34" charset="0"/>
            </a:endParaRPr>
          </a:p>
        </p:txBody>
      </p:sp>
      <p:sp>
        <p:nvSpPr>
          <p:cNvPr id="2190341" name="Text Box 5"/>
          <p:cNvSpPr txBox="1">
            <a:spLocks noChangeArrowheads="1"/>
          </p:cNvSpPr>
          <p:nvPr/>
        </p:nvSpPr>
        <p:spPr bwMode="auto">
          <a:xfrm>
            <a:off x="5391565" y="2278568"/>
            <a:ext cx="3162300"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ts val="0"/>
              </a:spcBef>
              <a:defRPr/>
            </a:pPr>
            <a:r>
              <a:rPr lang="en-US" sz="2000" i="0" dirty="0">
                <a:solidFill>
                  <a:schemeClr val="bg1"/>
                </a:solidFill>
                <a:latin typeface="Eras Bold ITC" pitchFamily="34" charset="0"/>
              </a:rPr>
              <a:t>SANCTIFICATION</a:t>
            </a:r>
          </a:p>
          <a:p>
            <a:pPr algn="ctr">
              <a:spcBef>
                <a:spcPts val="0"/>
              </a:spcBef>
              <a:defRPr/>
            </a:pPr>
            <a:r>
              <a:rPr lang="en-US" sz="1600" i="0" dirty="0">
                <a:solidFill>
                  <a:srgbClr val="FFFF00"/>
                </a:solidFill>
                <a:latin typeface="Eras Bold ITC" pitchFamily="34" charset="0"/>
              </a:rPr>
              <a:t>(Sins Removed – Made Holy)</a:t>
            </a:r>
          </a:p>
        </p:txBody>
      </p:sp>
      <p:sp>
        <p:nvSpPr>
          <p:cNvPr id="2190342" name="Text Box 6"/>
          <p:cNvSpPr txBox="1">
            <a:spLocks noChangeArrowheads="1"/>
          </p:cNvSpPr>
          <p:nvPr/>
        </p:nvSpPr>
        <p:spPr bwMode="auto">
          <a:xfrm>
            <a:off x="5430415" y="687420"/>
            <a:ext cx="3181739"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Bef>
                <a:spcPts val="0"/>
              </a:spcBef>
              <a:defRPr/>
            </a:pPr>
            <a:r>
              <a:rPr lang="en-US" sz="2000" i="0" dirty="0">
                <a:solidFill>
                  <a:schemeClr val="bg1"/>
                </a:solidFill>
                <a:effectLst>
                  <a:outerShdw blurRad="38100" dist="38100" dir="2700000" algn="tl">
                    <a:srgbClr val="000000"/>
                  </a:outerShdw>
                </a:effectLst>
                <a:latin typeface="Eras Bold ITC" pitchFamily="34" charset="0"/>
              </a:rPr>
              <a:t>BLOOD ATONEMENT</a:t>
            </a:r>
          </a:p>
          <a:p>
            <a:pPr algn="ctr">
              <a:spcBef>
                <a:spcPts val="0"/>
              </a:spcBef>
              <a:defRPr/>
            </a:pPr>
            <a:r>
              <a:rPr lang="en-US" sz="1600" i="0" dirty="0">
                <a:solidFill>
                  <a:srgbClr val="FFFF66"/>
                </a:solidFill>
                <a:effectLst>
                  <a:outerShdw blurRad="38100" dist="38100" dir="2700000" algn="tl">
                    <a:srgbClr val="000000"/>
                  </a:outerShdw>
                </a:effectLst>
                <a:latin typeface="Eras Bold ITC" pitchFamily="34" charset="0"/>
              </a:rPr>
              <a:t>(Judicial Death)</a:t>
            </a:r>
          </a:p>
        </p:txBody>
      </p:sp>
      <p:sp>
        <p:nvSpPr>
          <p:cNvPr id="2190343" name="AutoShape 7"/>
          <p:cNvSpPr>
            <a:spLocks noChangeArrowheads="1"/>
          </p:cNvSpPr>
          <p:nvPr/>
        </p:nvSpPr>
        <p:spPr bwMode="auto">
          <a:xfrm rot="3379328">
            <a:off x="7046933" y="766990"/>
            <a:ext cx="2170113" cy="1409700"/>
          </a:xfrm>
          <a:custGeom>
            <a:avLst/>
            <a:gdLst>
              <a:gd name="G0" fmla="+- -371494 0 0"/>
              <a:gd name="G1" fmla="+- -5945976 0 0"/>
              <a:gd name="G2" fmla="+- -371494 0 -5945976"/>
              <a:gd name="G3" fmla="+- 10800 0 0"/>
              <a:gd name="G4" fmla="+- 0 0 -371494"/>
              <a:gd name="T0" fmla="*/ 360 256 1"/>
              <a:gd name="T1" fmla="*/ 0 256 1"/>
              <a:gd name="G5" fmla="+- G2 T0 T1"/>
              <a:gd name="G6" fmla="?: G2 G2 G5"/>
              <a:gd name="G7" fmla="+- 0 0 G6"/>
              <a:gd name="G8" fmla="+- 6914 0 0"/>
              <a:gd name="G9" fmla="+- 0 0 -5945976"/>
              <a:gd name="G10" fmla="+- 6914 0 2700"/>
              <a:gd name="G11" fmla="cos G10 -371494"/>
              <a:gd name="G12" fmla="sin G10 -371494"/>
              <a:gd name="G13" fmla="cos 13500 -371494"/>
              <a:gd name="G14" fmla="sin 13500 -371494"/>
              <a:gd name="G15" fmla="+- G11 10800 0"/>
              <a:gd name="G16" fmla="+- G12 10800 0"/>
              <a:gd name="G17" fmla="+- G13 10800 0"/>
              <a:gd name="G18" fmla="+- G14 10800 0"/>
              <a:gd name="G19" fmla="*/ 6914 1 2"/>
              <a:gd name="G20" fmla="+- G19 5400 0"/>
              <a:gd name="G21" fmla="cos G20 -371494"/>
              <a:gd name="G22" fmla="sin G20 -371494"/>
              <a:gd name="G23" fmla="+- G21 10800 0"/>
              <a:gd name="G24" fmla="+- G12 G23 G22"/>
              <a:gd name="G25" fmla="+- G22 G23 G11"/>
              <a:gd name="G26" fmla="cos 10800 -371494"/>
              <a:gd name="G27" fmla="sin 10800 -371494"/>
              <a:gd name="G28" fmla="cos 6914 -371494"/>
              <a:gd name="G29" fmla="sin 6914 -371494"/>
              <a:gd name="G30" fmla="+- G26 10800 0"/>
              <a:gd name="G31" fmla="+- G27 10800 0"/>
              <a:gd name="G32" fmla="+- G28 10800 0"/>
              <a:gd name="G33" fmla="+- G29 10800 0"/>
              <a:gd name="G34" fmla="+- G19 5400 0"/>
              <a:gd name="G35" fmla="cos G34 -5945976"/>
              <a:gd name="G36" fmla="sin G34 -5945976"/>
              <a:gd name="G37" fmla="+/ -5945976 -371494 2"/>
              <a:gd name="T2" fmla="*/ 180 256 1"/>
              <a:gd name="T3" fmla="*/ 0 256 1"/>
              <a:gd name="G38" fmla="+- G37 T2 T3"/>
              <a:gd name="G39" fmla="?: G2 G37 G38"/>
              <a:gd name="G40" fmla="cos 10800 G39"/>
              <a:gd name="G41" fmla="sin 10800 G39"/>
              <a:gd name="G42" fmla="cos 6914 G39"/>
              <a:gd name="G43" fmla="sin 6914 G39"/>
              <a:gd name="G44" fmla="+- G40 10800 0"/>
              <a:gd name="G45" fmla="+- G41 10800 0"/>
              <a:gd name="G46" fmla="+- G42 10800 0"/>
              <a:gd name="G47" fmla="+- G43 10800 0"/>
              <a:gd name="G48" fmla="+- G35 10800 0"/>
              <a:gd name="G49" fmla="+- G36 10800 0"/>
              <a:gd name="T4" fmla="*/ 17998 w 21600"/>
              <a:gd name="T5" fmla="*/ 2749 h 21600"/>
              <a:gd name="T6" fmla="*/ 10687 w 21600"/>
              <a:gd name="T7" fmla="*/ 1943 h 21600"/>
              <a:gd name="T8" fmla="*/ 15408 w 21600"/>
              <a:gd name="T9" fmla="*/ 5645 h 21600"/>
              <a:gd name="T10" fmla="*/ 24233 w 21600"/>
              <a:gd name="T11" fmla="*/ 9466 h 21600"/>
              <a:gd name="T12" fmla="*/ 20071 w 21600"/>
              <a:gd name="T13" fmla="*/ 14545 h 21600"/>
              <a:gd name="T14" fmla="*/ 14993 w 21600"/>
              <a:gd name="T15" fmla="*/ 103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80" y="10117"/>
                </a:moveTo>
                <a:cubicBezTo>
                  <a:pt x="17329" y="6580"/>
                  <a:pt x="14354" y="3886"/>
                  <a:pt x="10800" y="3886"/>
                </a:cubicBezTo>
                <a:cubicBezTo>
                  <a:pt x="10770" y="3885"/>
                  <a:pt x="10741" y="3886"/>
                  <a:pt x="10712" y="3886"/>
                </a:cubicBezTo>
                <a:lnTo>
                  <a:pt x="10662" y="0"/>
                </a:lnTo>
                <a:cubicBezTo>
                  <a:pt x="10708" y="0"/>
                  <a:pt x="10754" y="-1"/>
                  <a:pt x="10800" y="0"/>
                </a:cubicBezTo>
                <a:cubicBezTo>
                  <a:pt x="16351" y="0"/>
                  <a:pt x="20998" y="4208"/>
                  <a:pt x="21547" y="9733"/>
                </a:cubicBezTo>
                <a:lnTo>
                  <a:pt x="24233" y="9466"/>
                </a:lnTo>
                <a:lnTo>
                  <a:pt x="20071" y="14545"/>
                </a:lnTo>
                <a:lnTo>
                  <a:pt x="14993" y="10383"/>
                </a:lnTo>
                <a:lnTo>
                  <a:pt x="17680" y="10117"/>
                </a:lnTo>
                <a:close/>
              </a:path>
            </a:pathLst>
          </a:custGeom>
          <a:solidFill>
            <a:srgbClr val="92D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90345" name="Text Box 9"/>
          <p:cNvSpPr txBox="1">
            <a:spLocks noChangeArrowheads="1"/>
          </p:cNvSpPr>
          <p:nvPr/>
        </p:nvSpPr>
        <p:spPr bwMode="auto">
          <a:xfrm>
            <a:off x="6486980" y="1673554"/>
            <a:ext cx="1939925" cy="396875"/>
          </a:xfrm>
          <a:prstGeom prst="rect">
            <a:avLst/>
          </a:prstGeom>
          <a:noFill/>
          <a:ln w="9525" algn="ctr">
            <a:noFill/>
            <a:miter lim="800000"/>
            <a:headEnd/>
            <a:tailEnd/>
          </a:ln>
        </p:spPr>
        <p:txBody>
          <a:bodyPr>
            <a:spAutoFit/>
          </a:bodyPr>
          <a:lstStyle/>
          <a:p>
            <a:pPr algn="ctr">
              <a:spcBef>
                <a:spcPct val="50000"/>
              </a:spcBef>
            </a:pPr>
            <a:r>
              <a:rPr lang="en-US" sz="2000" i="0" dirty="0">
                <a:solidFill>
                  <a:schemeClr val="bg1"/>
                </a:solidFill>
                <a:effectLst>
                  <a:outerShdw blurRad="38100" dist="38100" dir="2700000" algn="tl">
                    <a:srgbClr val="000000">
                      <a:alpha val="43137"/>
                    </a:srgbClr>
                  </a:outerShdw>
                </a:effectLst>
                <a:latin typeface="Arial Black" pitchFamily="34" charset="0"/>
              </a:rPr>
              <a:t>RESULTS IN</a:t>
            </a:r>
          </a:p>
        </p:txBody>
      </p:sp>
      <p:sp>
        <p:nvSpPr>
          <p:cNvPr id="2190346" name="Text Box 10"/>
          <p:cNvSpPr txBox="1">
            <a:spLocks noChangeArrowheads="1"/>
          </p:cNvSpPr>
          <p:nvPr/>
        </p:nvSpPr>
        <p:spPr bwMode="auto">
          <a:xfrm>
            <a:off x="6512702" y="3193598"/>
            <a:ext cx="1908175" cy="396875"/>
          </a:xfrm>
          <a:prstGeom prst="rect">
            <a:avLst/>
          </a:prstGeom>
          <a:noFill/>
          <a:ln w="9525" algn="ctr">
            <a:noFill/>
            <a:miter lim="800000"/>
            <a:headEnd/>
            <a:tailEnd/>
          </a:ln>
        </p:spPr>
        <p:txBody>
          <a:bodyPr>
            <a:spAutoFit/>
          </a:bodyPr>
          <a:lstStyle/>
          <a:p>
            <a:pPr algn="ctr">
              <a:spcBef>
                <a:spcPct val="50000"/>
              </a:spcBef>
            </a:pPr>
            <a:r>
              <a:rPr lang="en-US" sz="2000" i="0" dirty="0">
                <a:solidFill>
                  <a:schemeClr val="bg1"/>
                </a:solidFill>
                <a:effectLst>
                  <a:outerShdw blurRad="38100" dist="38100" dir="2700000" algn="tl">
                    <a:srgbClr val="000000">
                      <a:alpha val="43137"/>
                    </a:srgbClr>
                  </a:outerShdw>
                </a:effectLst>
                <a:latin typeface="Arial Black" pitchFamily="34" charset="0"/>
              </a:rPr>
              <a:t>RESULTS IN</a:t>
            </a:r>
          </a:p>
        </p:txBody>
      </p:sp>
      <p:pic>
        <p:nvPicPr>
          <p:cNvPr id="2190347" name="Picture 11" descr="guywhite"/>
          <p:cNvPicPr>
            <a:picLocks noChangeAspect="1" noChangeArrowheads="1"/>
          </p:cNvPicPr>
          <p:nvPr/>
        </p:nvPicPr>
        <p:blipFill>
          <a:blip r:embed="rId5"/>
          <a:srcRect/>
          <a:stretch>
            <a:fillRect/>
          </a:stretch>
        </p:blipFill>
        <p:spPr bwMode="auto">
          <a:xfrm>
            <a:off x="1909471" y="5088650"/>
            <a:ext cx="1020763" cy="1409700"/>
          </a:xfrm>
          <a:prstGeom prst="rect">
            <a:avLst/>
          </a:prstGeom>
          <a:noFill/>
          <a:ln w="9525">
            <a:noFill/>
            <a:miter lim="800000"/>
            <a:headEnd/>
            <a:tailEnd/>
          </a:ln>
          <a:effectLst>
            <a:outerShdw blurRad="152400" dist="317500" dir="5400000" sx="90000" sy="-19000" rotWithShape="0">
              <a:prstClr val="black">
                <a:alpha val="15000"/>
              </a:prstClr>
            </a:outerShdw>
          </a:effectLst>
        </p:spPr>
      </p:pic>
      <p:sp>
        <p:nvSpPr>
          <p:cNvPr id="13" name="AutoShape 7"/>
          <p:cNvSpPr>
            <a:spLocks noChangeArrowheads="1"/>
          </p:cNvSpPr>
          <p:nvPr/>
        </p:nvSpPr>
        <p:spPr bwMode="auto">
          <a:xfrm rot="3379328">
            <a:off x="7046933" y="2370304"/>
            <a:ext cx="2170113" cy="1409700"/>
          </a:xfrm>
          <a:custGeom>
            <a:avLst/>
            <a:gdLst>
              <a:gd name="G0" fmla="+- -371494 0 0"/>
              <a:gd name="G1" fmla="+- -5945976 0 0"/>
              <a:gd name="G2" fmla="+- -371494 0 -5945976"/>
              <a:gd name="G3" fmla="+- 10800 0 0"/>
              <a:gd name="G4" fmla="+- 0 0 -371494"/>
              <a:gd name="T0" fmla="*/ 360 256 1"/>
              <a:gd name="T1" fmla="*/ 0 256 1"/>
              <a:gd name="G5" fmla="+- G2 T0 T1"/>
              <a:gd name="G6" fmla="?: G2 G2 G5"/>
              <a:gd name="G7" fmla="+- 0 0 G6"/>
              <a:gd name="G8" fmla="+- 6914 0 0"/>
              <a:gd name="G9" fmla="+- 0 0 -5945976"/>
              <a:gd name="G10" fmla="+- 6914 0 2700"/>
              <a:gd name="G11" fmla="cos G10 -371494"/>
              <a:gd name="G12" fmla="sin G10 -371494"/>
              <a:gd name="G13" fmla="cos 13500 -371494"/>
              <a:gd name="G14" fmla="sin 13500 -371494"/>
              <a:gd name="G15" fmla="+- G11 10800 0"/>
              <a:gd name="G16" fmla="+- G12 10800 0"/>
              <a:gd name="G17" fmla="+- G13 10800 0"/>
              <a:gd name="G18" fmla="+- G14 10800 0"/>
              <a:gd name="G19" fmla="*/ 6914 1 2"/>
              <a:gd name="G20" fmla="+- G19 5400 0"/>
              <a:gd name="G21" fmla="cos G20 -371494"/>
              <a:gd name="G22" fmla="sin G20 -371494"/>
              <a:gd name="G23" fmla="+- G21 10800 0"/>
              <a:gd name="G24" fmla="+- G12 G23 G22"/>
              <a:gd name="G25" fmla="+- G22 G23 G11"/>
              <a:gd name="G26" fmla="cos 10800 -371494"/>
              <a:gd name="G27" fmla="sin 10800 -371494"/>
              <a:gd name="G28" fmla="cos 6914 -371494"/>
              <a:gd name="G29" fmla="sin 6914 -371494"/>
              <a:gd name="G30" fmla="+- G26 10800 0"/>
              <a:gd name="G31" fmla="+- G27 10800 0"/>
              <a:gd name="G32" fmla="+- G28 10800 0"/>
              <a:gd name="G33" fmla="+- G29 10800 0"/>
              <a:gd name="G34" fmla="+- G19 5400 0"/>
              <a:gd name="G35" fmla="cos G34 -5945976"/>
              <a:gd name="G36" fmla="sin G34 -5945976"/>
              <a:gd name="G37" fmla="+/ -5945976 -371494 2"/>
              <a:gd name="T2" fmla="*/ 180 256 1"/>
              <a:gd name="T3" fmla="*/ 0 256 1"/>
              <a:gd name="G38" fmla="+- G37 T2 T3"/>
              <a:gd name="G39" fmla="?: G2 G37 G38"/>
              <a:gd name="G40" fmla="cos 10800 G39"/>
              <a:gd name="G41" fmla="sin 10800 G39"/>
              <a:gd name="G42" fmla="cos 6914 G39"/>
              <a:gd name="G43" fmla="sin 6914 G39"/>
              <a:gd name="G44" fmla="+- G40 10800 0"/>
              <a:gd name="G45" fmla="+- G41 10800 0"/>
              <a:gd name="G46" fmla="+- G42 10800 0"/>
              <a:gd name="G47" fmla="+- G43 10800 0"/>
              <a:gd name="G48" fmla="+- G35 10800 0"/>
              <a:gd name="G49" fmla="+- G36 10800 0"/>
              <a:gd name="T4" fmla="*/ 17998 w 21600"/>
              <a:gd name="T5" fmla="*/ 2749 h 21600"/>
              <a:gd name="T6" fmla="*/ 10687 w 21600"/>
              <a:gd name="T7" fmla="*/ 1943 h 21600"/>
              <a:gd name="T8" fmla="*/ 15408 w 21600"/>
              <a:gd name="T9" fmla="*/ 5645 h 21600"/>
              <a:gd name="T10" fmla="*/ 24233 w 21600"/>
              <a:gd name="T11" fmla="*/ 9466 h 21600"/>
              <a:gd name="T12" fmla="*/ 20071 w 21600"/>
              <a:gd name="T13" fmla="*/ 14545 h 21600"/>
              <a:gd name="T14" fmla="*/ 14993 w 21600"/>
              <a:gd name="T15" fmla="*/ 103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80" y="10117"/>
                </a:moveTo>
                <a:cubicBezTo>
                  <a:pt x="17329" y="6580"/>
                  <a:pt x="14354" y="3886"/>
                  <a:pt x="10800" y="3886"/>
                </a:cubicBezTo>
                <a:cubicBezTo>
                  <a:pt x="10770" y="3885"/>
                  <a:pt x="10741" y="3886"/>
                  <a:pt x="10712" y="3886"/>
                </a:cubicBezTo>
                <a:lnTo>
                  <a:pt x="10662" y="0"/>
                </a:lnTo>
                <a:cubicBezTo>
                  <a:pt x="10708" y="0"/>
                  <a:pt x="10754" y="-1"/>
                  <a:pt x="10800" y="0"/>
                </a:cubicBezTo>
                <a:cubicBezTo>
                  <a:pt x="16351" y="0"/>
                  <a:pt x="20998" y="4208"/>
                  <a:pt x="21547" y="9733"/>
                </a:cubicBezTo>
                <a:lnTo>
                  <a:pt x="24233" y="9466"/>
                </a:lnTo>
                <a:lnTo>
                  <a:pt x="20071" y="14545"/>
                </a:lnTo>
                <a:lnTo>
                  <a:pt x="14993" y="10383"/>
                </a:lnTo>
                <a:lnTo>
                  <a:pt x="17680" y="10117"/>
                </a:lnTo>
                <a:close/>
              </a:path>
            </a:pathLst>
          </a:custGeom>
          <a:solidFill>
            <a:srgbClr val="92D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14" name="Text Box 4"/>
          <p:cNvSpPr txBox="1">
            <a:spLocks noChangeArrowheads="1"/>
          </p:cNvSpPr>
          <p:nvPr/>
        </p:nvSpPr>
        <p:spPr bwMode="auto">
          <a:xfrm>
            <a:off x="5340765" y="5455561"/>
            <a:ext cx="3263900" cy="892552"/>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ts val="0"/>
              </a:spcBef>
              <a:defRPr/>
            </a:pPr>
            <a:r>
              <a:rPr lang="en-US" sz="2000" i="0" dirty="0">
                <a:solidFill>
                  <a:schemeClr val="bg1"/>
                </a:solidFill>
                <a:effectLst>
                  <a:outerShdw blurRad="38100" dist="38100" dir="2700000" algn="tl">
                    <a:srgbClr val="000000"/>
                  </a:outerShdw>
                </a:effectLst>
                <a:latin typeface="Eras Bold ITC" pitchFamily="34" charset="0"/>
              </a:rPr>
              <a:t>RECONCILIATION</a:t>
            </a:r>
          </a:p>
          <a:p>
            <a:pPr lvl="0">
              <a:spcBef>
                <a:spcPts val="0"/>
              </a:spcBef>
              <a:defRPr/>
            </a:pPr>
            <a:r>
              <a:rPr lang="en-US" sz="1600" i="0" dirty="0">
                <a:solidFill>
                  <a:srgbClr val="FFFF00"/>
                </a:solidFill>
                <a:latin typeface="Eras Bold ITC" pitchFamily="34" charset="0"/>
              </a:rPr>
              <a:t>(Spiritual Relationship with a Holy God Restored)</a:t>
            </a:r>
          </a:p>
        </p:txBody>
      </p:sp>
      <p:sp>
        <p:nvSpPr>
          <p:cNvPr id="15" name="Text Box 10"/>
          <p:cNvSpPr txBox="1">
            <a:spLocks noChangeArrowheads="1"/>
          </p:cNvSpPr>
          <p:nvPr/>
        </p:nvSpPr>
        <p:spPr bwMode="auto">
          <a:xfrm>
            <a:off x="6506479" y="4922879"/>
            <a:ext cx="1908175" cy="396875"/>
          </a:xfrm>
          <a:prstGeom prst="rect">
            <a:avLst/>
          </a:prstGeom>
          <a:noFill/>
          <a:ln w="9525" algn="ctr">
            <a:noFill/>
            <a:miter lim="800000"/>
            <a:headEnd/>
            <a:tailEnd/>
          </a:ln>
        </p:spPr>
        <p:txBody>
          <a:bodyPr>
            <a:spAutoFit/>
          </a:bodyPr>
          <a:lstStyle/>
          <a:p>
            <a:pPr algn="ctr">
              <a:spcBef>
                <a:spcPct val="50000"/>
              </a:spcBef>
            </a:pPr>
            <a:r>
              <a:rPr lang="en-US" sz="2000" i="0" dirty="0">
                <a:solidFill>
                  <a:schemeClr val="bg1"/>
                </a:solidFill>
                <a:effectLst>
                  <a:outerShdw blurRad="38100" dist="38100" dir="2700000" algn="tl">
                    <a:srgbClr val="000000">
                      <a:alpha val="43137"/>
                    </a:srgbClr>
                  </a:outerShdw>
                </a:effectLst>
                <a:latin typeface="Arial Black" pitchFamily="34" charset="0"/>
              </a:rPr>
              <a:t>RESULTS IN</a:t>
            </a:r>
          </a:p>
        </p:txBody>
      </p:sp>
      <p:sp>
        <p:nvSpPr>
          <p:cNvPr id="16" name="AutoShape 7"/>
          <p:cNvSpPr>
            <a:spLocks noChangeArrowheads="1"/>
          </p:cNvSpPr>
          <p:nvPr/>
        </p:nvSpPr>
        <p:spPr bwMode="auto">
          <a:xfrm rot="3379328">
            <a:off x="7046933" y="3964286"/>
            <a:ext cx="2170113" cy="1409700"/>
          </a:xfrm>
          <a:custGeom>
            <a:avLst/>
            <a:gdLst>
              <a:gd name="G0" fmla="+- -371494 0 0"/>
              <a:gd name="G1" fmla="+- -5945976 0 0"/>
              <a:gd name="G2" fmla="+- -371494 0 -5945976"/>
              <a:gd name="G3" fmla="+- 10800 0 0"/>
              <a:gd name="G4" fmla="+- 0 0 -371494"/>
              <a:gd name="T0" fmla="*/ 360 256 1"/>
              <a:gd name="T1" fmla="*/ 0 256 1"/>
              <a:gd name="G5" fmla="+- G2 T0 T1"/>
              <a:gd name="G6" fmla="?: G2 G2 G5"/>
              <a:gd name="G7" fmla="+- 0 0 G6"/>
              <a:gd name="G8" fmla="+- 6914 0 0"/>
              <a:gd name="G9" fmla="+- 0 0 -5945976"/>
              <a:gd name="G10" fmla="+- 6914 0 2700"/>
              <a:gd name="G11" fmla="cos G10 -371494"/>
              <a:gd name="G12" fmla="sin G10 -371494"/>
              <a:gd name="G13" fmla="cos 13500 -371494"/>
              <a:gd name="G14" fmla="sin 13500 -371494"/>
              <a:gd name="G15" fmla="+- G11 10800 0"/>
              <a:gd name="G16" fmla="+- G12 10800 0"/>
              <a:gd name="G17" fmla="+- G13 10800 0"/>
              <a:gd name="G18" fmla="+- G14 10800 0"/>
              <a:gd name="G19" fmla="*/ 6914 1 2"/>
              <a:gd name="G20" fmla="+- G19 5400 0"/>
              <a:gd name="G21" fmla="cos G20 -371494"/>
              <a:gd name="G22" fmla="sin G20 -371494"/>
              <a:gd name="G23" fmla="+- G21 10800 0"/>
              <a:gd name="G24" fmla="+- G12 G23 G22"/>
              <a:gd name="G25" fmla="+- G22 G23 G11"/>
              <a:gd name="G26" fmla="cos 10800 -371494"/>
              <a:gd name="G27" fmla="sin 10800 -371494"/>
              <a:gd name="G28" fmla="cos 6914 -371494"/>
              <a:gd name="G29" fmla="sin 6914 -371494"/>
              <a:gd name="G30" fmla="+- G26 10800 0"/>
              <a:gd name="G31" fmla="+- G27 10800 0"/>
              <a:gd name="G32" fmla="+- G28 10800 0"/>
              <a:gd name="G33" fmla="+- G29 10800 0"/>
              <a:gd name="G34" fmla="+- G19 5400 0"/>
              <a:gd name="G35" fmla="cos G34 -5945976"/>
              <a:gd name="G36" fmla="sin G34 -5945976"/>
              <a:gd name="G37" fmla="+/ -5945976 -371494 2"/>
              <a:gd name="T2" fmla="*/ 180 256 1"/>
              <a:gd name="T3" fmla="*/ 0 256 1"/>
              <a:gd name="G38" fmla="+- G37 T2 T3"/>
              <a:gd name="G39" fmla="?: G2 G37 G38"/>
              <a:gd name="G40" fmla="cos 10800 G39"/>
              <a:gd name="G41" fmla="sin 10800 G39"/>
              <a:gd name="G42" fmla="cos 6914 G39"/>
              <a:gd name="G43" fmla="sin 6914 G39"/>
              <a:gd name="G44" fmla="+- G40 10800 0"/>
              <a:gd name="G45" fmla="+- G41 10800 0"/>
              <a:gd name="G46" fmla="+- G42 10800 0"/>
              <a:gd name="G47" fmla="+- G43 10800 0"/>
              <a:gd name="G48" fmla="+- G35 10800 0"/>
              <a:gd name="G49" fmla="+- G36 10800 0"/>
              <a:gd name="T4" fmla="*/ 17998 w 21600"/>
              <a:gd name="T5" fmla="*/ 2749 h 21600"/>
              <a:gd name="T6" fmla="*/ 10687 w 21600"/>
              <a:gd name="T7" fmla="*/ 1943 h 21600"/>
              <a:gd name="T8" fmla="*/ 15408 w 21600"/>
              <a:gd name="T9" fmla="*/ 5645 h 21600"/>
              <a:gd name="T10" fmla="*/ 24233 w 21600"/>
              <a:gd name="T11" fmla="*/ 9466 h 21600"/>
              <a:gd name="T12" fmla="*/ 20071 w 21600"/>
              <a:gd name="T13" fmla="*/ 14545 h 21600"/>
              <a:gd name="T14" fmla="*/ 14993 w 21600"/>
              <a:gd name="T15" fmla="*/ 103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80" y="10117"/>
                </a:moveTo>
                <a:cubicBezTo>
                  <a:pt x="17329" y="6580"/>
                  <a:pt x="14354" y="3886"/>
                  <a:pt x="10800" y="3886"/>
                </a:cubicBezTo>
                <a:cubicBezTo>
                  <a:pt x="10770" y="3885"/>
                  <a:pt x="10741" y="3886"/>
                  <a:pt x="10712" y="3886"/>
                </a:cubicBezTo>
                <a:lnTo>
                  <a:pt x="10662" y="0"/>
                </a:lnTo>
                <a:cubicBezTo>
                  <a:pt x="10708" y="0"/>
                  <a:pt x="10754" y="-1"/>
                  <a:pt x="10800" y="0"/>
                </a:cubicBezTo>
                <a:cubicBezTo>
                  <a:pt x="16351" y="0"/>
                  <a:pt x="20998" y="4208"/>
                  <a:pt x="21547" y="9733"/>
                </a:cubicBezTo>
                <a:lnTo>
                  <a:pt x="24233" y="9466"/>
                </a:lnTo>
                <a:lnTo>
                  <a:pt x="20071" y="14545"/>
                </a:lnTo>
                <a:lnTo>
                  <a:pt x="14993" y="10383"/>
                </a:lnTo>
                <a:lnTo>
                  <a:pt x="17680" y="10117"/>
                </a:lnTo>
                <a:close/>
              </a:path>
            </a:pathLst>
          </a:custGeom>
          <a:solidFill>
            <a:srgbClr val="92D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godall"/>
          <p:cNvPicPr>
            <a:picLocks noChangeAspect="1" noChangeArrowheads="1"/>
          </p:cNvPicPr>
          <p:nvPr/>
        </p:nvPicPr>
        <p:blipFill>
          <a:blip r:embed="rId3"/>
          <a:srcRect r="45672"/>
          <a:stretch>
            <a:fillRect/>
          </a:stretch>
        </p:blipFill>
        <p:spPr bwMode="auto">
          <a:xfrm>
            <a:off x="-1" y="-122238"/>
            <a:ext cx="9144001" cy="6980238"/>
          </a:xfrm>
          <a:prstGeom prst="rect">
            <a:avLst/>
          </a:prstGeom>
          <a:noFill/>
        </p:spPr>
      </p:pic>
      <p:grpSp>
        <p:nvGrpSpPr>
          <p:cNvPr id="2" name="Circular Arrow 50"/>
          <p:cNvGrpSpPr>
            <a:grpSpLocks/>
          </p:cNvGrpSpPr>
          <p:nvPr/>
        </p:nvGrpSpPr>
        <p:grpSpPr bwMode="auto">
          <a:xfrm>
            <a:off x="1811338" y="4586288"/>
            <a:ext cx="5734050" cy="1597025"/>
            <a:chOff x="1613" y="2849"/>
            <a:chExt cx="2672" cy="1006"/>
          </a:xfrm>
        </p:grpSpPr>
        <p:pic>
          <p:nvPicPr>
            <p:cNvPr id="33856" name="Circular Arrow 50"/>
            <p:cNvPicPr>
              <a:picLocks noChangeArrowheads="1"/>
            </p:cNvPicPr>
            <p:nvPr/>
          </p:nvPicPr>
          <p:blipFill>
            <a:blip r:embed="rId4"/>
            <a:srcRect/>
            <a:stretch>
              <a:fillRect/>
            </a:stretch>
          </p:blipFill>
          <p:spPr bwMode="auto">
            <a:xfrm>
              <a:off x="1613" y="2849"/>
              <a:ext cx="2672" cy="1006"/>
            </a:xfrm>
            <a:prstGeom prst="rect">
              <a:avLst/>
            </a:prstGeom>
            <a:noFill/>
          </p:spPr>
        </p:pic>
        <p:sp>
          <p:nvSpPr>
            <p:cNvPr id="33857" name="Text Box 65"/>
            <p:cNvSpPr txBox="1">
              <a:spLocks noChangeArrowheads="1"/>
            </p:cNvSpPr>
            <p:nvPr/>
          </p:nvSpPr>
          <p:spPr bwMode="auto">
            <a:xfrm rot="10800000">
              <a:off x="2041" y="2371"/>
              <a:ext cx="1683" cy="1160"/>
            </a:xfrm>
            <a:prstGeom prst="rect">
              <a:avLst/>
            </a:prstGeom>
            <a:noFill/>
            <a:ln w="9525">
              <a:noFill/>
              <a:miter lim="800000"/>
              <a:headEnd/>
              <a:tailEnd/>
            </a:ln>
          </p:spPr>
          <p:txBody>
            <a:bodyPr rot="10800000" wrap="none" anchor="ctr"/>
            <a:lstStyle/>
            <a:p>
              <a:pPr algn="ctr"/>
              <a:endParaRPr lang="en-US"/>
            </a:p>
          </p:txBody>
        </p:sp>
      </p:grpSp>
      <p:sp>
        <p:nvSpPr>
          <p:cNvPr id="50" name="Circular Arrow 49"/>
          <p:cNvSpPr/>
          <p:nvPr/>
        </p:nvSpPr>
        <p:spPr bwMode="auto">
          <a:xfrm flipH="1">
            <a:off x="1649132" y="9064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a:solidFill>
                <a:schemeClr val="tx1"/>
              </a:solidFill>
              <a:latin typeface="Eras Medium ITC" pitchFamily="34" charset="0"/>
            </a:endParaRPr>
          </a:p>
        </p:txBody>
      </p:sp>
      <p:sp>
        <p:nvSpPr>
          <p:cNvPr id="33794" name="Rectangle 2"/>
          <p:cNvSpPr>
            <a:spLocks noGrp="1" noChangeArrowheads="1"/>
          </p:cNvSpPr>
          <p:nvPr>
            <p:ph type="title"/>
          </p:nvPr>
        </p:nvSpPr>
        <p:spPr/>
        <p:txBody>
          <a:bodyPr/>
          <a:lstStyle/>
          <a:p>
            <a:pPr eaLnBrk="1" hangingPunct="1"/>
            <a:r>
              <a:rPr lang="en-US" sz="4000" dirty="0"/>
              <a:t>Animal Sacrifice</a:t>
            </a:r>
          </a:p>
        </p:txBody>
      </p:sp>
      <p:pic>
        <p:nvPicPr>
          <p:cNvPr id="2781191" name="Picture 7" descr="j0275764"/>
          <p:cNvPicPr>
            <a:picLocks noGrp="1" noChangeAspect="1" noChangeArrowheads="1"/>
          </p:cNvPicPr>
          <p:nvPr>
            <p:ph idx="4294967295"/>
          </p:nvPr>
        </p:nvPicPr>
        <p:blipFill>
          <a:blip r:embed="rId5"/>
          <a:srcRect/>
          <a:stretch>
            <a:fillRect/>
          </a:stretch>
        </p:blipFill>
        <p:spPr>
          <a:xfrm>
            <a:off x="2901820" y="2705877"/>
            <a:ext cx="1646001" cy="1741050"/>
          </a:xfrm>
          <a:ln w="38100">
            <a:solidFill>
              <a:schemeClr val="tx1"/>
            </a:solidFill>
          </a:ln>
        </p:spPr>
      </p:pic>
      <p:sp>
        <p:nvSpPr>
          <p:cNvPr id="33796" name="Oval 50"/>
          <p:cNvSpPr>
            <a:spLocks noChangeArrowheads="1"/>
          </p:cNvSpPr>
          <p:nvPr/>
        </p:nvSpPr>
        <p:spPr bwMode="auto">
          <a:xfrm rot="-5400000">
            <a:off x="828675"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latin typeface="Arial Black" pitchFamily="34" charset="0"/>
            </a:endParaRPr>
          </a:p>
        </p:txBody>
      </p:sp>
      <p:sp>
        <p:nvSpPr>
          <p:cNvPr id="2781235" name="Oval 51"/>
          <p:cNvSpPr>
            <a:spLocks noChangeArrowheads="1"/>
          </p:cNvSpPr>
          <p:nvPr/>
        </p:nvSpPr>
        <p:spPr bwMode="auto">
          <a:xfrm rot="-5400000">
            <a:off x="428466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latin typeface="Arial Black" pitchFamily="34" charset="0"/>
            </a:endParaRPr>
          </a:p>
        </p:txBody>
      </p:sp>
      <p:sp>
        <p:nvSpPr>
          <p:cNvPr id="2781240" name="WordArt 56"/>
          <p:cNvSpPr>
            <a:spLocks noChangeArrowheads="1" noChangeShapeType="1" noTextEdit="1"/>
          </p:cNvSpPr>
          <p:nvPr/>
        </p:nvSpPr>
        <p:spPr bwMode="auto">
          <a:xfrm>
            <a:off x="1790700" y="3832225"/>
            <a:ext cx="5383213" cy="2524125"/>
          </a:xfrm>
          <a:prstGeom prst="rect">
            <a:avLst/>
          </a:prstGeom>
        </p:spPr>
        <p:txBody>
          <a:bodyPr spcFirstLastPara="1" wrap="none" fromWordArt="1">
            <a:prstTxWarp prst="textArchDown">
              <a:avLst>
                <a:gd name="adj" fmla="val 646961"/>
              </a:avLst>
            </a:prstTxWarp>
          </a:bodyPr>
          <a:lstStyle/>
          <a:p>
            <a:pPr algn="ctr"/>
            <a:r>
              <a:rPr lang="en-US" kern="10" spc="640">
                <a:ln w="9525">
                  <a:noFill/>
                  <a:round/>
                  <a:headEnd/>
                  <a:tailEnd/>
                </a:ln>
                <a:solidFill>
                  <a:schemeClr val="accent2"/>
                </a:solidFill>
                <a:latin typeface="Arial Black"/>
              </a:rPr>
              <a:t>REPRESENTATIVE DEATH</a:t>
            </a:r>
          </a:p>
        </p:txBody>
      </p:sp>
      <p:sp>
        <p:nvSpPr>
          <p:cNvPr id="2781242" name="Oval 58"/>
          <p:cNvSpPr>
            <a:spLocks noChangeArrowheads="1"/>
          </p:cNvSpPr>
          <p:nvPr/>
        </p:nvSpPr>
        <p:spPr bwMode="auto">
          <a:xfrm>
            <a:off x="5857875" y="2379663"/>
            <a:ext cx="2316163" cy="2316162"/>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2781243" name="Picture 59" descr="guywhite"/>
          <p:cNvPicPr>
            <a:picLocks noChangeAspect="1" noChangeArrowheads="1"/>
          </p:cNvPicPr>
          <p:nvPr/>
        </p:nvPicPr>
        <p:blipFill>
          <a:blip r:embed="rId6"/>
          <a:srcRect/>
          <a:stretch>
            <a:fillRect/>
          </a:stretch>
        </p:blipFill>
        <p:spPr bwMode="auto">
          <a:xfrm>
            <a:off x="6219825" y="2876550"/>
            <a:ext cx="1146175" cy="15827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781245" name="Text Box 61"/>
          <p:cNvSpPr txBox="1">
            <a:spLocks noChangeArrowheads="1"/>
          </p:cNvSpPr>
          <p:nvPr/>
        </p:nvSpPr>
        <p:spPr bwMode="auto">
          <a:xfrm>
            <a:off x="4459288"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dirty="0">
                <a:solidFill>
                  <a:srgbClr val="000080"/>
                </a:solidFill>
                <a:effectLst>
                  <a:outerShdw blurRad="38100" dist="38100" dir="2700000" algn="tl">
                    <a:srgbClr val="C0C0C0"/>
                  </a:outerShdw>
                </a:effectLst>
                <a:latin typeface="Eras Bold ITC" pitchFamily="34" charset="0"/>
                <a:cs typeface="+mn-cs"/>
              </a:rPr>
              <a:t>SINNER</a:t>
            </a:r>
          </a:p>
        </p:txBody>
      </p:sp>
      <p:sp>
        <p:nvSpPr>
          <p:cNvPr id="2781246" name="Text Box 62"/>
          <p:cNvSpPr txBox="1">
            <a:spLocks noChangeArrowheads="1"/>
          </p:cNvSpPr>
          <p:nvPr/>
        </p:nvSpPr>
        <p:spPr bwMode="auto">
          <a:xfrm>
            <a:off x="5881688" y="4365431"/>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dirty="0">
                <a:solidFill>
                  <a:srgbClr val="000080"/>
                </a:solidFill>
                <a:effectLst>
                  <a:outerShdw blurRad="38100" dist="38100" dir="2700000" algn="tl">
                    <a:srgbClr val="C0C0C0"/>
                  </a:outerShdw>
                </a:effectLst>
                <a:latin typeface="Eras Bold ITC" pitchFamily="34" charset="0"/>
                <a:cs typeface="+mn-cs"/>
              </a:rPr>
              <a:t>SANCTIFIED</a:t>
            </a:r>
          </a:p>
        </p:txBody>
      </p:sp>
      <p:sp>
        <p:nvSpPr>
          <p:cNvPr id="2781247" name="Text Box 63"/>
          <p:cNvSpPr txBox="1">
            <a:spLocks noChangeArrowheads="1"/>
          </p:cNvSpPr>
          <p:nvPr/>
        </p:nvSpPr>
        <p:spPr bwMode="auto">
          <a:xfrm>
            <a:off x="1105630" y="4152238"/>
            <a:ext cx="2162175" cy="581025"/>
          </a:xfrm>
          <a:prstGeom prst="rect">
            <a:avLst/>
          </a:prstGeom>
          <a:noFill/>
          <a:ln w="9525" algn="ctr">
            <a:noFill/>
            <a:miter lim="800000"/>
            <a:headEnd/>
            <a:tailEnd/>
          </a:ln>
          <a:effectLst/>
        </p:spPr>
        <p:txBody>
          <a:bodyPr>
            <a:spAutoFit/>
            <a:flatTx/>
          </a:bodyPr>
          <a:lstStyle/>
          <a:p>
            <a:pPr algn="ctr">
              <a:spcBef>
                <a:spcPct val="50000"/>
              </a:spcBef>
              <a:defRPr/>
            </a:pPr>
            <a:r>
              <a:rPr lang="en-US" sz="1600" i="0" dirty="0">
                <a:solidFill>
                  <a:srgbClr val="000080"/>
                </a:solidFill>
                <a:effectLst>
                  <a:outerShdw blurRad="38100" dist="38100" dir="2700000" algn="tl">
                    <a:srgbClr val="C0C0C0"/>
                  </a:outerShdw>
                </a:effectLst>
                <a:latin typeface="Eras Bold ITC" pitchFamily="34" charset="0"/>
                <a:cs typeface="+mn-cs"/>
              </a:rPr>
              <a:t>INNOCENT SACRIFICE</a:t>
            </a:r>
          </a:p>
        </p:txBody>
      </p:sp>
      <p:grpSp>
        <p:nvGrpSpPr>
          <p:cNvPr id="3" name="Group 65"/>
          <p:cNvGrpSpPr>
            <a:grpSpLocks/>
          </p:cNvGrpSpPr>
          <p:nvPr/>
        </p:nvGrpSpPr>
        <p:grpSpPr bwMode="auto">
          <a:xfrm>
            <a:off x="1587500" y="2944813"/>
            <a:ext cx="1343025" cy="1077912"/>
            <a:chOff x="2738" y="3406"/>
            <a:chExt cx="651" cy="522"/>
          </a:xfrm>
        </p:grpSpPr>
        <p:sp>
          <p:nvSpPr>
            <p:cNvPr id="33818" name="Freeform 6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p>
          </p:txBody>
        </p:sp>
        <p:sp>
          <p:nvSpPr>
            <p:cNvPr id="33819" name="Freeform 6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p>
          </p:txBody>
        </p:sp>
        <p:sp>
          <p:nvSpPr>
            <p:cNvPr id="33820" name="Freeform 6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p>
          </p:txBody>
        </p:sp>
        <p:sp>
          <p:nvSpPr>
            <p:cNvPr id="33821" name="Freeform 6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pPr algn="ctr"/>
              <a:endParaRPr lang="en-US"/>
            </a:p>
          </p:txBody>
        </p:sp>
        <p:sp>
          <p:nvSpPr>
            <p:cNvPr id="33822" name="Freeform 7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pPr algn="ctr"/>
              <a:endParaRPr lang="en-US"/>
            </a:p>
          </p:txBody>
        </p:sp>
        <p:sp>
          <p:nvSpPr>
            <p:cNvPr id="33823" name="Freeform 7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pPr algn="ctr"/>
              <a:endParaRPr lang="en-US"/>
            </a:p>
          </p:txBody>
        </p:sp>
        <p:sp>
          <p:nvSpPr>
            <p:cNvPr id="33824" name="Freeform 7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pPr algn="ctr"/>
              <a:endParaRPr lang="en-US"/>
            </a:p>
          </p:txBody>
        </p:sp>
        <p:sp>
          <p:nvSpPr>
            <p:cNvPr id="33825" name="Freeform 7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pPr algn="ctr"/>
              <a:endParaRPr lang="en-US"/>
            </a:p>
          </p:txBody>
        </p:sp>
        <p:sp>
          <p:nvSpPr>
            <p:cNvPr id="33826" name="Freeform 7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pPr algn="ctr"/>
              <a:endParaRPr lang="en-US"/>
            </a:p>
          </p:txBody>
        </p:sp>
        <p:sp>
          <p:nvSpPr>
            <p:cNvPr id="33827" name="Freeform 7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pPr algn="ctr"/>
              <a:endParaRPr lang="en-US"/>
            </a:p>
          </p:txBody>
        </p:sp>
        <p:sp>
          <p:nvSpPr>
            <p:cNvPr id="33828" name="Freeform 7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pPr algn="ctr"/>
              <a:endParaRPr lang="en-US"/>
            </a:p>
          </p:txBody>
        </p:sp>
        <p:sp>
          <p:nvSpPr>
            <p:cNvPr id="33829" name="Freeform 7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pPr algn="ctr"/>
              <a:endParaRPr lang="en-US"/>
            </a:p>
          </p:txBody>
        </p:sp>
        <p:sp>
          <p:nvSpPr>
            <p:cNvPr id="33830" name="Freeform 7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pPr algn="ctr"/>
              <a:endParaRPr lang="en-US"/>
            </a:p>
          </p:txBody>
        </p:sp>
        <p:sp>
          <p:nvSpPr>
            <p:cNvPr id="33831" name="Freeform 7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pPr algn="ctr"/>
              <a:endParaRPr lang="en-US"/>
            </a:p>
          </p:txBody>
        </p:sp>
        <p:sp>
          <p:nvSpPr>
            <p:cNvPr id="33832" name="Freeform 8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pPr algn="ctr"/>
              <a:endParaRPr lang="en-US"/>
            </a:p>
          </p:txBody>
        </p:sp>
        <p:sp>
          <p:nvSpPr>
            <p:cNvPr id="33833" name="Freeform 8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pPr algn="ctr"/>
              <a:endParaRPr lang="en-US"/>
            </a:p>
          </p:txBody>
        </p:sp>
        <p:sp>
          <p:nvSpPr>
            <p:cNvPr id="33834" name="Freeform 8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pPr algn="ctr"/>
              <a:endParaRPr lang="en-US"/>
            </a:p>
          </p:txBody>
        </p:sp>
        <p:sp>
          <p:nvSpPr>
            <p:cNvPr id="33835" name="Freeform 8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pPr algn="ctr"/>
              <a:endParaRPr lang="en-US"/>
            </a:p>
          </p:txBody>
        </p:sp>
        <p:sp>
          <p:nvSpPr>
            <p:cNvPr id="33836" name="Freeform 8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pPr algn="ctr"/>
              <a:endParaRPr lang="en-US"/>
            </a:p>
          </p:txBody>
        </p:sp>
        <p:sp>
          <p:nvSpPr>
            <p:cNvPr id="33837" name="Freeform 8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pPr algn="ctr"/>
              <a:endParaRPr lang="en-US"/>
            </a:p>
          </p:txBody>
        </p:sp>
        <p:sp>
          <p:nvSpPr>
            <p:cNvPr id="33838" name="Freeform 8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pPr algn="ctr"/>
              <a:endParaRPr lang="en-US"/>
            </a:p>
          </p:txBody>
        </p:sp>
        <p:sp>
          <p:nvSpPr>
            <p:cNvPr id="33839" name="Freeform 8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pPr algn="ctr"/>
              <a:endParaRPr lang="en-US"/>
            </a:p>
          </p:txBody>
        </p:sp>
        <p:sp>
          <p:nvSpPr>
            <p:cNvPr id="33840" name="Freeform 8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pPr algn="ctr"/>
              <a:endParaRPr lang="en-US"/>
            </a:p>
          </p:txBody>
        </p:sp>
        <p:sp>
          <p:nvSpPr>
            <p:cNvPr id="33841" name="Freeform 8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pPr algn="ctr"/>
              <a:endParaRPr lang="en-US"/>
            </a:p>
          </p:txBody>
        </p:sp>
        <p:sp>
          <p:nvSpPr>
            <p:cNvPr id="33842" name="Freeform 9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pPr algn="ctr"/>
              <a:endParaRPr lang="en-US"/>
            </a:p>
          </p:txBody>
        </p:sp>
        <p:sp>
          <p:nvSpPr>
            <p:cNvPr id="33843" name="Freeform 9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pPr algn="ctr"/>
              <a:endParaRPr lang="en-US"/>
            </a:p>
          </p:txBody>
        </p:sp>
        <p:sp>
          <p:nvSpPr>
            <p:cNvPr id="33844" name="Freeform 9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pPr algn="ctr"/>
              <a:endParaRPr lang="en-US"/>
            </a:p>
          </p:txBody>
        </p:sp>
        <p:sp>
          <p:nvSpPr>
            <p:cNvPr id="33845" name="Freeform 9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pPr algn="ctr"/>
              <a:endParaRPr lang="en-US"/>
            </a:p>
          </p:txBody>
        </p:sp>
        <p:sp>
          <p:nvSpPr>
            <p:cNvPr id="33846" name="Freeform 9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pPr algn="ctr"/>
              <a:endParaRPr lang="en-US"/>
            </a:p>
          </p:txBody>
        </p:sp>
        <p:sp>
          <p:nvSpPr>
            <p:cNvPr id="33847" name="Freeform 9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pPr algn="ctr"/>
              <a:endParaRPr lang="en-US"/>
            </a:p>
          </p:txBody>
        </p:sp>
      </p:grpSp>
      <p:sp>
        <p:nvSpPr>
          <p:cNvPr id="2781282" name="AutoShape 98"/>
          <p:cNvSpPr>
            <a:spLocks noChangeArrowheads="1"/>
          </p:cNvSpPr>
          <p:nvPr/>
        </p:nvSpPr>
        <p:spPr bwMode="auto">
          <a:xfrm>
            <a:off x="6005513" y="3271233"/>
            <a:ext cx="647700" cy="5353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8" name="Text Box 33"/>
          <p:cNvSpPr txBox="1">
            <a:spLocks noChangeArrowheads="1"/>
          </p:cNvSpPr>
          <p:nvPr/>
        </p:nvSpPr>
        <p:spPr bwMode="auto">
          <a:xfrm>
            <a:off x="3345788" y="1293669"/>
            <a:ext cx="1171575" cy="461665"/>
          </a:xfrm>
          <a:prstGeom prst="rect">
            <a:avLst/>
          </a:prstGeom>
          <a:noFill/>
          <a:ln w="9525" algn="ctr">
            <a:noFill/>
            <a:miter lim="800000"/>
            <a:headEnd/>
            <a:tailEnd/>
          </a:ln>
          <a:effectLst/>
        </p:spPr>
        <p:txBody>
          <a:bodyPr>
            <a:spAutoFit/>
          </a:bodyPr>
          <a:lstStyle/>
          <a:p>
            <a:pPr algn="ctr">
              <a:spcBef>
                <a:spcPct val="50000"/>
              </a:spcBef>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781280" name="Text Box 96"/>
          <p:cNvSpPr txBox="1">
            <a:spLocks noChangeArrowheads="1"/>
          </p:cNvSpPr>
          <p:nvPr/>
        </p:nvSpPr>
        <p:spPr bwMode="auto">
          <a:xfrm>
            <a:off x="2963863" y="1803400"/>
            <a:ext cx="2162175" cy="366713"/>
          </a:xfrm>
          <a:prstGeom prst="rect">
            <a:avLst/>
          </a:prstGeom>
          <a:noFill/>
          <a:ln w="9525" algn="ctr">
            <a:noFill/>
            <a:miter lim="800000"/>
            <a:headEnd/>
            <a:tailEnd/>
          </a:ln>
          <a:effectLst/>
        </p:spPr>
        <p:txBody>
          <a:bodyPr>
            <a:spAutoFit/>
          </a:bodyPr>
          <a:lstStyle/>
          <a:p>
            <a:pPr algn="ctr"/>
            <a:r>
              <a:rPr lang="en-US" sz="1800" i="0">
                <a:solidFill>
                  <a:schemeClr val="accent2"/>
                </a:solidFill>
                <a:effectLst>
                  <a:outerShdw blurRad="38100" dist="38100" dir="2700000" algn="tl">
                    <a:srgbClr val="C0C0C0"/>
                  </a:outerShdw>
                </a:effectLst>
                <a:latin typeface="Eras Bold ITC" pitchFamily="34" charset="0"/>
              </a:rPr>
              <a:t>(FIGURATIVE)</a:t>
            </a:r>
          </a:p>
        </p:txBody>
      </p:sp>
      <p:sp>
        <p:nvSpPr>
          <p:cNvPr id="49" name="Rectangle 31"/>
          <p:cNvSpPr>
            <a:spLocks noChangeArrowheads="1"/>
          </p:cNvSpPr>
          <p:nvPr/>
        </p:nvSpPr>
        <p:spPr bwMode="auto">
          <a:xfrm>
            <a:off x="3823368" y="5570018"/>
            <a:ext cx="1360030" cy="461665"/>
          </a:xfrm>
          <a:prstGeom prst="rect">
            <a:avLst/>
          </a:prstGeom>
          <a:noFill/>
          <a:ln w="9525" algn="ctr">
            <a:noFill/>
            <a:miter lim="800000"/>
            <a:headEnd/>
            <a:tailEnd/>
          </a:ln>
          <a:effectLst/>
        </p:spPr>
        <p:txBody>
          <a:bodyPr>
            <a:spAutoFit/>
          </a:bodyPr>
          <a:lstStyle/>
          <a:p>
            <a:pPr algn="ctr">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912304" name="Text Box 48"/>
          <p:cNvSpPr txBox="1">
            <a:spLocks noChangeArrowheads="1"/>
          </p:cNvSpPr>
          <p:nvPr/>
        </p:nvSpPr>
        <p:spPr bwMode="auto">
          <a:xfrm>
            <a:off x="103942" y="3203697"/>
            <a:ext cx="1405232" cy="40634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2000" i="0">
                <a:solidFill>
                  <a:srgbClr val="FFFF66"/>
                </a:solidFill>
                <a:effectLst>
                  <a:outerShdw blurRad="38100" dist="38100" dir="2700000" algn="tl">
                    <a:srgbClr val="C0C0C0"/>
                  </a:outerShdw>
                </a:effectLst>
                <a:latin typeface="Eras Bold ITC" pitchFamily="34" charset="0"/>
              </a:rPr>
              <a:t>JUSTICE</a:t>
            </a:r>
          </a:p>
        </p:txBody>
      </p:sp>
      <p:sp>
        <p:nvSpPr>
          <p:cNvPr id="2912305" name="Text Box 49"/>
          <p:cNvSpPr txBox="1">
            <a:spLocks noChangeArrowheads="1"/>
          </p:cNvSpPr>
          <p:nvPr/>
        </p:nvSpPr>
        <p:spPr bwMode="auto">
          <a:xfrm>
            <a:off x="7706685" y="3245779"/>
            <a:ext cx="1412594" cy="3822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2000" i="0">
                <a:solidFill>
                  <a:srgbClr val="FFFF66"/>
                </a:solidFill>
                <a:effectLst>
                  <a:outerShdw blurRad="38100" dist="38100" dir="2700000" algn="tl">
                    <a:srgbClr val="C0C0C0"/>
                  </a:outerShdw>
                </a:effectLst>
                <a:latin typeface="Eras Bold ITC" pitchFamily="34" charset="0"/>
              </a:rPr>
              <a:t>MERCY</a:t>
            </a:r>
          </a:p>
        </p:txBody>
      </p:sp>
      <p:sp>
        <p:nvSpPr>
          <p:cNvPr id="54" name="AutoShape 23"/>
          <p:cNvSpPr>
            <a:spLocks noChangeArrowheads="1"/>
          </p:cNvSpPr>
          <p:nvPr/>
        </p:nvSpPr>
        <p:spPr bwMode="auto">
          <a:xfrm>
            <a:off x="4044613" y="3165446"/>
            <a:ext cx="1194416" cy="87362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000" i="0" dirty="0">
                <a:solidFill>
                  <a:schemeClr val="bg1"/>
                </a:solidFill>
                <a:effectLst>
                  <a:outerShdw blurRad="38100" dist="38100" dir="2700000" algn="tl">
                    <a:srgbClr val="000000"/>
                  </a:outerShdw>
                </a:effectLst>
                <a:latin typeface="Arial Black" pitchFamily="34" charset="0"/>
              </a:rPr>
              <a:t>JUDICIAL</a:t>
            </a:r>
          </a:p>
          <a:p>
            <a:pPr algn="ctr">
              <a:defRPr/>
            </a:pPr>
            <a:r>
              <a:rPr lang="en-US" sz="1000" i="0" dirty="0">
                <a:solidFill>
                  <a:schemeClr val="bg1"/>
                </a:solidFill>
                <a:effectLst>
                  <a:outerShdw blurRad="38100" dist="38100" dir="2700000" algn="tl">
                    <a:srgbClr val="000000"/>
                  </a:outerShdw>
                </a:effectLst>
                <a:latin typeface="Arial Black" pitchFamily="34" charset="0"/>
              </a:rPr>
              <a:t>DEATH</a:t>
            </a:r>
            <a:endParaRPr lang="en-US" sz="1050" i="0" dirty="0">
              <a:solidFill>
                <a:schemeClr val="bg1"/>
              </a:solidFill>
              <a:latin typeface="Arial Black" pitchFamily="34" charset="0"/>
            </a:endParaRPr>
          </a:p>
        </p:txBody>
      </p:sp>
      <p:pic>
        <p:nvPicPr>
          <p:cNvPr id="55" name="Picture 47"/>
          <p:cNvPicPr>
            <a:picLocks noChangeAspect="1" noChangeArrowheads="1"/>
          </p:cNvPicPr>
          <p:nvPr/>
        </p:nvPicPr>
        <p:blipFill>
          <a:blip r:embed="rId7"/>
          <a:srcRect/>
          <a:stretch>
            <a:fillRect/>
          </a:stretch>
        </p:blipFill>
        <p:spPr bwMode="auto">
          <a:xfrm>
            <a:off x="5338179" y="2909498"/>
            <a:ext cx="461963" cy="1339850"/>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j0275764"/>
          <p:cNvPicPr>
            <a:picLocks noChangeAspect="1" noChangeArrowheads="1"/>
          </p:cNvPicPr>
          <p:nvPr/>
        </p:nvPicPr>
        <p:blipFill>
          <a:blip r:embed="rId3"/>
          <a:srcRect/>
          <a:stretch>
            <a:fillRect/>
          </a:stretch>
        </p:blipFill>
        <p:spPr bwMode="auto">
          <a:xfrm>
            <a:off x="4891088" y="1584325"/>
            <a:ext cx="3741737" cy="39576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98532" name="Rectangle 4"/>
          <p:cNvSpPr>
            <a:spLocks noGrp="1" noChangeArrowheads="1"/>
          </p:cNvSpPr>
          <p:nvPr>
            <p:ph type="body" sz="half" idx="4294967295"/>
          </p:nvPr>
        </p:nvSpPr>
        <p:spPr>
          <a:xfrm>
            <a:off x="441325" y="1582738"/>
            <a:ext cx="4038600" cy="1150937"/>
          </a:xfrm>
        </p:spPr>
        <p:txBody>
          <a:bodyPr/>
          <a:lstStyle/>
          <a:p>
            <a:pPr algn="ctr" eaLnBrk="1" hangingPunct="1">
              <a:buFontTx/>
              <a:buNone/>
              <a:defRPr/>
            </a:pPr>
            <a:r>
              <a:rPr lang="en-US" sz="6600" dirty="0">
                <a:solidFill>
                  <a:srgbClr val="E0014A"/>
                </a:solidFill>
                <a:effectLst>
                  <a:outerShdw blurRad="38100" dist="38100" dir="2700000" algn="tl">
                    <a:srgbClr val="C0C0C0"/>
                  </a:outerShdw>
                </a:effectLst>
                <a:latin typeface="Eras Bold ITC" pitchFamily="34" charset="0"/>
              </a:rPr>
              <a:t>FAITH</a:t>
            </a:r>
            <a:endParaRPr lang="en-US" sz="6000" dirty="0">
              <a:solidFill>
                <a:srgbClr val="E0014A"/>
              </a:solidFill>
              <a:effectLst>
                <a:outerShdw blurRad="38100" dist="38100" dir="2700000" algn="tl">
                  <a:srgbClr val="C0C0C0"/>
                </a:outerShdw>
              </a:effectLst>
              <a:latin typeface="Eras Bold ITC" pitchFamily="34" charset="0"/>
            </a:endParaRPr>
          </a:p>
        </p:txBody>
      </p:sp>
      <p:sp>
        <p:nvSpPr>
          <p:cNvPr id="62468" name="Rectangle 6"/>
          <p:cNvSpPr>
            <a:spLocks noGrp="1" noChangeArrowheads="1"/>
          </p:cNvSpPr>
          <p:nvPr>
            <p:ph type="title"/>
          </p:nvPr>
        </p:nvSpPr>
        <p:spPr/>
        <p:txBody>
          <a:bodyPr/>
          <a:lstStyle/>
          <a:p>
            <a:pPr eaLnBrk="1" hangingPunct="1"/>
            <a:r>
              <a:rPr lang="en-US" sz="4000" dirty="0"/>
              <a:t>What Made Animal Sacrifice Work?</a:t>
            </a:r>
          </a:p>
        </p:txBody>
      </p:sp>
      <p:sp>
        <p:nvSpPr>
          <p:cNvPr id="62469" name="AutoShape 8"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0" name="AutoShape 10"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1" name="AutoShape 12"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2" name="AutoShape 14"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3" name="AutoShape 16"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4" name="AutoShape 18"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5" name="AutoShape 20"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6" name="AutoShape 22"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7" name="AutoShape 24"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8" name="AutoShape 26"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9" name="AutoShape 28"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80" name="AutoShape 30"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pic>
        <p:nvPicPr>
          <p:cNvPr id="2198559" name="Picture 31" descr="image001"/>
          <p:cNvPicPr>
            <a:picLocks noChangeAspect="1" noChangeArrowheads="1"/>
          </p:cNvPicPr>
          <p:nvPr/>
        </p:nvPicPr>
        <p:blipFill>
          <a:blip r:embed="rId4"/>
          <a:srcRect/>
          <a:stretch>
            <a:fillRect/>
          </a:stretch>
        </p:blipFill>
        <p:spPr bwMode="auto">
          <a:xfrm>
            <a:off x="1231900" y="2705100"/>
            <a:ext cx="2533650" cy="38163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ChangeArrowheads="1"/>
          </p:cNvSpPr>
          <p:nvPr/>
        </p:nvSpPr>
        <p:spPr bwMode="auto">
          <a:xfrm>
            <a:off x="396875" y="1071563"/>
            <a:ext cx="8456613" cy="46339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200579" name="Rectangle 3"/>
          <p:cNvSpPr>
            <a:spLocks noChangeArrowheads="1"/>
          </p:cNvSpPr>
          <p:nvPr/>
        </p:nvSpPr>
        <p:spPr bwMode="auto">
          <a:xfrm>
            <a:off x="4678363" y="5786438"/>
            <a:ext cx="4160837" cy="7000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63496" name="Rectangle 10"/>
          <p:cNvSpPr>
            <a:spLocks noGrp="1" noChangeArrowheads="1"/>
          </p:cNvSpPr>
          <p:nvPr>
            <p:ph type="title"/>
          </p:nvPr>
        </p:nvSpPr>
        <p:spPr/>
        <p:txBody>
          <a:bodyPr/>
          <a:lstStyle/>
          <a:p>
            <a:pPr eaLnBrk="1" hangingPunct="1"/>
            <a:r>
              <a:rPr lang="en-US" sz="4000" dirty="0"/>
              <a:t>By Faith…</a:t>
            </a:r>
          </a:p>
        </p:txBody>
      </p:sp>
      <p:sp>
        <p:nvSpPr>
          <p:cNvPr id="63497" name="Rectangle 5"/>
          <p:cNvSpPr>
            <a:spLocks noGrp="1" noChangeArrowheads="1"/>
          </p:cNvSpPr>
          <p:nvPr>
            <p:ph type="body" sz="half" idx="4294967295"/>
          </p:nvPr>
        </p:nvSpPr>
        <p:spPr>
          <a:xfrm>
            <a:off x="1600200" y="1109663"/>
            <a:ext cx="3330575" cy="4525962"/>
          </a:xfrm>
        </p:spPr>
        <p:txBody>
          <a:bodyPr/>
          <a:lstStyle/>
          <a:p>
            <a:pPr algn="r" eaLnBrk="1" hangingPunct="1">
              <a:lnSpc>
                <a:spcPct val="90000"/>
              </a:lnSpc>
              <a:buFontTx/>
              <a:buNone/>
            </a:pPr>
            <a:r>
              <a:rPr lang="en-US" sz="3000" b="1">
                <a:solidFill>
                  <a:schemeClr val="accent1"/>
                </a:solidFill>
              </a:rPr>
              <a:t>Abel</a:t>
            </a:r>
          </a:p>
          <a:p>
            <a:pPr algn="r" eaLnBrk="1" hangingPunct="1">
              <a:lnSpc>
                <a:spcPct val="90000"/>
              </a:lnSpc>
              <a:buFontTx/>
              <a:buNone/>
            </a:pPr>
            <a:r>
              <a:rPr lang="en-US" sz="3000" b="1">
                <a:solidFill>
                  <a:schemeClr val="accent1"/>
                </a:solidFill>
              </a:rPr>
              <a:t>Noah</a:t>
            </a:r>
          </a:p>
          <a:p>
            <a:pPr algn="r" eaLnBrk="1" hangingPunct="1">
              <a:lnSpc>
                <a:spcPct val="90000"/>
              </a:lnSpc>
              <a:buFontTx/>
              <a:buNone/>
            </a:pPr>
            <a:r>
              <a:rPr lang="en-US" sz="3000" b="1">
                <a:solidFill>
                  <a:schemeClr val="accent1"/>
                </a:solidFill>
              </a:rPr>
              <a:t>Abraham</a:t>
            </a:r>
          </a:p>
          <a:p>
            <a:pPr algn="r" eaLnBrk="1" hangingPunct="1">
              <a:lnSpc>
                <a:spcPct val="90000"/>
              </a:lnSpc>
              <a:buFontTx/>
              <a:buNone/>
            </a:pPr>
            <a:r>
              <a:rPr lang="en-US" sz="3000" b="1">
                <a:solidFill>
                  <a:schemeClr val="accent1"/>
                </a:solidFill>
              </a:rPr>
              <a:t>Abraham</a:t>
            </a:r>
          </a:p>
          <a:p>
            <a:pPr algn="r" eaLnBrk="1" hangingPunct="1">
              <a:lnSpc>
                <a:spcPct val="90000"/>
              </a:lnSpc>
              <a:buFontTx/>
              <a:buNone/>
            </a:pPr>
            <a:r>
              <a:rPr lang="en-US" sz="3000" b="1">
                <a:solidFill>
                  <a:schemeClr val="accent1"/>
                </a:solidFill>
              </a:rPr>
              <a:t>Sarah</a:t>
            </a:r>
          </a:p>
          <a:p>
            <a:pPr algn="r" eaLnBrk="1" hangingPunct="1">
              <a:lnSpc>
                <a:spcPct val="90000"/>
              </a:lnSpc>
              <a:buFontTx/>
              <a:buNone/>
            </a:pPr>
            <a:r>
              <a:rPr lang="en-US" sz="3000" b="1">
                <a:solidFill>
                  <a:schemeClr val="accent1"/>
                </a:solidFill>
              </a:rPr>
              <a:t>Abraham</a:t>
            </a:r>
          </a:p>
          <a:p>
            <a:pPr algn="r" eaLnBrk="1" hangingPunct="1">
              <a:lnSpc>
                <a:spcPct val="90000"/>
              </a:lnSpc>
              <a:buFontTx/>
              <a:buNone/>
            </a:pPr>
            <a:r>
              <a:rPr lang="en-US" sz="3000" b="1">
                <a:solidFill>
                  <a:schemeClr val="accent1"/>
                </a:solidFill>
              </a:rPr>
              <a:t>Isaac</a:t>
            </a:r>
          </a:p>
          <a:p>
            <a:pPr algn="r" eaLnBrk="1" hangingPunct="1">
              <a:lnSpc>
                <a:spcPct val="90000"/>
              </a:lnSpc>
              <a:buFontTx/>
              <a:buNone/>
            </a:pPr>
            <a:r>
              <a:rPr lang="en-US" sz="3000" b="1">
                <a:solidFill>
                  <a:schemeClr val="accent1"/>
                </a:solidFill>
              </a:rPr>
              <a:t>Israelites</a:t>
            </a:r>
          </a:p>
          <a:p>
            <a:pPr algn="r" eaLnBrk="1" hangingPunct="1">
              <a:lnSpc>
                <a:spcPct val="90000"/>
              </a:lnSpc>
              <a:buFontTx/>
              <a:buNone/>
            </a:pPr>
            <a:r>
              <a:rPr lang="en-US" sz="3000" b="1">
                <a:solidFill>
                  <a:schemeClr val="accent1"/>
                </a:solidFill>
              </a:rPr>
              <a:t>Walls of Jericho</a:t>
            </a:r>
          </a:p>
          <a:p>
            <a:pPr algn="r" eaLnBrk="1" hangingPunct="1">
              <a:lnSpc>
                <a:spcPct val="90000"/>
              </a:lnSpc>
              <a:buFontTx/>
              <a:buNone/>
            </a:pPr>
            <a:endParaRPr lang="en-US" sz="3000" b="1">
              <a:solidFill>
                <a:schemeClr val="accent1"/>
              </a:solidFill>
            </a:endParaRPr>
          </a:p>
        </p:txBody>
      </p:sp>
      <p:sp>
        <p:nvSpPr>
          <p:cNvPr id="2200582" name="Rectangle 6"/>
          <p:cNvSpPr>
            <a:spLocks noGrp="1" noChangeArrowheads="1"/>
          </p:cNvSpPr>
          <p:nvPr>
            <p:ph type="body" sz="half" idx="4294967295"/>
          </p:nvPr>
        </p:nvSpPr>
        <p:spPr>
          <a:xfrm>
            <a:off x="5105400" y="1123950"/>
            <a:ext cx="4038600" cy="4525963"/>
          </a:xfrm>
        </p:spPr>
        <p:txBody>
          <a:bodyPr/>
          <a:lstStyle/>
          <a:p>
            <a:pPr eaLnBrk="1" hangingPunct="1">
              <a:lnSpc>
                <a:spcPct val="90000"/>
              </a:lnSpc>
              <a:buFontTx/>
              <a:buNone/>
            </a:pPr>
            <a:r>
              <a:rPr lang="en-US" sz="3000" b="1">
                <a:solidFill>
                  <a:schemeClr val="bg1"/>
                </a:solidFill>
              </a:rPr>
              <a:t>OFFERED</a:t>
            </a:r>
          </a:p>
          <a:p>
            <a:pPr eaLnBrk="1" hangingPunct="1">
              <a:lnSpc>
                <a:spcPct val="90000"/>
              </a:lnSpc>
              <a:buFontTx/>
              <a:buNone/>
            </a:pPr>
            <a:r>
              <a:rPr lang="en-US" sz="3000" b="1">
                <a:solidFill>
                  <a:schemeClr val="bg1"/>
                </a:solidFill>
              </a:rPr>
              <a:t>PREPARED</a:t>
            </a:r>
          </a:p>
          <a:p>
            <a:pPr eaLnBrk="1" hangingPunct="1">
              <a:lnSpc>
                <a:spcPct val="90000"/>
              </a:lnSpc>
              <a:buFontTx/>
              <a:buNone/>
            </a:pPr>
            <a:r>
              <a:rPr lang="en-US" sz="3000" b="1">
                <a:solidFill>
                  <a:schemeClr val="bg1"/>
                </a:solidFill>
              </a:rPr>
              <a:t>OBEYED</a:t>
            </a:r>
          </a:p>
          <a:p>
            <a:pPr eaLnBrk="1" hangingPunct="1">
              <a:lnSpc>
                <a:spcPct val="90000"/>
              </a:lnSpc>
              <a:buFontTx/>
              <a:buNone/>
            </a:pPr>
            <a:r>
              <a:rPr lang="en-US" sz="3000" b="1">
                <a:solidFill>
                  <a:schemeClr val="bg1"/>
                </a:solidFill>
              </a:rPr>
              <a:t>LIVED</a:t>
            </a:r>
          </a:p>
          <a:p>
            <a:pPr eaLnBrk="1" hangingPunct="1">
              <a:lnSpc>
                <a:spcPct val="90000"/>
              </a:lnSpc>
              <a:buFontTx/>
              <a:buNone/>
            </a:pPr>
            <a:r>
              <a:rPr lang="en-US" sz="3000" b="1">
                <a:solidFill>
                  <a:schemeClr val="bg1"/>
                </a:solidFill>
              </a:rPr>
              <a:t>CONCEIVED</a:t>
            </a:r>
          </a:p>
          <a:p>
            <a:pPr eaLnBrk="1" hangingPunct="1">
              <a:lnSpc>
                <a:spcPct val="90000"/>
              </a:lnSpc>
              <a:buFontTx/>
              <a:buNone/>
            </a:pPr>
            <a:r>
              <a:rPr lang="en-US" sz="3000" b="1">
                <a:solidFill>
                  <a:schemeClr val="bg1"/>
                </a:solidFill>
              </a:rPr>
              <a:t>OFFERED</a:t>
            </a:r>
          </a:p>
          <a:p>
            <a:pPr eaLnBrk="1" hangingPunct="1">
              <a:lnSpc>
                <a:spcPct val="90000"/>
              </a:lnSpc>
              <a:buFontTx/>
              <a:buNone/>
            </a:pPr>
            <a:r>
              <a:rPr lang="en-US" sz="3000" b="1">
                <a:solidFill>
                  <a:schemeClr val="bg1"/>
                </a:solidFill>
              </a:rPr>
              <a:t>BLESSED</a:t>
            </a:r>
          </a:p>
          <a:p>
            <a:pPr eaLnBrk="1" hangingPunct="1">
              <a:lnSpc>
                <a:spcPct val="90000"/>
              </a:lnSpc>
              <a:buFontTx/>
              <a:buNone/>
            </a:pPr>
            <a:r>
              <a:rPr lang="en-US" sz="3000" b="1">
                <a:solidFill>
                  <a:schemeClr val="bg1"/>
                </a:solidFill>
              </a:rPr>
              <a:t>PASSED THROUGH</a:t>
            </a:r>
          </a:p>
          <a:p>
            <a:pPr eaLnBrk="1" hangingPunct="1">
              <a:lnSpc>
                <a:spcPct val="90000"/>
              </a:lnSpc>
              <a:buFontTx/>
              <a:buNone/>
            </a:pPr>
            <a:r>
              <a:rPr lang="en-US" sz="3000" b="1">
                <a:solidFill>
                  <a:schemeClr val="bg1"/>
                </a:solidFill>
              </a:rPr>
              <a:t>ENCIRCLED</a:t>
            </a:r>
          </a:p>
        </p:txBody>
      </p:sp>
      <p:sp>
        <p:nvSpPr>
          <p:cNvPr id="2200583" name="Text Box 7"/>
          <p:cNvSpPr txBox="1">
            <a:spLocks noChangeArrowheads="1"/>
          </p:cNvSpPr>
          <p:nvPr/>
        </p:nvSpPr>
        <p:spPr bwMode="auto">
          <a:xfrm>
            <a:off x="-200025" y="5892800"/>
            <a:ext cx="4868863" cy="519113"/>
          </a:xfrm>
          <a:prstGeom prst="rect">
            <a:avLst/>
          </a:prstGeom>
          <a:noFill/>
          <a:ln w="9525" algn="ctr">
            <a:noFill/>
            <a:miter lim="800000"/>
            <a:headEnd/>
            <a:tailEnd/>
          </a:ln>
          <a:effectLst/>
        </p:spPr>
        <p:txBody>
          <a:bodyPr>
            <a:spAutoFit/>
            <a:flatTx/>
          </a:bodyPr>
          <a:lstStyle/>
          <a:p>
            <a:pPr algn="r">
              <a:defRPr/>
            </a:pPr>
            <a:r>
              <a:rPr lang="en-US" sz="2800" i="0">
                <a:effectLst>
                  <a:outerShdw blurRad="38100" dist="38100" dir="2700000" algn="tl">
                    <a:srgbClr val="C0C0C0"/>
                  </a:outerShdw>
                </a:effectLst>
                <a:latin typeface="Eras Bold ITC" pitchFamily="34" charset="0"/>
                <a:cs typeface="+mn-cs"/>
              </a:rPr>
              <a:t>Genuine FAITH requires </a:t>
            </a:r>
          </a:p>
        </p:txBody>
      </p:sp>
      <p:sp>
        <p:nvSpPr>
          <p:cNvPr id="2200584" name="Text Box 8"/>
          <p:cNvSpPr txBox="1">
            <a:spLocks noChangeArrowheads="1"/>
          </p:cNvSpPr>
          <p:nvPr/>
        </p:nvSpPr>
        <p:spPr bwMode="auto">
          <a:xfrm>
            <a:off x="4770438" y="5875338"/>
            <a:ext cx="4019994" cy="519112"/>
          </a:xfrm>
          <a:prstGeom prst="rect">
            <a:avLst/>
          </a:prstGeom>
          <a:noFill/>
          <a:ln w="9525" algn="ctr">
            <a:noFill/>
            <a:miter lim="800000"/>
            <a:headEnd/>
            <a:tailEnd/>
          </a:ln>
        </p:spPr>
        <p:txBody>
          <a:bodyPr wrap="square">
            <a:spAutoFit/>
          </a:bodyPr>
          <a:lstStyle/>
          <a:p>
            <a:r>
              <a:rPr lang="en-US" sz="2800" i="0" dirty="0">
                <a:solidFill>
                  <a:srgbClr val="FFFF66"/>
                </a:solidFill>
                <a:effectLst>
                  <a:outerShdw blurRad="38100" dist="38100" dir="2700000" algn="tl">
                    <a:srgbClr val="000000">
                      <a:alpha val="43137"/>
                    </a:srgbClr>
                  </a:outerShdw>
                </a:effectLst>
                <a:latin typeface="Eras Bold ITC" pitchFamily="34" charset="0"/>
              </a:rPr>
              <a:t>Belief-based ACTION</a:t>
            </a:r>
          </a:p>
        </p:txBody>
      </p:sp>
      <p:sp>
        <p:nvSpPr>
          <p:cNvPr id="2200585" name="AutoShape 9"/>
          <p:cNvSpPr>
            <a:spLocks noChangeArrowheads="1"/>
          </p:cNvSpPr>
          <p:nvPr/>
        </p:nvSpPr>
        <p:spPr bwMode="auto">
          <a:xfrm>
            <a:off x="250825" y="3146425"/>
            <a:ext cx="2452688" cy="11207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000" i="0" dirty="0">
                <a:solidFill>
                  <a:schemeClr val="bg1"/>
                </a:solidFill>
                <a:effectLst>
                  <a:outerShdw blurRad="38100" dist="38100" dir="2700000" algn="tl">
                    <a:srgbClr val="000000">
                      <a:alpha val="43137"/>
                    </a:srgbClr>
                  </a:outerShdw>
                </a:effectLst>
                <a:latin typeface="Eras Bold ITC" pitchFamily="34" charset="0"/>
              </a:rPr>
              <a:t>ROM. 10:17</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p:cNvSpPr>
            <a:spLocks noChangeArrowheads="1"/>
          </p:cNvSpPr>
          <p:nvPr/>
        </p:nvSpPr>
        <p:spPr bwMode="auto">
          <a:xfrm>
            <a:off x="1163644" y="1636355"/>
            <a:ext cx="5095875"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64517" name="Rectangle 4"/>
          <p:cNvSpPr>
            <a:spLocks noGrp="1" noChangeArrowheads="1"/>
          </p:cNvSpPr>
          <p:nvPr>
            <p:ph type="body" idx="4294967295"/>
          </p:nvPr>
        </p:nvSpPr>
        <p:spPr>
          <a:xfrm>
            <a:off x="261944" y="1438276"/>
            <a:ext cx="8718550" cy="335539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lstStyle/>
          <a:p>
            <a:pPr marL="0" indent="6350" algn="ctr" eaLnBrk="1" hangingPunct="1">
              <a:lnSpc>
                <a:spcPct val="150000"/>
              </a:lnSpc>
              <a:buFontTx/>
              <a:buNone/>
            </a:pPr>
            <a:r>
              <a:rPr lang="en-US" i="1" dirty="0">
                <a:solidFill>
                  <a:schemeClr val="accent2"/>
                </a:solidFill>
                <a:latin typeface="Eras Medium ITC" pitchFamily="34" charset="0"/>
              </a:rPr>
              <a:t>But without faith </a:t>
            </a:r>
            <a:r>
              <a:rPr lang="en-US" i="1" u="sng" dirty="0">
                <a:solidFill>
                  <a:schemeClr val="accent2"/>
                </a:solidFill>
                <a:latin typeface="Eras Medium ITC" pitchFamily="34" charset="0"/>
              </a:rPr>
              <a:t>it is impossible</a:t>
            </a:r>
            <a:r>
              <a:rPr lang="en-US" i="1" dirty="0">
                <a:solidFill>
                  <a:schemeClr val="accent2"/>
                </a:solidFill>
                <a:latin typeface="Eras Medium ITC" pitchFamily="34" charset="0"/>
              </a:rPr>
              <a:t> to please Him, for </a:t>
            </a:r>
            <a:r>
              <a:rPr lang="en-US" i="1" u="sng" dirty="0">
                <a:solidFill>
                  <a:schemeClr val="accent2"/>
                </a:solidFill>
                <a:latin typeface="Eras Medium ITC" pitchFamily="34" charset="0"/>
              </a:rPr>
              <a:t>he who comes to God</a:t>
            </a:r>
            <a:r>
              <a:rPr lang="en-US" i="1" dirty="0">
                <a:solidFill>
                  <a:schemeClr val="accent2"/>
                </a:solidFill>
                <a:latin typeface="Eras Medium ITC" pitchFamily="34" charset="0"/>
              </a:rPr>
              <a:t> </a:t>
            </a:r>
          </a:p>
          <a:p>
            <a:pPr marL="0" indent="6350" algn="ctr" eaLnBrk="1" hangingPunct="1">
              <a:lnSpc>
                <a:spcPct val="150000"/>
              </a:lnSpc>
              <a:buFontTx/>
              <a:buNone/>
            </a:pPr>
            <a:r>
              <a:rPr lang="en-US" i="1" dirty="0">
                <a:solidFill>
                  <a:schemeClr val="accent2"/>
                </a:solidFill>
                <a:latin typeface="Eras Medium ITC" pitchFamily="34" charset="0"/>
              </a:rPr>
              <a:t>must believe that He is, and that He is a </a:t>
            </a:r>
            <a:r>
              <a:rPr lang="en-US" i="1" dirty="0" err="1">
                <a:solidFill>
                  <a:schemeClr val="accent2"/>
                </a:solidFill>
                <a:latin typeface="Eras Medium ITC" pitchFamily="34" charset="0"/>
              </a:rPr>
              <a:t>rewarder</a:t>
            </a:r>
            <a:r>
              <a:rPr lang="en-US" i="1" dirty="0">
                <a:solidFill>
                  <a:schemeClr val="accent2"/>
                </a:solidFill>
                <a:latin typeface="Eras Medium ITC" pitchFamily="34" charset="0"/>
              </a:rPr>
              <a:t> of those who diligently seek Him.</a:t>
            </a:r>
          </a:p>
        </p:txBody>
      </p:sp>
      <p:sp>
        <p:nvSpPr>
          <p:cNvPr id="64518" name="Rectangle 6"/>
          <p:cNvSpPr>
            <a:spLocks noGrp="1" noChangeArrowheads="1"/>
          </p:cNvSpPr>
          <p:nvPr>
            <p:ph type="title"/>
          </p:nvPr>
        </p:nvSpPr>
        <p:spPr/>
        <p:txBody>
          <a:bodyPr/>
          <a:lstStyle/>
          <a:p>
            <a:pPr eaLnBrk="1" hangingPunct="1"/>
            <a:r>
              <a:rPr lang="en-US" sz="4000" dirty="0"/>
              <a:t>Genuine Faith – </a:t>
            </a:r>
            <a:r>
              <a:rPr lang="en-US" sz="4000" dirty="0">
                <a:solidFill>
                  <a:srgbClr val="998966"/>
                </a:solidFill>
              </a:rPr>
              <a:t>Hebrews 11:6</a:t>
            </a:r>
          </a:p>
        </p:txBody>
      </p:sp>
      <p:sp>
        <p:nvSpPr>
          <p:cNvPr id="5" name="Rectangle 2"/>
          <p:cNvSpPr>
            <a:spLocks noChangeArrowheads="1"/>
          </p:cNvSpPr>
          <p:nvPr/>
        </p:nvSpPr>
        <p:spPr bwMode="auto">
          <a:xfrm>
            <a:off x="1169416" y="1574373"/>
            <a:ext cx="5043058"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800" dirty="0"/>
              <a:t>without faith it is </a:t>
            </a:r>
            <a:r>
              <a:rPr lang="en-US" sz="2800" u="sng" dirty="0"/>
              <a:t>impossible</a:t>
            </a:r>
          </a:p>
        </p:txBody>
      </p:sp>
      <p:sp>
        <p:nvSpPr>
          <p:cNvPr id="6" name="Rectangle 6"/>
          <p:cNvSpPr txBox="1">
            <a:spLocks noChangeArrowheads="1"/>
          </p:cNvSpPr>
          <p:nvPr/>
        </p:nvSpPr>
        <p:spPr bwMode="auto">
          <a:xfrm>
            <a:off x="709683" y="3152631"/>
            <a:ext cx="2688609" cy="600502"/>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flatTx/>
          </a:bodyPr>
          <a:lstStyle/>
          <a:p>
            <a:pPr lvl="0" algn="ct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must believe</a:t>
            </a:r>
            <a:endParaRPr kumimoji="0" lang="en-US" sz="2800" b="0" i="0" u="none" strike="noStrike" kern="0" cap="none" spc="0" normalizeH="0" baseline="0" noProof="0" dirty="0">
              <a:ln>
                <a:noFill/>
              </a:ln>
              <a:solidFill>
                <a:srgbClr val="FFFF66"/>
              </a:solidFill>
              <a:effectLst>
                <a:outerShdw blurRad="38100" dist="38100" dir="2700000" algn="tl">
                  <a:srgbClr val="000000">
                    <a:alpha val="43137"/>
                  </a:srgbClr>
                </a:outerShdw>
              </a:effectLst>
              <a:uLnTx/>
              <a:uFillTx/>
              <a:latin typeface="Eras Bold ITC" pitchFamily="34" charset="0"/>
              <a:ea typeface="+mn-ea"/>
              <a:cs typeface="+mn-cs"/>
            </a:endParaRPr>
          </a:p>
        </p:txBody>
      </p:sp>
      <p:sp>
        <p:nvSpPr>
          <p:cNvPr id="7" name="AutoShape 5"/>
          <p:cNvSpPr>
            <a:spLocks noChangeArrowheads="1"/>
          </p:cNvSpPr>
          <p:nvPr/>
        </p:nvSpPr>
        <p:spPr bwMode="auto">
          <a:xfrm rot="7081634">
            <a:off x="1871663" y="2259013"/>
            <a:ext cx="1430337" cy="9477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8" name="Rectangle 6"/>
          <p:cNvSpPr txBox="1">
            <a:spLocks noChangeArrowheads="1"/>
          </p:cNvSpPr>
          <p:nvPr/>
        </p:nvSpPr>
        <p:spPr bwMode="auto">
          <a:xfrm>
            <a:off x="4973411" y="3891875"/>
            <a:ext cx="3797917" cy="600502"/>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flatTx/>
          </a:bodyPr>
          <a:lstStyle/>
          <a:p>
            <a:pPr lvl="0" algn="ct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diligently seek Him.</a:t>
            </a:r>
            <a:endParaRPr kumimoji="0" lang="en-US" sz="2800" b="0" i="0" u="none" strike="noStrike" kern="0" cap="none" spc="0" normalizeH="0" baseline="0" noProof="0" dirty="0">
              <a:ln>
                <a:noFill/>
              </a:ln>
              <a:solidFill>
                <a:srgbClr val="FFFF66"/>
              </a:solidFill>
              <a:effectLst>
                <a:outerShdw blurRad="38100" dist="38100" dir="2700000" algn="tl">
                  <a:srgbClr val="000000">
                    <a:alpha val="43137"/>
                  </a:srgbClr>
                </a:outerShdw>
              </a:effectLst>
              <a:uLnTx/>
              <a:uFillTx/>
              <a:latin typeface="Eras Bold ITC" pitchFamily="34" charset="0"/>
              <a:ea typeface="+mn-ea"/>
              <a:cs typeface="+mn-cs"/>
            </a:endParaRPr>
          </a:p>
        </p:txBody>
      </p:sp>
      <p:sp>
        <p:nvSpPr>
          <p:cNvPr id="9" name="AutoShape 6"/>
          <p:cNvSpPr>
            <a:spLocks noChangeArrowheads="1"/>
          </p:cNvSpPr>
          <p:nvPr/>
        </p:nvSpPr>
        <p:spPr bwMode="auto">
          <a:xfrm rot="3758591">
            <a:off x="4015998" y="2589470"/>
            <a:ext cx="1993216" cy="9477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10" name="AutoShape 9"/>
          <p:cNvSpPr>
            <a:spLocks noChangeArrowheads="1"/>
          </p:cNvSpPr>
          <p:nvPr/>
        </p:nvSpPr>
        <p:spPr bwMode="auto">
          <a:xfrm>
            <a:off x="4737100" y="5332409"/>
            <a:ext cx="4135438" cy="625476"/>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000" i="0" dirty="0">
                <a:solidFill>
                  <a:schemeClr val="bg1"/>
                </a:solidFill>
                <a:effectLst>
                  <a:outerShdw blurRad="38100" dist="38100" dir="2700000" algn="tl">
                    <a:srgbClr val="000000">
                      <a:alpha val="43137"/>
                    </a:srgbClr>
                  </a:outerShdw>
                </a:effectLst>
                <a:latin typeface="Eras Bold ITC" pitchFamily="34" charset="0"/>
              </a:rPr>
              <a:t>Belief-Based Action!</a:t>
            </a:r>
          </a:p>
        </p:txBody>
      </p:sp>
      <p:sp>
        <p:nvSpPr>
          <p:cNvPr id="11" name="Text Box 7"/>
          <p:cNvSpPr txBox="1">
            <a:spLocks noChangeArrowheads="1"/>
          </p:cNvSpPr>
          <p:nvPr/>
        </p:nvSpPr>
        <p:spPr bwMode="auto">
          <a:xfrm>
            <a:off x="-85721" y="5378432"/>
            <a:ext cx="4868863"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r">
              <a:defRPr/>
            </a:pPr>
            <a:r>
              <a:rPr lang="en-US" sz="2800" i="0" dirty="0">
                <a:effectLst>
                  <a:outerShdw blurRad="38100" dist="38100" dir="2700000" algn="tl">
                    <a:srgbClr val="C0C0C0"/>
                  </a:outerShdw>
                </a:effectLst>
                <a:latin typeface="Eras Bold ITC" pitchFamily="34" charset="0"/>
                <a:cs typeface="+mn-cs"/>
              </a:rPr>
              <a:t>Genuine FAITH requires </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866" name="AutoShape 2"/>
          <p:cNvSpPr>
            <a:spLocks noChangeArrowheads="1"/>
          </p:cNvSpPr>
          <p:nvPr/>
        </p:nvSpPr>
        <p:spPr bwMode="auto">
          <a:xfrm>
            <a:off x="522288" y="4502150"/>
            <a:ext cx="8001000" cy="2070100"/>
          </a:xfrm>
          <a:prstGeom prst="roundRect">
            <a:avLst>
              <a:gd name="adj" fmla="val 16667"/>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i="0">
              <a:solidFill>
                <a:schemeClr val="accent2"/>
              </a:solidFill>
              <a:effectLst>
                <a:outerShdw blurRad="38100" dist="38100" dir="2700000" algn="tl">
                  <a:srgbClr val="000000">
                    <a:alpha val="43137"/>
                  </a:srgbClr>
                </a:outerShdw>
              </a:effectLst>
              <a:latin typeface="Arial" charset="0"/>
            </a:endParaRPr>
          </a:p>
        </p:txBody>
      </p:sp>
      <p:sp>
        <p:nvSpPr>
          <p:cNvPr id="2212868" name="Rectangle 4"/>
          <p:cNvSpPr>
            <a:spLocks noChangeArrowheads="1"/>
          </p:cNvSpPr>
          <p:nvPr/>
        </p:nvSpPr>
        <p:spPr bwMode="auto">
          <a:xfrm>
            <a:off x="534988" y="4657725"/>
            <a:ext cx="7939087" cy="1766888"/>
          </a:xfrm>
          <a:prstGeom prst="rect">
            <a:avLst/>
          </a:prstGeom>
          <a:noFill/>
          <a:ln w="9525" algn="ctr">
            <a:noFill/>
            <a:miter lim="800000"/>
            <a:headEnd/>
            <a:tailEnd/>
          </a:ln>
          <a:effectLst/>
        </p:spPr>
        <p:txBody>
          <a:bodyPr>
            <a:spAutoFit/>
            <a:flatTx/>
          </a:bodyPr>
          <a:lstStyle/>
          <a:p>
            <a:pPr algn="ctr">
              <a:lnSpc>
                <a:spcPct val="85000"/>
              </a:lnSpc>
              <a:defRPr/>
            </a:pPr>
            <a:r>
              <a:rPr lang="en-US" sz="3600" i="0" dirty="0">
                <a:solidFill>
                  <a:schemeClr val="bg1"/>
                </a:solidFill>
                <a:effectLst>
                  <a:outerShdw blurRad="38100" dist="38100" dir="2700000" algn="tl">
                    <a:srgbClr val="000000">
                      <a:alpha val="43137"/>
                    </a:srgbClr>
                  </a:outerShdw>
                </a:effectLst>
                <a:cs typeface="+mn-cs"/>
              </a:rPr>
              <a:t>“What good is it, my brothers, if a man claims to have faith but has no deeds? </a:t>
            </a:r>
          </a:p>
          <a:p>
            <a:pPr algn="ctr">
              <a:lnSpc>
                <a:spcPct val="85000"/>
              </a:lnSpc>
              <a:defRPr/>
            </a:pPr>
            <a:r>
              <a:rPr lang="en-US" sz="3600" b="1" i="0" u="sng" dirty="0">
                <a:solidFill>
                  <a:srgbClr val="FFFF00"/>
                </a:solidFill>
                <a:effectLst>
                  <a:outerShdw blurRad="38100" dist="38100" dir="2700000" algn="tl">
                    <a:srgbClr val="000000">
                      <a:alpha val="43137"/>
                    </a:srgbClr>
                  </a:outerShdw>
                </a:effectLst>
                <a:cs typeface="+mn-cs"/>
              </a:rPr>
              <a:t>Can such faith save him?”</a:t>
            </a:r>
            <a:r>
              <a:rPr lang="en-US" sz="3600" b="1" i="0" dirty="0">
                <a:effectLst>
                  <a:outerShdw blurRad="38100" dist="38100" dir="2700000" algn="tl">
                    <a:srgbClr val="000000">
                      <a:alpha val="43137"/>
                    </a:srgbClr>
                  </a:outerShdw>
                </a:effectLst>
                <a:cs typeface="+mn-cs"/>
              </a:rPr>
              <a:t>	</a:t>
            </a:r>
          </a:p>
          <a:p>
            <a:pPr algn="ctr">
              <a:defRPr/>
            </a:pPr>
            <a:r>
              <a:rPr lang="en-US" sz="1800" b="1" i="0" dirty="0">
                <a:solidFill>
                  <a:srgbClr val="FFFF66"/>
                </a:solidFill>
                <a:effectLst>
                  <a:outerShdw blurRad="38100" dist="38100" dir="2700000" algn="tl">
                    <a:srgbClr val="000000">
                      <a:alpha val="43137"/>
                    </a:srgbClr>
                  </a:outerShdw>
                </a:effectLst>
                <a:cs typeface="+mn-cs"/>
              </a:rPr>
              <a:t>James 2:14</a:t>
            </a:r>
            <a:r>
              <a:rPr lang="en-US" sz="1600" i="0" dirty="0">
                <a:solidFill>
                  <a:srgbClr val="FFFF66"/>
                </a:solidFill>
                <a:effectLst>
                  <a:outerShdw blurRad="38100" dist="38100" dir="2700000" algn="tl">
                    <a:srgbClr val="000000">
                      <a:alpha val="43137"/>
                    </a:srgbClr>
                  </a:outerShdw>
                </a:effectLst>
                <a:cs typeface="+mn-cs"/>
              </a:rPr>
              <a:t> </a:t>
            </a:r>
          </a:p>
        </p:txBody>
      </p:sp>
      <p:sp>
        <p:nvSpPr>
          <p:cNvPr id="2212869" name="Text Box 5"/>
          <p:cNvSpPr txBox="1">
            <a:spLocks noChangeArrowheads="1"/>
          </p:cNvSpPr>
          <p:nvPr/>
        </p:nvSpPr>
        <p:spPr bwMode="auto">
          <a:xfrm>
            <a:off x="1822450" y="3556000"/>
            <a:ext cx="5602288" cy="83099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defRPr/>
            </a:pPr>
            <a:r>
              <a:rPr lang="en-US" sz="2400" i="0">
                <a:solidFill>
                  <a:schemeClr val="bg1"/>
                </a:solidFill>
                <a:effectLst>
                  <a:outerShdw blurRad="38100" dist="38100" dir="2700000" algn="tl">
                    <a:srgbClr val="000000"/>
                  </a:outerShdw>
                </a:effectLst>
                <a:latin typeface="Eras Bold ITC" pitchFamily="34" charset="0"/>
              </a:rPr>
              <a:t>Action, Based upon Belief </a:t>
            </a:r>
          </a:p>
          <a:p>
            <a:pPr algn="ctr">
              <a:defRPr/>
            </a:pPr>
            <a:r>
              <a:rPr lang="en-US" sz="2400" i="0">
                <a:solidFill>
                  <a:srgbClr val="FFFF66"/>
                </a:solidFill>
                <a:effectLst>
                  <a:outerShdw blurRad="38100" dist="38100" dir="2700000" algn="tl">
                    <a:srgbClr val="000000"/>
                  </a:outerShdw>
                </a:effectLst>
                <a:latin typeface="Eras Bold ITC" pitchFamily="34" charset="0"/>
              </a:rPr>
              <a:t>(Obedience, From the Heart)</a:t>
            </a:r>
          </a:p>
        </p:txBody>
      </p:sp>
      <p:sp>
        <p:nvSpPr>
          <p:cNvPr id="2212870" name="AutoShape 6"/>
          <p:cNvSpPr>
            <a:spLocks noChangeArrowheads="1"/>
          </p:cNvSpPr>
          <p:nvPr/>
        </p:nvSpPr>
        <p:spPr bwMode="auto">
          <a:xfrm>
            <a:off x="4421188" y="2460625"/>
            <a:ext cx="557212" cy="1087438"/>
          </a:xfrm>
          <a:prstGeom prst="triangle">
            <a:avLst>
              <a:gd name="adj" fmla="val 50000"/>
            </a:avLst>
          </a:prstGeom>
          <a:ln>
            <a:headEnd/>
            <a:tailEnd/>
          </a:ln>
        </p:spPr>
        <p:style>
          <a:lnRef idx="3">
            <a:schemeClr val="lt1"/>
          </a:lnRef>
          <a:fillRef idx="1">
            <a:schemeClr val="accent4"/>
          </a:fillRef>
          <a:effectRef idx="1">
            <a:schemeClr val="accent4"/>
          </a:effectRef>
          <a:fontRef idx="minor">
            <a:schemeClr val="lt1"/>
          </a:fontRef>
        </p:style>
        <p:txBody>
          <a:bodyPr wrap="none" anchor="ctr">
            <a:flatTx/>
          </a:bodyPr>
          <a:lstStyle/>
          <a:p>
            <a:pPr algn="ctr">
              <a:defRPr/>
            </a:pPr>
            <a:endParaRPr lang="en-US"/>
          </a:p>
        </p:txBody>
      </p:sp>
      <p:sp>
        <p:nvSpPr>
          <p:cNvPr id="69642" name="Line 7"/>
          <p:cNvSpPr>
            <a:spLocks noChangeShapeType="1"/>
          </p:cNvSpPr>
          <p:nvPr/>
        </p:nvSpPr>
        <p:spPr bwMode="auto">
          <a:xfrm>
            <a:off x="538163" y="2420938"/>
            <a:ext cx="8269287" cy="0"/>
          </a:xfrm>
          <a:prstGeom prst="line">
            <a:avLst/>
          </a:prstGeom>
          <a:noFill/>
          <a:ln w="57150">
            <a:solidFill>
              <a:schemeClr val="bg1"/>
            </a:solidFill>
            <a:round/>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2212872" name="Text Box 8"/>
          <p:cNvSpPr txBox="1">
            <a:spLocks noChangeArrowheads="1"/>
          </p:cNvSpPr>
          <p:nvPr/>
        </p:nvSpPr>
        <p:spPr bwMode="auto">
          <a:xfrm>
            <a:off x="542925" y="1447800"/>
            <a:ext cx="1984375" cy="9159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1800" i="0" dirty="0">
                <a:solidFill>
                  <a:schemeClr val="bg1"/>
                </a:solidFill>
                <a:latin typeface="Eras Bold ITC" pitchFamily="34" charset="0"/>
              </a:rPr>
              <a:t>WORKS ALONE</a:t>
            </a:r>
          </a:p>
          <a:p>
            <a:pPr algn="ctr">
              <a:defRPr/>
            </a:pPr>
            <a:r>
              <a:rPr lang="en-US" sz="1800" i="0" dirty="0">
                <a:solidFill>
                  <a:srgbClr val="FFFF66"/>
                </a:solidFill>
                <a:latin typeface="Eras Bold ITC" pitchFamily="34" charset="0"/>
              </a:rPr>
              <a:t>(Obedience)</a:t>
            </a:r>
          </a:p>
        </p:txBody>
      </p:sp>
      <p:sp>
        <p:nvSpPr>
          <p:cNvPr id="2212873" name="Text Box 9"/>
          <p:cNvSpPr txBox="1">
            <a:spLocks noChangeArrowheads="1"/>
          </p:cNvSpPr>
          <p:nvPr/>
        </p:nvSpPr>
        <p:spPr bwMode="auto">
          <a:xfrm>
            <a:off x="7108825" y="1441883"/>
            <a:ext cx="1647825" cy="9159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1800" i="0" dirty="0">
                <a:solidFill>
                  <a:schemeClr val="bg1"/>
                </a:solidFill>
                <a:effectLst>
                  <a:outerShdw blurRad="38100" dist="38100" dir="2700000" algn="tl">
                    <a:srgbClr val="000000"/>
                  </a:outerShdw>
                </a:effectLst>
                <a:latin typeface="Eras Bold ITC" pitchFamily="34" charset="0"/>
              </a:rPr>
              <a:t>BELIEF</a:t>
            </a:r>
          </a:p>
          <a:p>
            <a:pPr algn="ctr">
              <a:defRPr/>
            </a:pPr>
            <a:r>
              <a:rPr lang="en-US" sz="1800" i="0" dirty="0">
                <a:solidFill>
                  <a:schemeClr val="bg1"/>
                </a:solidFill>
                <a:effectLst>
                  <a:outerShdw blurRad="38100" dist="38100" dir="2700000" algn="tl">
                    <a:srgbClr val="000000"/>
                  </a:outerShdw>
                </a:effectLst>
                <a:latin typeface="Eras Bold ITC" pitchFamily="34" charset="0"/>
              </a:rPr>
              <a:t>ALONE</a:t>
            </a:r>
          </a:p>
          <a:p>
            <a:pPr algn="ctr">
              <a:defRPr/>
            </a:pPr>
            <a:r>
              <a:rPr lang="en-US" sz="1800" i="0" dirty="0">
                <a:solidFill>
                  <a:srgbClr val="FFFF66"/>
                </a:solidFill>
                <a:effectLst>
                  <a:outerShdw blurRad="38100" dist="38100" dir="2700000" algn="tl">
                    <a:srgbClr val="000000"/>
                  </a:outerShdw>
                </a:effectLst>
                <a:latin typeface="Eras Bold ITC" pitchFamily="34" charset="0"/>
              </a:rPr>
              <a:t>(Heart)</a:t>
            </a:r>
          </a:p>
        </p:txBody>
      </p:sp>
      <p:sp>
        <p:nvSpPr>
          <p:cNvPr id="69649" name="Text Box 10"/>
          <p:cNvSpPr txBox="1">
            <a:spLocks noChangeArrowheads="1"/>
          </p:cNvSpPr>
          <p:nvPr/>
        </p:nvSpPr>
        <p:spPr bwMode="auto">
          <a:xfrm>
            <a:off x="3022600" y="1527175"/>
            <a:ext cx="3414713" cy="641350"/>
          </a:xfrm>
          <a:prstGeom prst="rect">
            <a:avLst/>
          </a:prstGeom>
          <a:noFill/>
          <a:ln w="9525" algn="ctr">
            <a:noFill/>
            <a:miter lim="800000"/>
            <a:headEnd/>
            <a:tailEnd/>
          </a:ln>
        </p:spPr>
        <p:txBody>
          <a:bodyPr>
            <a:spAutoFit/>
          </a:bodyPr>
          <a:lstStyle/>
          <a:p>
            <a:pPr algn="ctr">
              <a:spcBef>
                <a:spcPct val="50000"/>
              </a:spcBef>
            </a:pPr>
            <a:r>
              <a:rPr lang="en-US" sz="3600" i="0">
                <a:solidFill>
                  <a:srgbClr val="997934"/>
                </a:solidFill>
                <a:latin typeface="Eras Bold ITC" pitchFamily="34" charset="0"/>
              </a:rPr>
              <a:t>HEBREWS 11</a:t>
            </a:r>
          </a:p>
        </p:txBody>
      </p:sp>
      <p:sp>
        <p:nvSpPr>
          <p:cNvPr id="69650" name="Rectangle 12"/>
          <p:cNvSpPr>
            <a:spLocks noGrp="1" noChangeArrowheads="1"/>
          </p:cNvSpPr>
          <p:nvPr>
            <p:ph type="title"/>
          </p:nvPr>
        </p:nvSpPr>
        <p:spPr/>
        <p:txBody>
          <a:bodyPr/>
          <a:lstStyle/>
          <a:p>
            <a:pPr eaLnBrk="1" hangingPunct="1"/>
            <a:r>
              <a:rPr lang="en-US"/>
              <a:t>What is Saving Faith?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914" name="Text Box 2"/>
          <p:cNvSpPr txBox="1">
            <a:spLocks noChangeArrowheads="1"/>
          </p:cNvSpPr>
          <p:nvPr/>
        </p:nvSpPr>
        <p:spPr bwMode="auto">
          <a:xfrm>
            <a:off x="323850" y="1255713"/>
            <a:ext cx="8518525" cy="44783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i="0" dirty="0">
                <a:solidFill>
                  <a:schemeClr val="bg1"/>
                </a:solidFill>
              </a:rPr>
              <a:t>(</a:t>
            </a:r>
            <a:r>
              <a:rPr lang="en-US" i="0" dirty="0">
                <a:solidFill>
                  <a:srgbClr val="FFFF00"/>
                </a:solidFill>
              </a:rPr>
              <a:t>v14</a:t>
            </a:r>
            <a:r>
              <a:rPr lang="en-US" i="0" dirty="0">
                <a:solidFill>
                  <a:schemeClr val="bg1"/>
                </a:solidFill>
              </a:rPr>
              <a:t>)</a:t>
            </a:r>
            <a:r>
              <a:rPr lang="en-US" dirty="0">
                <a:solidFill>
                  <a:schemeClr val="bg1"/>
                </a:solidFill>
              </a:rPr>
              <a:t> Can that type of faith </a:t>
            </a:r>
            <a:r>
              <a:rPr lang="en-US" u="sng" dirty="0">
                <a:solidFill>
                  <a:srgbClr val="FFFF00"/>
                </a:solidFill>
                <a:effectLst>
                  <a:outerShdw blurRad="38100" dist="38100" dir="2700000" algn="tl">
                    <a:srgbClr val="000000"/>
                  </a:outerShdw>
                </a:effectLst>
              </a:rPr>
              <a:t>save</a:t>
            </a:r>
            <a:r>
              <a:rPr lang="en-US" dirty="0">
                <a:solidFill>
                  <a:schemeClr val="bg1"/>
                </a:solidFill>
              </a:rPr>
              <a:t> a man?</a:t>
            </a:r>
            <a:r>
              <a:rPr lang="en-US" i="0" dirty="0">
                <a:solidFill>
                  <a:schemeClr val="bg1"/>
                </a:solidFill>
              </a:rPr>
              <a:t> </a:t>
            </a:r>
          </a:p>
          <a:p>
            <a:pPr algn="ctr">
              <a:defRPr/>
            </a:pPr>
            <a:r>
              <a:rPr lang="en-US" i="0" dirty="0">
                <a:solidFill>
                  <a:schemeClr val="bg1"/>
                </a:solidFill>
              </a:rPr>
              <a:t>(</a:t>
            </a:r>
            <a:r>
              <a:rPr lang="en-US" i="0" dirty="0">
                <a:solidFill>
                  <a:srgbClr val="FFFF00"/>
                </a:solidFill>
              </a:rPr>
              <a:t>v17</a:t>
            </a:r>
            <a:r>
              <a:rPr lang="en-US" i="0" dirty="0">
                <a:solidFill>
                  <a:schemeClr val="bg1"/>
                </a:solidFill>
              </a:rPr>
              <a:t>) Faith without action is </a:t>
            </a:r>
            <a:r>
              <a:rPr lang="en-US" u="sng" dirty="0">
                <a:solidFill>
                  <a:srgbClr val="FFFF00"/>
                </a:solidFill>
                <a:effectLst>
                  <a:outerShdw blurRad="38100" dist="38100" dir="2700000" algn="tl">
                    <a:srgbClr val="000000"/>
                  </a:outerShdw>
                </a:effectLst>
              </a:rPr>
              <a:t>dead</a:t>
            </a:r>
            <a:endParaRPr lang="en-US" i="0" dirty="0">
              <a:solidFill>
                <a:schemeClr val="bg1"/>
              </a:solidFill>
              <a:effectLst>
                <a:outerShdw blurRad="38100" dist="38100" dir="2700000" algn="tl">
                  <a:srgbClr val="000000"/>
                </a:outerShdw>
              </a:effectLst>
            </a:endParaRPr>
          </a:p>
          <a:p>
            <a:pPr algn="ctr">
              <a:defRPr/>
            </a:pPr>
            <a:r>
              <a:rPr lang="en-US" i="0" dirty="0">
                <a:solidFill>
                  <a:schemeClr val="bg1"/>
                </a:solidFill>
              </a:rPr>
              <a:t>(</a:t>
            </a:r>
            <a:r>
              <a:rPr lang="en-US" i="0" dirty="0">
                <a:solidFill>
                  <a:srgbClr val="FFFF00"/>
                </a:solidFill>
              </a:rPr>
              <a:t>v18</a:t>
            </a:r>
            <a:r>
              <a:rPr lang="en-US" i="0" dirty="0">
                <a:solidFill>
                  <a:schemeClr val="bg1"/>
                </a:solidFill>
              </a:rPr>
              <a:t>) Faith is shown by </a:t>
            </a:r>
            <a:r>
              <a:rPr lang="en-US" u="sng" dirty="0">
                <a:solidFill>
                  <a:srgbClr val="FFFF00"/>
                </a:solidFill>
                <a:effectLst>
                  <a:outerShdw blurRad="38100" dist="38100" dir="2700000" algn="tl">
                    <a:srgbClr val="000000"/>
                  </a:outerShdw>
                </a:effectLst>
              </a:rPr>
              <a:t>action</a:t>
            </a:r>
            <a:endParaRPr lang="en-US" i="0" dirty="0">
              <a:solidFill>
                <a:schemeClr val="bg1"/>
              </a:solidFill>
              <a:effectLst>
                <a:outerShdw blurRad="38100" dist="38100" dir="2700000" algn="tl">
                  <a:srgbClr val="000000"/>
                </a:outerShdw>
              </a:effectLst>
            </a:endParaRPr>
          </a:p>
          <a:p>
            <a:pPr algn="ctr">
              <a:defRPr/>
            </a:pPr>
            <a:r>
              <a:rPr lang="en-US" i="0" dirty="0">
                <a:solidFill>
                  <a:schemeClr val="bg1"/>
                </a:solidFill>
              </a:rPr>
              <a:t>(</a:t>
            </a:r>
            <a:r>
              <a:rPr lang="en-US" i="0" dirty="0">
                <a:solidFill>
                  <a:srgbClr val="FFFF00"/>
                </a:solidFill>
              </a:rPr>
              <a:t>v20</a:t>
            </a:r>
            <a:r>
              <a:rPr lang="en-US" i="0" dirty="0">
                <a:solidFill>
                  <a:schemeClr val="bg1"/>
                </a:solidFill>
              </a:rPr>
              <a:t>) Faith without action is “</a:t>
            </a:r>
            <a:r>
              <a:rPr lang="en-US" u="sng" dirty="0">
                <a:solidFill>
                  <a:srgbClr val="FFFF00"/>
                </a:solidFill>
                <a:effectLst>
                  <a:outerShdw blurRad="38100" dist="38100" dir="2700000" algn="tl">
                    <a:srgbClr val="000000"/>
                  </a:outerShdw>
                </a:effectLst>
              </a:rPr>
              <a:t>useless</a:t>
            </a:r>
            <a:r>
              <a:rPr lang="en-US" i="0" dirty="0">
                <a:solidFill>
                  <a:schemeClr val="bg1"/>
                </a:solidFill>
              </a:rPr>
              <a:t>” </a:t>
            </a:r>
          </a:p>
          <a:p>
            <a:pPr algn="ctr">
              <a:defRPr/>
            </a:pPr>
            <a:r>
              <a:rPr lang="en-US" i="0" dirty="0">
                <a:solidFill>
                  <a:schemeClr val="bg1"/>
                </a:solidFill>
              </a:rPr>
              <a:t>(</a:t>
            </a:r>
            <a:r>
              <a:rPr lang="en-US" i="0" dirty="0">
                <a:solidFill>
                  <a:srgbClr val="FFFF00"/>
                </a:solidFill>
              </a:rPr>
              <a:t>v21-23</a:t>
            </a:r>
            <a:r>
              <a:rPr lang="en-US" i="0" dirty="0">
                <a:solidFill>
                  <a:schemeClr val="bg1"/>
                </a:solidFill>
              </a:rPr>
              <a:t>) Abraham’s faith was </a:t>
            </a:r>
            <a:r>
              <a:rPr lang="en-US" u="sng" dirty="0">
                <a:solidFill>
                  <a:srgbClr val="FFFF66"/>
                </a:solidFill>
                <a:effectLst>
                  <a:outerShdw blurRad="38100" dist="38100" dir="2700000" algn="tl">
                    <a:srgbClr val="000000"/>
                  </a:outerShdw>
                </a:effectLst>
              </a:rPr>
              <a:t>perfected</a:t>
            </a:r>
            <a:r>
              <a:rPr lang="en-US" i="0" dirty="0">
                <a:solidFill>
                  <a:schemeClr val="bg1"/>
                </a:solidFill>
              </a:rPr>
              <a:t> by belief working </a:t>
            </a:r>
            <a:r>
              <a:rPr lang="en-US" dirty="0">
                <a:solidFill>
                  <a:schemeClr val="bg1"/>
                </a:solidFill>
              </a:rPr>
              <a:t>with</a:t>
            </a:r>
            <a:r>
              <a:rPr lang="en-US" i="0" dirty="0">
                <a:solidFill>
                  <a:schemeClr val="bg1"/>
                </a:solidFill>
              </a:rPr>
              <a:t> his actions</a:t>
            </a:r>
          </a:p>
          <a:p>
            <a:pPr algn="ctr">
              <a:defRPr/>
            </a:pPr>
            <a:r>
              <a:rPr lang="en-US" i="0" dirty="0">
                <a:solidFill>
                  <a:schemeClr val="bg1"/>
                </a:solidFill>
              </a:rPr>
              <a:t>(</a:t>
            </a:r>
            <a:r>
              <a:rPr lang="en-US" i="0" dirty="0">
                <a:solidFill>
                  <a:srgbClr val="FFFF00"/>
                </a:solidFill>
              </a:rPr>
              <a:t>v24</a:t>
            </a:r>
            <a:r>
              <a:rPr lang="en-US" i="0" dirty="0">
                <a:solidFill>
                  <a:schemeClr val="bg1"/>
                </a:solidFill>
              </a:rPr>
              <a:t>) Justified by action, </a:t>
            </a:r>
            <a:r>
              <a:rPr lang="en-US" u="sng" dirty="0">
                <a:solidFill>
                  <a:srgbClr val="FFFF00"/>
                </a:solidFill>
                <a:effectLst>
                  <a:outerShdw blurRad="38100" dist="38100" dir="2700000" algn="tl">
                    <a:srgbClr val="000000"/>
                  </a:outerShdw>
                </a:effectLst>
              </a:rPr>
              <a:t>not</a:t>
            </a:r>
            <a:r>
              <a:rPr lang="en-US" i="0" dirty="0">
                <a:solidFill>
                  <a:srgbClr val="FFFF00"/>
                </a:solidFill>
              </a:rPr>
              <a:t> “faith alone”</a:t>
            </a:r>
            <a:endParaRPr lang="en-US" i="0" dirty="0">
              <a:solidFill>
                <a:schemeClr val="bg1"/>
              </a:solidFill>
            </a:endParaRPr>
          </a:p>
          <a:p>
            <a:pPr algn="ctr">
              <a:defRPr/>
            </a:pPr>
            <a:r>
              <a:rPr lang="en-US" i="0" dirty="0">
                <a:solidFill>
                  <a:schemeClr val="bg1"/>
                </a:solidFill>
              </a:rPr>
              <a:t>(</a:t>
            </a:r>
            <a:r>
              <a:rPr lang="en-US" i="0" dirty="0">
                <a:solidFill>
                  <a:srgbClr val="FFFF00"/>
                </a:solidFill>
              </a:rPr>
              <a:t>v26</a:t>
            </a:r>
            <a:r>
              <a:rPr lang="en-US" i="0" dirty="0">
                <a:solidFill>
                  <a:schemeClr val="bg1"/>
                </a:solidFill>
              </a:rPr>
              <a:t>) Faith without action is </a:t>
            </a:r>
            <a:r>
              <a:rPr lang="en-US" u="sng" dirty="0">
                <a:solidFill>
                  <a:srgbClr val="FFFF00"/>
                </a:solidFill>
                <a:effectLst>
                  <a:outerShdw blurRad="38100" dist="38100" dir="2700000" algn="tl">
                    <a:srgbClr val="000000"/>
                  </a:outerShdw>
                </a:effectLst>
              </a:rPr>
              <a:t>dead</a:t>
            </a:r>
            <a:endParaRPr lang="en-US" i="0" dirty="0">
              <a:solidFill>
                <a:schemeClr val="bg1"/>
              </a:solidFill>
              <a:effectLst>
                <a:outerShdw blurRad="38100" dist="38100" dir="2700000" algn="tl">
                  <a:srgbClr val="000000"/>
                </a:outerShdw>
              </a:effectLst>
            </a:endParaRPr>
          </a:p>
          <a:p>
            <a:pPr algn="ctr">
              <a:defRPr/>
            </a:pPr>
            <a:r>
              <a:rPr lang="en-US" i="0" dirty="0">
                <a:solidFill>
                  <a:schemeClr val="bg1"/>
                </a:solidFill>
              </a:rPr>
              <a:t>(</a:t>
            </a:r>
            <a:r>
              <a:rPr lang="en-US" i="0" dirty="0">
                <a:solidFill>
                  <a:srgbClr val="FFFF00"/>
                </a:solidFill>
              </a:rPr>
              <a:t>v19</a:t>
            </a:r>
            <a:r>
              <a:rPr lang="en-US" i="0" dirty="0">
                <a:solidFill>
                  <a:schemeClr val="bg1"/>
                </a:solidFill>
              </a:rPr>
              <a:t>)</a:t>
            </a:r>
            <a:r>
              <a:rPr lang="en-US" dirty="0">
                <a:solidFill>
                  <a:srgbClr val="FFFF00"/>
                </a:solidFill>
              </a:rPr>
              <a:t> </a:t>
            </a:r>
            <a:r>
              <a:rPr lang="en-US" dirty="0">
                <a:solidFill>
                  <a:srgbClr val="FFFF00"/>
                </a:solidFill>
                <a:effectLst>
                  <a:outerShdw blurRad="38100" dist="38100" dir="2700000" algn="tl">
                    <a:srgbClr val="000000"/>
                  </a:outerShdw>
                </a:effectLst>
              </a:rPr>
              <a:t>Devils are believers!</a:t>
            </a:r>
            <a:r>
              <a:rPr lang="en-US" i="0" dirty="0">
                <a:solidFill>
                  <a:schemeClr val="bg1"/>
                </a:solidFill>
              </a:rPr>
              <a:t> </a:t>
            </a:r>
          </a:p>
        </p:txBody>
      </p:sp>
      <p:sp>
        <p:nvSpPr>
          <p:cNvPr id="2214916" name="AutoShape 4"/>
          <p:cNvSpPr>
            <a:spLocks noChangeArrowheads="1"/>
          </p:cNvSpPr>
          <p:nvPr/>
        </p:nvSpPr>
        <p:spPr bwMode="auto">
          <a:xfrm>
            <a:off x="390525" y="5797550"/>
            <a:ext cx="8402638" cy="827088"/>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i="0">
                <a:solidFill>
                  <a:schemeClr val="bg1"/>
                </a:solidFill>
                <a:effectLst>
                  <a:outerShdw blurRad="38100" dist="38100" dir="2700000" algn="tl">
                    <a:srgbClr val="000000"/>
                  </a:outerShdw>
                </a:effectLst>
              </a:rPr>
              <a:t>THERE ARE BELIEVERS IN HELL!</a:t>
            </a:r>
          </a:p>
        </p:txBody>
      </p:sp>
      <p:sp>
        <p:nvSpPr>
          <p:cNvPr id="70664" name="Rectangle 5"/>
          <p:cNvSpPr>
            <a:spLocks noGrp="1" noChangeArrowheads="1"/>
          </p:cNvSpPr>
          <p:nvPr>
            <p:ph type="title"/>
          </p:nvPr>
        </p:nvSpPr>
        <p:spPr/>
        <p:txBody>
          <a:bodyPr/>
          <a:lstStyle/>
          <a:p>
            <a:pPr eaLnBrk="1" hangingPunct="1"/>
            <a:r>
              <a:rPr lang="en-US" sz="4000" dirty="0"/>
              <a:t>BELIEF ALONE? (</a:t>
            </a:r>
            <a:r>
              <a:rPr lang="en-US" sz="4000" dirty="0">
                <a:solidFill>
                  <a:srgbClr val="998966"/>
                </a:solidFill>
              </a:rPr>
              <a:t>James 2:14-26</a:t>
            </a:r>
            <a:r>
              <a:rPr lang="en-US" sz="4000" dirty="0"/>
              <a:t>)</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201891" y="1164713"/>
            <a:ext cx="7358063" cy="5207000"/>
          </a:xfrm>
          <a:prstGeom prst="rect">
            <a:avLst/>
          </a:prstGeom>
          <a:noFill/>
          <a:ln w="9525">
            <a:noFill/>
            <a:miter lim="800000"/>
            <a:headEnd/>
            <a:tailEnd/>
          </a:ln>
          <a:effectLst/>
        </p:spPr>
      </p:pic>
      <p:sp>
        <p:nvSpPr>
          <p:cNvPr id="72706" name="Oval 60"/>
          <p:cNvSpPr>
            <a:spLocks noChangeArrowheads="1"/>
          </p:cNvSpPr>
          <p:nvPr/>
        </p:nvSpPr>
        <p:spPr bwMode="auto">
          <a:xfrm rot="-5400000">
            <a:off x="1816100" y="23653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endParaRPr>
          </a:p>
        </p:txBody>
      </p:sp>
      <p:sp>
        <p:nvSpPr>
          <p:cNvPr id="72715" name="Text Box 41"/>
          <p:cNvSpPr txBox="1">
            <a:spLocks noChangeArrowheads="1"/>
          </p:cNvSpPr>
          <p:nvPr/>
        </p:nvSpPr>
        <p:spPr bwMode="auto">
          <a:xfrm>
            <a:off x="774700" y="3479800"/>
            <a:ext cx="1955800" cy="366713"/>
          </a:xfrm>
          <a:prstGeom prst="rect">
            <a:avLst/>
          </a:prstGeom>
          <a:noFill/>
          <a:ln w="9525" algn="ctr">
            <a:noFill/>
            <a:miter lim="800000"/>
            <a:headEnd/>
            <a:tailEnd/>
          </a:ln>
        </p:spPr>
        <p:txBody>
          <a:bodyPr>
            <a:spAutoFit/>
          </a:bodyPr>
          <a:lstStyle/>
          <a:p>
            <a:pPr algn="ctr">
              <a:spcBef>
                <a:spcPct val="50000"/>
              </a:spcBef>
            </a:pPr>
            <a:endParaRPr lang="en-US" sz="1800" i="0">
              <a:latin typeface="Arial" charset="0"/>
            </a:endParaRPr>
          </a:p>
        </p:txBody>
      </p:sp>
      <p:sp>
        <p:nvSpPr>
          <p:cNvPr id="2219050" name="Text Box 42"/>
          <p:cNvSpPr txBox="1">
            <a:spLocks noChangeArrowheads="1"/>
          </p:cNvSpPr>
          <p:nvPr/>
        </p:nvSpPr>
        <p:spPr bwMode="auto">
          <a:xfrm>
            <a:off x="238125" y="3094038"/>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JUSTICE</a:t>
            </a:r>
          </a:p>
        </p:txBody>
      </p:sp>
      <p:sp>
        <p:nvSpPr>
          <p:cNvPr id="2219051" name="Text Box 43"/>
          <p:cNvSpPr txBox="1">
            <a:spLocks noChangeArrowheads="1"/>
          </p:cNvSpPr>
          <p:nvPr/>
        </p:nvSpPr>
        <p:spPr bwMode="auto">
          <a:xfrm>
            <a:off x="6681788" y="3541713"/>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MERCY</a:t>
            </a:r>
          </a:p>
        </p:txBody>
      </p:sp>
      <p:sp>
        <p:nvSpPr>
          <p:cNvPr id="72722" name="Rectangle 59"/>
          <p:cNvSpPr>
            <a:spLocks noGrp="1" noChangeArrowheads="1"/>
          </p:cNvSpPr>
          <p:nvPr>
            <p:ph type="title"/>
          </p:nvPr>
        </p:nvSpPr>
        <p:spPr>
          <a:xfrm>
            <a:off x="0" y="-8850"/>
            <a:ext cx="9144000" cy="1143000"/>
          </a:xfrm>
        </p:spPr>
        <p:txBody>
          <a:bodyPr/>
          <a:lstStyle/>
          <a:p>
            <a:pPr eaLnBrk="1" hangingPunct="1"/>
            <a:r>
              <a:rPr lang="en-US" sz="4000" dirty="0"/>
              <a:t>The OT “Teacher”</a:t>
            </a:r>
          </a:p>
        </p:txBody>
      </p:sp>
      <p:sp>
        <p:nvSpPr>
          <p:cNvPr id="2219054" name="Text Box 46"/>
          <p:cNvSpPr txBox="1">
            <a:spLocks noChangeArrowheads="1"/>
          </p:cNvSpPr>
          <p:nvPr/>
        </p:nvSpPr>
        <p:spPr bwMode="auto">
          <a:xfrm>
            <a:off x="3175" y="1228725"/>
            <a:ext cx="190500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SIN</a:t>
            </a:r>
          </a:p>
        </p:txBody>
      </p:sp>
      <p:sp>
        <p:nvSpPr>
          <p:cNvPr id="2219055" name="Text Box 47"/>
          <p:cNvSpPr txBox="1">
            <a:spLocks noChangeArrowheads="1"/>
          </p:cNvSpPr>
          <p:nvPr/>
        </p:nvSpPr>
        <p:spPr bwMode="auto">
          <a:xfrm>
            <a:off x="5881688" y="1011238"/>
            <a:ext cx="297815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SACRIFICE</a:t>
            </a:r>
          </a:p>
        </p:txBody>
      </p:sp>
      <p:sp>
        <p:nvSpPr>
          <p:cNvPr id="2219056" name="Text Box 48"/>
          <p:cNvSpPr txBox="1">
            <a:spLocks noChangeArrowheads="1"/>
          </p:cNvSpPr>
          <p:nvPr/>
        </p:nvSpPr>
        <p:spPr bwMode="auto">
          <a:xfrm>
            <a:off x="881063" y="4840288"/>
            <a:ext cx="25209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BLOOD</a:t>
            </a:r>
          </a:p>
        </p:txBody>
      </p:sp>
      <p:sp>
        <p:nvSpPr>
          <p:cNvPr id="2219057" name="Text Box 49"/>
          <p:cNvSpPr txBox="1">
            <a:spLocks noChangeArrowheads="1"/>
          </p:cNvSpPr>
          <p:nvPr/>
        </p:nvSpPr>
        <p:spPr bwMode="auto">
          <a:xfrm>
            <a:off x="4184650" y="5278438"/>
            <a:ext cx="4716463" cy="106680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REPRESENTATIVE</a:t>
            </a:r>
            <a:br>
              <a:rPr lang="en-US" i="0" dirty="0">
                <a:solidFill>
                  <a:srgbClr val="FFFF66"/>
                </a:solidFill>
                <a:effectLst>
                  <a:outerShdw blurRad="38100" dist="38100" dir="2700000" algn="tl">
                    <a:srgbClr val="000000"/>
                  </a:outerShdw>
                </a:effectLst>
                <a:latin typeface="Eras Bold ITC" pitchFamily="34" charset="0"/>
              </a:rPr>
            </a:br>
            <a:r>
              <a:rPr lang="en-US" i="0" dirty="0">
                <a:solidFill>
                  <a:srgbClr val="FFFF66"/>
                </a:solidFill>
                <a:effectLst>
                  <a:outerShdw blurRad="38100" dist="38100" dir="2700000" algn="tl">
                    <a:srgbClr val="000000"/>
                  </a:outerShdw>
                </a:effectLst>
                <a:latin typeface="Eras Bold ITC" pitchFamily="34" charset="0"/>
              </a:rPr>
              <a:t>DEATH</a:t>
            </a:r>
          </a:p>
        </p:txBody>
      </p:sp>
      <p:sp>
        <p:nvSpPr>
          <p:cNvPr id="2219058" name="Oval 50"/>
          <p:cNvSpPr>
            <a:spLocks noChangeArrowheads="1"/>
          </p:cNvSpPr>
          <p:nvPr/>
        </p:nvSpPr>
        <p:spPr bwMode="auto">
          <a:xfrm>
            <a:off x="3308350" y="2844800"/>
            <a:ext cx="2560638" cy="1644650"/>
          </a:xfrm>
          <a:prstGeom prst="ellipse">
            <a:avLst/>
          </a:prstGeom>
          <a:solidFill>
            <a:srgbClr val="00B05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600" i="0" dirty="0">
                <a:solidFill>
                  <a:srgbClr val="FFFF00"/>
                </a:solidFill>
                <a:effectLst>
                  <a:outerShdw blurRad="38100" dist="38100" dir="2700000" algn="tl">
                    <a:srgbClr val="000000"/>
                  </a:outerShdw>
                </a:effectLst>
                <a:latin typeface="Eras Bold ITC" pitchFamily="34" charset="0"/>
              </a:rPr>
              <a:t>TEACHER</a:t>
            </a:r>
          </a:p>
          <a:p>
            <a:pPr algn="ctr">
              <a:defRPr/>
            </a:pPr>
            <a:r>
              <a:rPr lang="en-US" sz="1800" b="1" i="0" dirty="0"/>
              <a:t>Gal 3:24</a:t>
            </a:r>
          </a:p>
        </p:txBody>
      </p:sp>
      <p:sp>
        <p:nvSpPr>
          <p:cNvPr id="2219059" name="Text Box 51"/>
          <p:cNvSpPr txBox="1">
            <a:spLocks noChangeArrowheads="1"/>
          </p:cNvSpPr>
          <p:nvPr/>
        </p:nvSpPr>
        <p:spPr bwMode="auto">
          <a:xfrm>
            <a:off x="334963" y="3929063"/>
            <a:ext cx="3235325"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REDEMPTION</a:t>
            </a:r>
          </a:p>
        </p:txBody>
      </p:sp>
      <p:sp>
        <p:nvSpPr>
          <p:cNvPr id="2219060" name="Text Box 52"/>
          <p:cNvSpPr txBox="1">
            <a:spLocks noChangeArrowheads="1"/>
          </p:cNvSpPr>
          <p:nvPr/>
        </p:nvSpPr>
        <p:spPr bwMode="auto">
          <a:xfrm>
            <a:off x="2236788" y="1381125"/>
            <a:ext cx="3235325"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HOLINESS</a:t>
            </a:r>
          </a:p>
        </p:txBody>
      </p:sp>
      <p:sp>
        <p:nvSpPr>
          <p:cNvPr id="2219061" name="Text Box 53"/>
          <p:cNvSpPr txBox="1">
            <a:spLocks noChangeArrowheads="1"/>
          </p:cNvSpPr>
          <p:nvPr/>
        </p:nvSpPr>
        <p:spPr bwMode="auto">
          <a:xfrm>
            <a:off x="0" y="5624513"/>
            <a:ext cx="3903663"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SANCTIFICATION</a:t>
            </a:r>
          </a:p>
        </p:txBody>
      </p:sp>
      <p:sp>
        <p:nvSpPr>
          <p:cNvPr id="2219062" name="Text Box 54"/>
          <p:cNvSpPr txBox="1">
            <a:spLocks noChangeArrowheads="1"/>
          </p:cNvSpPr>
          <p:nvPr/>
        </p:nvSpPr>
        <p:spPr bwMode="auto">
          <a:xfrm>
            <a:off x="5959475" y="1895475"/>
            <a:ext cx="190500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GRACE</a:t>
            </a:r>
          </a:p>
        </p:txBody>
      </p:sp>
      <p:sp>
        <p:nvSpPr>
          <p:cNvPr id="2219064" name="Text Box 56"/>
          <p:cNvSpPr txBox="1">
            <a:spLocks noChangeArrowheads="1"/>
          </p:cNvSpPr>
          <p:nvPr/>
        </p:nvSpPr>
        <p:spPr bwMode="auto">
          <a:xfrm>
            <a:off x="4645025" y="4343400"/>
            <a:ext cx="3919538"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RECONCILIATION</a:t>
            </a:r>
          </a:p>
        </p:txBody>
      </p:sp>
      <p:sp>
        <p:nvSpPr>
          <p:cNvPr id="2219065" name="Text Box 57"/>
          <p:cNvSpPr txBox="1">
            <a:spLocks noChangeArrowheads="1"/>
          </p:cNvSpPr>
          <p:nvPr/>
        </p:nvSpPr>
        <p:spPr bwMode="auto">
          <a:xfrm>
            <a:off x="5461000" y="2751138"/>
            <a:ext cx="31686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ATONEMENT</a:t>
            </a:r>
          </a:p>
        </p:txBody>
      </p:sp>
      <p:sp>
        <p:nvSpPr>
          <p:cNvPr id="2219066" name="Text Box 58"/>
          <p:cNvSpPr txBox="1">
            <a:spLocks noChangeArrowheads="1"/>
          </p:cNvSpPr>
          <p:nvPr/>
        </p:nvSpPr>
        <p:spPr bwMode="auto">
          <a:xfrm>
            <a:off x="504825" y="2219325"/>
            <a:ext cx="278765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FAITH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chemeClr val="bg1"/>
                </a:solidFill>
                <a:effectLst>
                  <a:outerShdw blurRad="38100" dist="38100" dir="2700000" algn="tl">
                    <a:srgbClr val="000000">
                      <a:alpha val="43137"/>
                    </a:srgbClr>
                  </a:outerShdw>
                </a:effectLst>
              </a:rPr>
              <a:t>that </a:t>
            </a:r>
          </a:p>
          <a:p>
            <a:pPr algn="r" eaLnBrk="0" hangingPunct="0">
              <a:lnSpc>
                <a:spcPct val="90000"/>
              </a:lnSpc>
              <a:defRPr/>
            </a:pPr>
            <a:r>
              <a:rPr lang="en-US" sz="6000" b="1" i="0" u="sng" dirty="0">
                <a:solidFill>
                  <a:schemeClr val="bg1"/>
                </a:solidFill>
                <a:effectLst>
                  <a:outerShdw blurRad="38100" dist="38100" dir="2700000" algn="tl">
                    <a:srgbClr val="000000">
                      <a:alpha val="43137"/>
                    </a:srgbClr>
                  </a:outerShdw>
                </a:effectLst>
              </a:rPr>
              <a:t>takes away</a:t>
            </a:r>
            <a:r>
              <a:rPr lang="en-US" sz="6000" b="1" i="0" dirty="0">
                <a:solidFill>
                  <a:schemeClr val="bg1"/>
                </a:solidFill>
                <a:effectLst>
                  <a:outerShdw blurRad="38100" dist="38100" dir="2700000" algn="tl">
                    <a:srgbClr val="000000">
                      <a:alpha val="43137"/>
                    </a:srgbClr>
                  </a:outerShdw>
                </a:effectLst>
              </a:rPr>
              <a:t> the sin of the world”</a:t>
            </a:r>
            <a:r>
              <a:rPr lang="en-US" sz="2400" b="1" i="0" dirty="0">
                <a:solidFill>
                  <a:schemeClr val="bg1"/>
                </a:solidFill>
                <a:effectLst>
                  <a:outerShdw blurRad="38100" dist="38100" dir="2700000" algn="tl">
                    <a:srgbClr val="000000">
                      <a:alpha val="43137"/>
                    </a:srgbClr>
                  </a:outerShdw>
                </a:effectLst>
              </a:rPr>
              <a:t> </a:t>
            </a:r>
          </a:p>
        </p:txBody>
      </p:sp>
      <p:grpSp>
        <p:nvGrpSpPr>
          <p:cNvPr id="2" name="Group 4"/>
          <p:cNvGrpSpPr>
            <a:grpSpLocks/>
          </p:cNvGrpSpPr>
          <p:nvPr/>
        </p:nvGrpSpPr>
        <p:grpSpPr bwMode="auto">
          <a:xfrm>
            <a:off x="488950" y="3795713"/>
            <a:ext cx="2892425" cy="2319337"/>
            <a:chOff x="2738" y="3406"/>
            <a:chExt cx="651" cy="522"/>
          </a:xfrm>
          <a:effectLst>
            <a:outerShdw blurRad="76200" dir="13500000" sy="23000" kx="1200000" algn="br" rotWithShape="0">
              <a:prstClr val="black">
                <a:alpha val="20000"/>
              </a:prstClr>
            </a:outerShdw>
          </a:effectLst>
        </p:grpSpPr>
        <p:sp>
          <p:nvSpPr>
            <p:cNvPr id="7988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p>
          </p:txBody>
        </p:sp>
        <p:sp>
          <p:nvSpPr>
            <p:cNvPr id="7988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p>
          </p:txBody>
        </p:sp>
        <p:sp>
          <p:nvSpPr>
            <p:cNvPr id="7988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p>
          </p:txBody>
        </p:sp>
        <p:sp>
          <p:nvSpPr>
            <p:cNvPr id="7988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pPr algn="ctr"/>
              <a:endParaRPr lang="en-US"/>
            </a:p>
          </p:txBody>
        </p:sp>
        <p:sp>
          <p:nvSpPr>
            <p:cNvPr id="7988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pPr algn="ctr"/>
              <a:endParaRPr lang="en-US"/>
            </a:p>
          </p:txBody>
        </p:sp>
        <p:sp>
          <p:nvSpPr>
            <p:cNvPr id="7988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pPr algn="ctr"/>
              <a:endParaRPr lang="en-US"/>
            </a:p>
          </p:txBody>
        </p:sp>
        <p:sp>
          <p:nvSpPr>
            <p:cNvPr id="7989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pPr algn="ctr"/>
              <a:endParaRPr lang="en-US"/>
            </a:p>
          </p:txBody>
        </p:sp>
        <p:sp>
          <p:nvSpPr>
            <p:cNvPr id="7989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pPr algn="ctr"/>
              <a:endParaRPr lang="en-US"/>
            </a:p>
          </p:txBody>
        </p:sp>
        <p:sp>
          <p:nvSpPr>
            <p:cNvPr id="7989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pPr algn="ctr"/>
              <a:endParaRPr lang="en-US"/>
            </a:p>
          </p:txBody>
        </p:sp>
        <p:sp>
          <p:nvSpPr>
            <p:cNvPr id="7989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pPr algn="ctr"/>
              <a:endParaRPr lang="en-US"/>
            </a:p>
          </p:txBody>
        </p:sp>
        <p:sp>
          <p:nvSpPr>
            <p:cNvPr id="7989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pPr algn="ctr"/>
              <a:endParaRPr lang="en-US"/>
            </a:p>
          </p:txBody>
        </p:sp>
        <p:sp>
          <p:nvSpPr>
            <p:cNvPr id="7989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pPr algn="ctr"/>
              <a:endParaRPr lang="en-US"/>
            </a:p>
          </p:txBody>
        </p:sp>
        <p:sp>
          <p:nvSpPr>
            <p:cNvPr id="7989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pPr algn="ctr"/>
              <a:endParaRPr lang="en-US"/>
            </a:p>
          </p:txBody>
        </p:sp>
        <p:sp>
          <p:nvSpPr>
            <p:cNvPr id="7989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pPr algn="ctr"/>
              <a:endParaRPr lang="en-US"/>
            </a:p>
          </p:txBody>
        </p:sp>
        <p:sp>
          <p:nvSpPr>
            <p:cNvPr id="7989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pPr algn="ctr"/>
              <a:endParaRPr lang="en-US"/>
            </a:p>
          </p:txBody>
        </p:sp>
        <p:sp>
          <p:nvSpPr>
            <p:cNvPr id="7989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pPr algn="ctr"/>
              <a:endParaRPr lang="en-US"/>
            </a:p>
          </p:txBody>
        </p:sp>
        <p:sp>
          <p:nvSpPr>
            <p:cNvPr id="7990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pPr algn="ctr"/>
              <a:endParaRPr lang="en-US"/>
            </a:p>
          </p:txBody>
        </p:sp>
        <p:sp>
          <p:nvSpPr>
            <p:cNvPr id="7990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pPr algn="ctr"/>
              <a:endParaRPr lang="en-US"/>
            </a:p>
          </p:txBody>
        </p:sp>
        <p:sp>
          <p:nvSpPr>
            <p:cNvPr id="7990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pPr algn="ctr"/>
              <a:endParaRPr lang="en-US"/>
            </a:p>
          </p:txBody>
        </p:sp>
        <p:sp>
          <p:nvSpPr>
            <p:cNvPr id="7990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pPr algn="ctr"/>
              <a:endParaRPr lang="en-US"/>
            </a:p>
          </p:txBody>
        </p:sp>
        <p:sp>
          <p:nvSpPr>
            <p:cNvPr id="7990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pPr algn="ctr"/>
              <a:endParaRPr lang="en-US"/>
            </a:p>
          </p:txBody>
        </p:sp>
        <p:sp>
          <p:nvSpPr>
            <p:cNvPr id="7990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pPr algn="ctr"/>
              <a:endParaRPr lang="en-US"/>
            </a:p>
          </p:txBody>
        </p:sp>
        <p:sp>
          <p:nvSpPr>
            <p:cNvPr id="7990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pPr algn="ctr"/>
              <a:endParaRPr lang="en-US"/>
            </a:p>
          </p:txBody>
        </p:sp>
        <p:sp>
          <p:nvSpPr>
            <p:cNvPr id="7990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pPr algn="ctr"/>
              <a:endParaRPr lang="en-US"/>
            </a:p>
          </p:txBody>
        </p:sp>
        <p:sp>
          <p:nvSpPr>
            <p:cNvPr id="7990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pPr algn="ctr"/>
              <a:endParaRPr lang="en-US"/>
            </a:p>
          </p:txBody>
        </p:sp>
        <p:sp>
          <p:nvSpPr>
            <p:cNvPr id="7990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pPr algn="ctr"/>
              <a:endParaRPr lang="en-US"/>
            </a:p>
          </p:txBody>
        </p:sp>
        <p:sp>
          <p:nvSpPr>
            <p:cNvPr id="7991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pPr algn="ctr"/>
              <a:endParaRPr lang="en-US"/>
            </a:p>
          </p:txBody>
        </p:sp>
        <p:sp>
          <p:nvSpPr>
            <p:cNvPr id="7991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pPr algn="ctr"/>
              <a:endParaRPr lang="en-US"/>
            </a:p>
          </p:txBody>
        </p:sp>
        <p:sp>
          <p:nvSpPr>
            <p:cNvPr id="7991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pPr algn="ctr"/>
              <a:endParaRPr lang="en-US"/>
            </a:p>
          </p:txBody>
        </p:sp>
        <p:sp>
          <p:nvSpPr>
            <p:cNvPr id="7991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pPr algn="ctr"/>
              <a:endParaRPr lang="en-US"/>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eaLnBrk="0" hangingPunct="0">
              <a:spcBef>
                <a:spcPct val="50000"/>
              </a:spcBef>
              <a:defRPr/>
            </a:pPr>
            <a:r>
              <a:rPr lang="en-US" sz="6000" b="1" i="0" dirty="0">
                <a:solidFill>
                  <a:schemeClr val="bg1"/>
                </a:solidFill>
                <a:effectLst>
                  <a:outerShdw blurRad="38100" dist="38100" dir="2700000" algn="tl">
                    <a:srgbClr val="000000">
                      <a:alpha val="43137"/>
                    </a:srgbClr>
                  </a:outerShdw>
                </a:effectLst>
              </a:rPr>
              <a:t>“Behold the</a:t>
            </a:r>
            <a:r>
              <a:rPr lang="en-US" sz="2400" b="1" i="0" dirty="0">
                <a:solidFill>
                  <a:schemeClr val="bg1"/>
                </a:solidFill>
                <a:effectLst>
                  <a:outerShdw blurRad="38100" dist="38100" dir="2700000" algn="tl">
                    <a:srgbClr val="000000">
                      <a:alpha val="43137"/>
                    </a:srgbClr>
                  </a:outerShdw>
                </a:effectLst>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8600" b="1" i="0" dirty="0">
                <a:solidFill>
                  <a:srgbClr val="FF0000"/>
                </a:solidFill>
                <a:effectLst>
                  <a:outerShdw blurRad="38100" dist="38100" dir="2700000" algn="tl">
                    <a:srgbClr val="000000"/>
                  </a:outerShdw>
                </a:effectLst>
                <a:latin typeface="Eras Bold ITC" pitchFamily="34" charset="0"/>
              </a:rPr>
              <a:t>LAMB OF GOD</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croll"/>
          <p:cNvPicPr>
            <a:picLocks noChangeAspect="1" noChangeArrowheads="1"/>
          </p:cNvPicPr>
          <p:nvPr/>
        </p:nvPicPr>
        <p:blipFill>
          <a:blip r:embed="rId3"/>
          <a:srcRect/>
          <a:stretch>
            <a:fillRect/>
          </a:stretch>
        </p:blipFill>
        <p:spPr bwMode="auto">
          <a:xfrm>
            <a:off x="222250" y="308292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1379" name="Picture 3" descr="scroll"/>
          <p:cNvPicPr>
            <a:picLocks noChangeAspect="1" noChangeArrowheads="1"/>
          </p:cNvPicPr>
          <p:nvPr/>
        </p:nvPicPr>
        <p:blipFill>
          <a:blip r:embed="rId3"/>
          <a:srcRect/>
          <a:stretch>
            <a:fillRect/>
          </a:stretch>
        </p:blipFill>
        <p:spPr bwMode="auto">
          <a:xfrm>
            <a:off x="2905125" y="306387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1380" name="Rectangle 23"/>
          <p:cNvSpPr>
            <a:spLocks noGrp="1" noChangeArrowheads="1"/>
          </p:cNvSpPr>
          <p:nvPr>
            <p:ph type="title"/>
          </p:nvPr>
        </p:nvSpPr>
        <p:spPr/>
        <p:txBody>
          <a:bodyPr/>
          <a:lstStyle/>
          <a:p>
            <a:pPr eaLnBrk="1" hangingPunct="1"/>
            <a:r>
              <a:rPr lang="en-US" sz="5400"/>
              <a:t>Christ’s Blood in Prophecy</a:t>
            </a:r>
          </a:p>
        </p:txBody>
      </p:sp>
      <p:sp>
        <p:nvSpPr>
          <p:cNvPr id="101381" name="Rectangle 4"/>
          <p:cNvSpPr>
            <a:spLocks noGrp="1" noChangeArrowheads="1"/>
          </p:cNvSpPr>
          <p:nvPr>
            <p:ph type="body" idx="4294967295"/>
          </p:nvPr>
        </p:nvSpPr>
        <p:spPr>
          <a:xfrm>
            <a:off x="0" y="1325563"/>
            <a:ext cx="8596313" cy="819150"/>
          </a:xfrm>
        </p:spPr>
        <p:txBody>
          <a:bodyPr/>
          <a:lstStyle/>
          <a:p>
            <a:pPr marL="38100" indent="-38100" algn="ctr" eaLnBrk="1" hangingPunct="1">
              <a:buFontTx/>
              <a:buNone/>
            </a:pPr>
            <a:r>
              <a:rPr lang="en-US" sz="2400">
                <a:solidFill>
                  <a:schemeClr val="accent2"/>
                </a:solidFill>
                <a:latin typeface="Eras Bold ITC" pitchFamily="34" charset="0"/>
              </a:rPr>
              <a:t>	</a:t>
            </a:r>
            <a:r>
              <a:rPr lang="en-US" sz="4000">
                <a:solidFill>
                  <a:schemeClr val="accent2"/>
                </a:solidFill>
                <a:latin typeface="Eras Bold ITC" pitchFamily="34" charset="0"/>
              </a:rPr>
              <a:t>Isaiah 53</a:t>
            </a:r>
          </a:p>
          <a:p>
            <a:pPr marL="38100" indent="-38100" algn="ctr" eaLnBrk="1" hangingPunct="1">
              <a:buFontTx/>
              <a:buNone/>
            </a:pPr>
            <a:endParaRPr lang="en-US" sz="2400" i="1">
              <a:solidFill>
                <a:schemeClr val="accent2"/>
              </a:solidFill>
              <a:latin typeface="Eras Bold ITC" pitchFamily="34" charset="0"/>
            </a:endParaRPr>
          </a:p>
        </p:txBody>
      </p:sp>
      <p:sp>
        <p:nvSpPr>
          <p:cNvPr id="101382" name="Rectangle 5"/>
          <p:cNvSpPr>
            <a:spLocks noChangeArrowheads="1"/>
          </p:cNvSpPr>
          <p:nvPr/>
        </p:nvSpPr>
        <p:spPr bwMode="auto">
          <a:xfrm>
            <a:off x="381000" y="457200"/>
            <a:ext cx="8366125" cy="6096000"/>
          </a:xfrm>
          <a:prstGeom prst="rect">
            <a:avLst/>
          </a:prstGeom>
          <a:noFill/>
          <a:ln w="9525" algn="ctr">
            <a:noFill/>
            <a:miter lim="800000"/>
            <a:headEnd/>
            <a:tailEnd/>
          </a:ln>
        </p:spPr>
        <p:txBody>
          <a:bodyPr wrap="none" anchor="ctr"/>
          <a:lstStyle/>
          <a:p>
            <a:pPr algn="ctr"/>
            <a:endParaRPr lang="en-US"/>
          </a:p>
        </p:txBody>
      </p:sp>
      <p:sp>
        <p:nvSpPr>
          <p:cNvPr id="101383" name="Line 7"/>
          <p:cNvSpPr>
            <a:spLocks noChangeShapeType="1"/>
          </p:cNvSpPr>
          <p:nvPr/>
        </p:nvSpPr>
        <p:spPr bwMode="auto">
          <a:xfrm>
            <a:off x="1073150" y="3322638"/>
            <a:ext cx="7356475" cy="0"/>
          </a:xfrm>
          <a:prstGeom prst="line">
            <a:avLst/>
          </a:prstGeom>
          <a:noFill/>
          <a:ln w="57150">
            <a:solidFill>
              <a:schemeClr val="tx1"/>
            </a:solidFill>
            <a:round/>
            <a:headEnd/>
            <a:tailEnd/>
          </a:ln>
        </p:spPr>
        <p:txBody>
          <a:bodyPr/>
          <a:lstStyle/>
          <a:p>
            <a:endParaRPr lang="en-US"/>
          </a:p>
        </p:txBody>
      </p:sp>
      <p:sp>
        <p:nvSpPr>
          <p:cNvPr id="101384" name="Line 8"/>
          <p:cNvSpPr>
            <a:spLocks noChangeShapeType="1"/>
          </p:cNvSpPr>
          <p:nvPr/>
        </p:nvSpPr>
        <p:spPr bwMode="auto">
          <a:xfrm>
            <a:off x="8323263" y="3313113"/>
            <a:ext cx="0" cy="152400"/>
          </a:xfrm>
          <a:prstGeom prst="line">
            <a:avLst/>
          </a:prstGeom>
          <a:noFill/>
          <a:ln w="38100">
            <a:solidFill>
              <a:schemeClr val="tx1"/>
            </a:solidFill>
            <a:round/>
            <a:headEnd/>
            <a:tailEnd/>
          </a:ln>
        </p:spPr>
        <p:txBody>
          <a:bodyPr/>
          <a:lstStyle/>
          <a:p>
            <a:endParaRPr lang="en-US"/>
          </a:p>
        </p:txBody>
      </p:sp>
      <p:sp>
        <p:nvSpPr>
          <p:cNvPr id="101385" name="Text Box 9"/>
          <p:cNvSpPr txBox="1">
            <a:spLocks noChangeArrowheads="1"/>
          </p:cNvSpPr>
          <p:nvPr/>
        </p:nvSpPr>
        <p:spPr bwMode="auto">
          <a:xfrm>
            <a:off x="7866063" y="2841625"/>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1" i="0">
                <a:latin typeface="Arial" charset="0"/>
              </a:rPr>
              <a:t>30 AD</a:t>
            </a:r>
          </a:p>
        </p:txBody>
      </p:sp>
      <p:sp>
        <p:nvSpPr>
          <p:cNvPr id="101386" name="Text Box 10"/>
          <p:cNvSpPr txBox="1">
            <a:spLocks noChangeArrowheads="1"/>
          </p:cNvSpPr>
          <p:nvPr/>
        </p:nvSpPr>
        <p:spPr bwMode="auto">
          <a:xfrm>
            <a:off x="7713663" y="3467100"/>
            <a:ext cx="1200150" cy="581025"/>
          </a:xfrm>
          <a:prstGeom prst="rect">
            <a:avLst/>
          </a:prstGeom>
          <a:noFill/>
          <a:ln w="9525">
            <a:noFill/>
            <a:miter lim="800000"/>
            <a:headEnd/>
            <a:tailEnd/>
          </a:ln>
        </p:spPr>
        <p:txBody>
          <a:bodyPr>
            <a:spAutoFit/>
          </a:bodyPr>
          <a:lstStyle/>
          <a:p>
            <a:pPr algn="ctr" eaLnBrk="0" hangingPunct="0">
              <a:spcBef>
                <a:spcPct val="50000"/>
              </a:spcBef>
            </a:pPr>
            <a:r>
              <a:rPr lang="en-US" sz="1600" b="1" i="0">
                <a:latin typeface="Arial" charset="0"/>
              </a:rPr>
              <a:t>Jesus’ Death</a:t>
            </a:r>
          </a:p>
        </p:txBody>
      </p:sp>
      <p:sp>
        <p:nvSpPr>
          <p:cNvPr id="101387" name="Text Box 11"/>
          <p:cNvSpPr txBox="1">
            <a:spLocks noChangeArrowheads="1"/>
          </p:cNvSpPr>
          <p:nvPr/>
        </p:nvSpPr>
        <p:spPr bwMode="auto">
          <a:xfrm>
            <a:off x="544513" y="3595688"/>
            <a:ext cx="1630362" cy="13112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First five books of Bible written</a:t>
            </a:r>
          </a:p>
        </p:txBody>
      </p:sp>
      <p:sp>
        <p:nvSpPr>
          <p:cNvPr id="101388" name="Line 12"/>
          <p:cNvSpPr>
            <a:spLocks noChangeShapeType="1"/>
          </p:cNvSpPr>
          <p:nvPr/>
        </p:nvSpPr>
        <p:spPr bwMode="auto">
          <a:xfrm>
            <a:off x="1106488" y="3313113"/>
            <a:ext cx="0" cy="152400"/>
          </a:xfrm>
          <a:prstGeom prst="line">
            <a:avLst/>
          </a:prstGeom>
          <a:noFill/>
          <a:ln w="57150">
            <a:solidFill>
              <a:schemeClr val="tx1"/>
            </a:solidFill>
            <a:round/>
            <a:headEnd/>
            <a:tailEnd/>
          </a:ln>
        </p:spPr>
        <p:txBody>
          <a:bodyPr lIns="92075" tIns="46038" rIns="92075" bIns="46038" anchor="ctr"/>
          <a:lstStyle/>
          <a:p>
            <a:endParaRPr lang="en-US"/>
          </a:p>
        </p:txBody>
      </p:sp>
      <p:sp>
        <p:nvSpPr>
          <p:cNvPr id="101389" name="Text Box 13"/>
          <p:cNvSpPr txBox="1">
            <a:spLocks noChangeArrowheads="1"/>
          </p:cNvSpPr>
          <p:nvPr/>
        </p:nvSpPr>
        <p:spPr bwMode="auto">
          <a:xfrm>
            <a:off x="241300" y="2825750"/>
            <a:ext cx="1795463" cy="3968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1400 BC</a:t>
            </a:r>
          </a:p>
        </p:txBody>
      </p:sp>
      <p:sp>
        <p:nvSpPr>
          <p:cNvPr id="101390" name="Line 14"/>
          <p:cNvSpPr>
            <a:spLocks noChangeShapeType="1"/>
          </p:cNvSpPr>
          <p:nvPr/>
        </p:nvSpPr>
        <p:spPr bwMode="auto">
          <a:xfrm>
            <a:off x="4002088" y="3349625"/>
            <a:ext cx="0" cy="152400"/>
          </a:xfrm>
          <a:prstGeom prst="line">
            <a:avLst/>
          </a:prstGeom>
          <a:noFill/>
          <a:ln w="57150">
            <a:solidFill>
              <a:schemeClr val="tx1"/>
            </a:solidFill>
            <a:round/>
            <a:headEnd/>
            <a:tailEnd/>
          </a:ln>
        </p:spPr>
        <p:txBody>
          <a:bodyPr lIns="92075" tIns="46038" rIns="92075" bIns="46038" anchor="ctr"/>
          <a:lstStyle/>
          <a:p>
            <a:endParaRPr lang="en-US"/>
          </a:p>
        </p:txBody>
      </p:sp>
      <p:sp>
        <p:nvSpPr>
          <p:cNvPr id="101391" name="Text Box 15"/>
          <p:cNvSpPr txBox="1">
            <a:spLocks noChangeArrowheads="1"/>
          </p:cNvSpPr>
          <p:nvPr/>
        </p:nvSpPr>
        <p:spPr bwMode="auto">
          <a:xfrm>
            <a:off x="3136900" y="2862263"/>
            <a:ext cx="1795463" cy="3968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750 BC</a:t>
            </a:r>
          </a:p>
        </p:txBody>
      </p:sp>
      <p:sp>
        <p:nvSpPr>
          <p:cNvPr id="101392" name="Text Box 16"/>
          <p:cNvSpPr txBox="1">
            <a:spLocks noChangeArrowheads="1"/>
          </p:cNvSpPr>
          <p:nvPr/>
        </p:nvSpPr>
        <p:spPr bwMode="auto">
          <a:xfrm>
            <a:off x="3249613" y="3617913"/>
            <a:ext cx="1517650" cy="10064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Isaiah’s Prophecy written</a:t>
            </a:r>
          </a:p>
        </p:txBody>
      </p:sp>
      <p:sp>
        <p:nvSpPr>
          <p:cNvPr id="101393" name="Line 17"/>
          <p:cNvSpPr>
            <a:spLocks noChangeShapeType="1"/>
          </p:cNvSpPr>
          <p:nvPr/>
        </p:nvSpPr>
        <p:spPr bwMode="auto">
          <a:xfrm>
            <a:off x="7529513" y="3335338"/>
            <a:ext cx="0" cy="152400"/>
          </a:xfrm>
          <a:prstGeom prst="line">
            <a:avLst/>
          </a:prstGeom>
          <a:noFill/>
          <a:ln w="38100">
            <a:solidFill>
              <a:schemeClr val="tx1"/>
            </a:solidFill>
            <a:round/>
            <a:headEnd/>
            <a:tailEnd/>
          </a:ln>
        </p:spPr>
        <p:txBody>
          <a:bodyPr/>
          <a:lstStyle/>
          <a:p>
            <a:endParaRPr lang="en-US"/>
          </a:p>
        </p:txBody>
      </p:sp>
      <p:sp>
        <p:nvSpPr>
          <p:cNvPr id="101394" name="Text Box 18"/>
          <p:cNvSpPr txBox="1">
            <a:spLocks noChangeArrowheads="1"/>
          </p:cNvSpPr>
          <p:nvPr/>
        </p:nvSpPr>
        <p:spPr bwMode="auto">
          <a:xfrm>
            <a:off x="7072313" y="2847975"/>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1" i="0">
                <a:latin typeface="Arial" charset="0"/>
              </a:rPr>
              <a:t>0 AD</a:t>
            </a:r>
          </a:p>
        </p:txBody>
      </p:sp>
      <p:sp>
        <p:nvSpPr>
          <p:cNvPr id="101395" name="Text Box 19"/>
          <p:cNvSpPr txBox="1">
            <a:spLocks noChangeArrowheads="1"/>
          </p:cNvSpPr>
          <p:nvPr/>
        </p:nvSpPr>
        <p:spPr bwMode="auto">
          <a:xfrm>
            <a:off x="6919913" y="3473450"/>
            <a:ext cx="1200150" cy="581025"/>
          </a:xfrm>
          <a:prstGeom prst="rect">
            <a:avLst/>
          </a:prstGeom>
          <a:noFill/>
          <a:ln w="9525">
            <a:noFill/>
            <a:miter lim="800000"/>
            <a:headEnd/>
            <a:tailEnd/>
          </a:ln>
        </p:spPr>
        <p:txBody>
          <a:bodyPr>
            <a:spAutoFit/>
          </a:bodyPr>
          <a:lstStyle/>
          <a:p>
            <a:pPr algn="ctr" eaLnBrk="0" hangingPunct="0">
              <a:spcBef>
                <a:spcPct val="50000"/>
              </a:spcBef>
            </a:pPr>
            <a:r>
              <a:rPr lang="en-US" sz="1600" b="1" i="0">
                <a:latin typeface="Arial" charset="0"/>
              </a:rPr>
              <a:t>Jesus’ Birth</a:t>
            </a:r>
          </a:p>
        </p:txBody>
      </p:sp>
      <p:sp>
        <p:nvSpPr>
          <p:cNvPr id="2279444" name="AutoShape 20"/>
          <p:cNvSpPr>
            <a:spLocks noChangeArrowheads="1"/>
          </p:cNvSpPr>
          <p:nvPr/>
        </p:nvSpPr>
        <p:spPr bwMode="auto">
          <a:xfrm flipH="1">
            <a:off x="3098800" y="2106613"/>
            <a:ext cx="4722813" cy="800100"/>
          </a:xfrm>
          <a:prstGeom prst="curvedDownArrow">
            <a:avLst>
              <a:gd name="adj1" fmla="val 74195"/>
              <a:gd name="adj2" fmla="val 192250"/>
              <a:gd name="adj3" fmla="val 33333"/>
            </a:avLst>
          </a:prstGeom>
          <a:solidFill>
            <a:srgbClr val="FF0000"/>
          </a:solidFill>
          <a:ln>
            <a:headEnd/>
            <a:tailEnd/>
          </a:ln>
          <a:effectLst>
            <a:outerShdw blurRad="50800" dist="1016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279445" name="Rectangle 21"/>
          <p:cNvSpPr>
            <a:spLocks noChangeArrowheads="1"/>
          </p:cNvSpPr>
          <p:nvPr/>
        </p:nvSpPr>
        <p:spPr bwMode="auto">
          <a:xfrm>
            <a:off x="5429250" y="4532313"/>
            <a:ext cx="2233613" cy="1387475"/>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flatTx/>
          </a:bodyPr>
          <a:lstStyle/>
          <a:p>
            <a:pPr algn="ctr">
              <a:defRPr/>
            </a:pPr>
            <a:r>
              <a:rPr lang="en-US" sz="2800" b="1" i="0">
                <a:solidFill>
                  <a:schemeClr val="bg1"/>
                </a:solidFill>
                <a:effectLst>
                  <a:outerShdw blurRad="38100" dist="38100" dir="2700000" algn="tl">
                    <a:srgbClr val="000000"/>
                  </a:outerShdw>
                </a:effectLst>
                <a:latin typeface="Arial" charset="0"/>
              </a:rPr>
              <a:t>750 years before Christ!</a:t>
            </a:r>
          </a:p>
        </p:txBody>
      </p:sp>
      <p:pic>
        <p:nvPicPr>
          <p:cNvPr id="23" name="Picture 5" descr="CHRISTONCROSS"/>
          <p:cNvPicPr>
            <a:picLocks noChangeAspect="1" noChangeArrowheads="1"/>
          </p:cNvPicPr>
          <p:nvPr/>
        </p:nvPicPr>
        <p:blipFill>
          <a:blip r:embed="rId4" cstate="print">
            <a:lum contrast="40000"/>
          </a:blip>
          <a:srcRect/>
          <a:stretch>
            <a:fillRect/>
          </a:stretch>
        </p:blipFill>
        <p:spPr bwMode="auto">
          <a:xfrm>
            <a:off x="7843694" y="4133462"/>
            <a:ext cx="982676" cy="641914"/>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AutoShape 2"/>
          <p:cNvSpPr>
            <a:spLocks noChangeArrowheads="1"/>
          </p:cNvSpPr>
          <p:nvPr/>
        </p:nvSpPr>
        <p:spPr bwMode="auto">
          <a:xfrm>
            <a:off x="292100" y="2524125"/>
            <a:ext cx="6145213" cy="1858963"/>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3168259" name="Rectangle 3"/>
          <p:cNvSpPr>
            <a:spLocks noChangeArrowheads="1"/>
          </p:cNvSpPr>
          <p:nvPr/>
        </p:nvSpPr>
        <p:spPr bwMode="auto">
          <a:xfrm>
            <a:off x="130175" y="1639888"/>
            <a:ext cx="7937500" cy="609600"/>
          </a:xfrm>
          <a:prstGeom prst="rect">
            <a:avLst/>
          </a:prstGeom>
          <a:noFill/>
          <a:ln w="9525">
            <a:noFill/>
            <a:miter lim="800000"/>
            <a:headEnd/>
            <a:tailEnd/>
          </a:ln>
        </p:spPr>
        <p:txBody>
          <a:bodyPr/>
          <a:lstStyle/>
          <a:p>
            <a:pPr marL="342900" indent="-342900">
              <a:spcBef>
                <a:spcPct val="20000"/>
              </a:spcBef>
              <a:buClr>
                <a:schemeClr val="tx1"/>
              </a:buClr>
            </a:pPr>
            <a:r>
              <a:rPr lang="en-US" sz="4000" i="0">
                <a:solidFill>
                  <a:srgbClr val="E0014A"/>
                </a:solidFill>
                <a:latin typeface="Eras Ultra ITC" pitchFamily="34" charset="0"/>
              </a:rPr>
              <a:t>THE GREAT COMMISSION</a:t>
            </a:r>
            <a:r>
              <a:rPr lang="en-US" sz="2400" i="0">
                <a:solidFill>
                  <a:srgbClr val="990033"/>
                </a:solidFill>
                <a:latin typeface="Eras Ultra ITC" pitchFamily="34" charset="0"/>
              </a:rPr>
              <a:t> </a:t>
            </a:r>
          </a:p>
        </p:txBody>
      </p:sp>
      <p:sp>
        <p:nvSpPr>
          <p:cNvPr id="3168260" name="Rectangle 4"/>
          <p:cNvSpPr>
            <a:spLocks noChangeArrowheads="1"/>
          </p:cNvSpPr>
          <p:nvPr/>
        </p:nvSpPr>
        <p:spPr bwMode="auto">
          <a:xfrm>
            <a:off x="371475" y="2590800"/>
            <a:ext cx="5859463" cy="1739900"/>
          </a:xfrm>
          <a:prstGeom prst="rect">
            <a:avLst/>
          </a:prstGeom>
          <a:noFill/>
          <a:ln w="9525">
            <a:noFill/>
            <a:miter lim="800000"/>
            <a:headEnd/>
            <a:tailEnd/>
          </a:ln>
          <a:effectLst/>
        </p:spPr>
        <p:txBody>
          <a:bodyPr>
            <a:spAutoFit/>
          </a:bodyPr>
          <a:lstStyle/>
          <a:p>
            <a:pPr algn="ctr">
              <a:defRPr/>
            </a:pPr>
            <a:r>
              <a:rPr lang="en-US" sz="3600" b="1" i="0" dirty="0">
                <a:solidFill>
                  <a:schemeClr val="bg1"/>
                </a:solidFill>
                <a:effectLst>
                  <a:outerShdw blurRad="38100" dist="38100" dir="2700000" algn="tl">
                    <a:srgbClr val="000000">
                      <a:alpha val="43137"/>
                    </a:srgbClr>
                  </a:outerShdw>
                </a:effectLst>
                <a:cs typeface="+mn-cs"/>
              </a:rPr>
              <a:t>“Go into all the world and </a:t>
            </a:r>
          </a:p>
          <a:p>
            <a:pPr algn="ctr">
              <a:defRPr/>
            </a:pPr>
            <a:r>
              <a:rPr lang="en-US" sz="3600" b="1" i="0" dirty="0">
                <a:solidFill>
                  <a:schemeClr val="bg1"/>
                </a:solidFill>
                <a:effectLst>
                  <a:outerShdw blurRad="38100" dist="38100" dir="2700000" algn="tl">
                    <a:srgbClr val="000000">
                      <a:alpha val="43137"/>
                    </a:srgbClr>
                  </a:outerShdw>
                </a:effectLst>
                <a:cs typeface="+mn-cs"/>
              </a:rPr>
              <a:t>preach</a:t>
            </a:r>
            <a:r>
              <a:rPr lang="en-US" sz="3600" b="1" i="0" dirty="0">
                <a:solidFill>
                  <a:srgbClr val="FFFF00"/>
                </a:solidFill>
                <a:effectLst>
                  <a:outerShdw blurRad="38100" dist="38100" dir="2700000" algn="tl">
                    <a:srgbClr val="000000">
                      <a:alpha val="43137"/>
                    </a:srgbClr>
                  </a:outerShdw>
                </a:effectLst>
                <a:cs typeface="+mn-cs"/>
              </a:rPr>
              <a:t> </a:t>
            </a:r>
            <a:r>
              <a:rPr lang="en-US" sz="3600" b="1" dirty="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a:solidFill>
                  <a:schemeClr val="bg1"/>
                </a:solidFill>
                <a:effectLst>
                  <a:outerShdw blurRad="38100" dist="38100" dir="2700000" algn="tl">
                    <a:srgbClr val="000000">
                      <a:alpha val="43137"/>
                    </a:srgbClr>
                  </a:outerShdw>
                </a:effectLst>
                <a:cs typeface="+mn-cs"/>
              </a:rPr>
              <a:t>to all creation.”</a:t>
            </a:r>
          </a:p>
        </p:txBody>
      </p:sp>
      <p:sp>
        <p:nvSpPr>
          <p:cNvPr id="3168261" name="Text Box 5"/>
          <p:cNvSpPr txBox="1">
            <a:spLocks noChangeArrowheads="1"/>
          </p:cNvSpPr>
          <p:nvPr/>
        </p:nvSpPr>
        <p:spPr bwMode="auto">
          <a:xfrm>
            <a:off x="4208463" y="4437063"/>
            <a:ext cx="1954212" cy="519112"/>
          </a:xfrm>
          <a:prstGeom prst="rect">
            <a:avLst/>
          </a:prstGeom>
          <a:noFill/>
          <a:ln w="9525">
            <a:noFill/>
            <a:miter lim="800000"/>
            <a:headEnd/>
            <a:tailEnd/>
          </a:ln>
        </p:spPr>
        <p:txBody>
          <a:bodyPr wrap="none">
            <a:spAutoFit/>
          </a:bodyPr>
          <a:lstStyle/>
          <a:p>
            <a:r>
              <a:rPr lang="en-US" sz="2800" b="1" i="0">
                <a:solidFill>
                  <a:srgbClr val="997934"/>
                </a:solidFill>
              </a:rPr>
              <a:t>Mark 16:15</a:t>
            </a:r>
          </a:p>
        </p:txBody>
      </p:sp>
      <p:sp>
        <p:nvSpPr>
          <p:cNvPr id="15368" name="Rectangle 33"/>
          <p:cNvSpPr>
            <a:spLocks noGrp="1" noChangeArrowheads="1"/>
          </p:cNvSpPr>
          <p:nvPr>
            <p:ph type="title"/>
          </p:nvPr>
        </p:nvSpPr>
        <p:spPr/>
        <p:txBody>
          <a:bodyPr/>
          <a:lstStyle/>
          <a:p>
            <a:pPr eaLnBrk="1" hangingPunct="1"/>
            <a:r>
              <a:rPr lang="en-US" sz="4000">
                <a:solidFill>
                  <a:schemeClr val="tx1"/>
                </a:solidFill>
              </a:rPr>
              <a:t>An Urgent and Important Command</a:t>
            </a:r>
          </a:p>
        </p:txBody>
      </p:sp>
      <p:grpSp>
        <p:nvGrpSpPr>
          <p:cNvPr id="2" name="Group 6"/>
          <p:cNvGrpSpPr>
            <a:grpSpLocks/>
          </p:cNvGrpSpPr>
          <p:nvPr/>
        </p:nvGrpSpPr>
        <p:grpSpPr bwMode="auto">
          <a:xfrm>
            <a:off x="6372225" y="2101850"/>
            <a:ext cx="3128963" cy="4729163"/>
            <a:chOff x="3789" y="1304"/>
            <a:chExt cx="1971" cy="2979"/>
          </a:xfrm>
        </p:grpSpPr>
        <p:grpSp>
          <p:nvGrpSpPr>
            <p:cNvPr id="3" name="Group 7"/>
            <p:cNvGrpSpPr>
              <a:grpSpLocks/>
            </p:cNvGrpSpPr>
            <p:nvPr/>
          </p:nvGrpSpPr>
          <p:grpSpPr bwMode="auto">
            <a:xfrm>
              <a:off x="3809" y="1304"/>
              <a:ext cx="1951" cy="2313"/>
              <a:chOff x="3521" y="2071"/>
              <a:chExt cx="2322" cy="2093"/>
            </a:xfrm>
          </p:grpSpPr>
          <p:sp>
            <p:nvSpPr>
              <p:cNvPr id="15390" name="Freeform 8"/>
              <p:cNvSpPr>
                <a:spLocks/>
              </p:cNvSpPr>
              <p:nvPr/>
            </p:nvSpPr>
            <p:spPr bwMode="auto">
              <a:xfrm>
                <a:off x="3521" y="2071"/>
                <a:ext cx="2322" cy="1974"/>
              </a:xfrm>
              <a:custGeom>
                <a:avLst/>
                <a:gdLst>
                  <a:gd name="T0" fmla="*/ 22 w 2322"/>
                  <a:gd name="T1" fmla="*/ 1582 h 1974"/>
                  <a:gd name="T2" fmla="*/ 66 w 2322"/>
                  <a:gd name="T3" fmla="*/ 1415 h 1974"/>
                  <a:gd name="T4" fmla="*/ 121 w 2322"/>
                  <a:gd name="T5" fmla="*/ 1254 h 1974"/>
                  <a:gd name="T6" fmla="*/ 185 w 2322"/>
                  <a:gd name="T7" fmla="*/ 1103 h 1974"/>
                  <a:gd name="T8" fmla="*/ 259 w 2322"/>
                  <a:gd name="T9" fmla="*/ 958 h 1974"/>
                  <a:gd name="T10" fmla="*/ 344 w 2322"/>
                  <a:gd name="T11" fmla="*/ 825 h 1974"/>
                  <a:gd name="T12" fmla="*/ 433 w 2322"/>
                  <a:gd name="T13" fmla="*/ 701 h 1974"/>
                  <a:gd name="T14" fmla="*/ 529 w 2322"/>
                  <a:gd name="T15" fmla="*/ 584 h 1974"/>
                  <a:gd name="T16" fmla="*/ 630 w 2322"/>
                  <a:gd name="T17" fmla="*/ 477 h 1974"/>
                  <a:gd name="T18" fmla="*/ 734 w 2322"/>
                  <a:gd name="T19" fmla="*/ 379 h 1974"/>
                  <a:gd name="T20" fmla="*/ 841 w 2322"/>
                  <a:gd name="T21" fmla="*/ 292 h 1974"/>
                  <a:gd name="T22" fmla="*/ 950 w 2322"/>
                  <a:gd name="T23" fmla="*/ 218 h 1974"/>
                  <a:gd name="T24" fmla="*/ 1058 w 2322"/>
                  <a:gd name="T25" fmla="*/ 151 h 1974"/>
                  <a:gd name="T26" fmla="*/ 1167 w 2322"/>
                  <a:gd name="T27" fmla="*/ 99 h 1974"/>
                  <a:gd name="T28" fmla="*/ 1274 w 2322"/>
                  <a:gd name="T29" fmla="*/ 57 h 1974"/>
                  <a:gd name="T30" fmla="*/ 1378 w 2322"/>
                  <a:gd name="T31" fmla="*/ 26 h 1974"/>
                  <a:gd name="T32" fmla="*/ 1527 w 2322"/>
                  <a:gd name="T33" fmla="*/ 2 h 1974"/>
                  <a:gd name="T34" fmla="*/ 1680 w 2322"/>
                  <a:gd name="T35" fmla="*/ 6 h 1974"/>
                  <a:gd name="T36" fmla="*/ 1819 w 2322"/>
                  <a:gd name="T37" fmla="*/ 38 h 1974"/>
                  <a:gd name="T38" fmla="*/ 1941 w 2322"/>
                  <a:gd name="T39" fmla="*/ 99 h 1974"/>
                  <a:gd name="T40" fmla="*/ 2048 w 2322"/>
                  <a:gd name="T41" fmla="*/ 183 h 1974"/>
                  <a:gd name="T42" fmla="*/ 2139 w 2322"/>
                  <a:gd name="T43" fmla="*/ 288 h 1974"/>
                  <a:gd name="T44" fmla="*/ 2211 w 2322"/>
                  <a:gd name="T45" fmla="*/ 413 h 1974"/>
                  <a:gd name="T46" fmla="*/ 2265 w 2322"/>
                  <a:gd name="T47" fmla="*/ 552 h 1974"/>
                  <a:gd name="T48" fmla="*/ 2304 w 2322"/>
                  <a:gd name="T49" fmla="*/ 705 h 1974"/>
                  <a:gd name="T50" fmla="*/ 2320 w 2322"/>
                  <a:gd name="T51" fmla="*/ 870 h 1974"/>
                  <a:gd name="T52" fmla="*/ 2318 w 2322"/>
                  <a:gd name="T53" fmla="*/ 1041 h 1974"/>
                  <a:gd name="T54" fmla="*/ 2300 w 2322"/>
                  <a:gd name="T55" fmla="*/ 1220 h 1974"/>
                  <a:gd name="T56" fmla="*/ 2257 w 2322"/>
                  <a:gd name="T57" fmla="*/ 1399 h 1974"/>
                  <a:gd name="T58" fmla="*/ 2197 w 2322"/>
                  <a:gd name="T59" fmla="*/ 1580 h 1974"/>
                  <a:gd name="T60" fmla="*/ 2117 w 2322"/>
                  <a:gd name="T61" fmla="*/ 1757 h 1974"/>
                  <a:gd name="T62" fmla="*/ 2012 w 2322"/>
                  <a:gd name="T63" fmla="*/ 1932 h 1974"/>
                  <a:gd name="T64" fmla="*/ 1889 w 2322"/>
                  <a:gd name="T65" fmla="*/ 1966 h 1974"/>
                  <a:gd name="T66" fmla="*/ 1750 w 2322"/>
                  <a:gd name="T67" fmla="*/ 1954 h 1974"/>
                  <a:gd name="T68" fmla="*/ 1599 w 2322"/>
                  <a:gd name="T69" fmla="*/ 1938 h 1974"/>
                  <a:gd name="T70" fmla="*/ 1445 w 2322"/>
                  <a:gd name="T71" fmla="*/ 1920 h 1974"/>
                  <a:gd name="T72" fmla="*/ 1280 w 2322"/>
                  <a:gd name="T73" fmla="*/ 1898 h 1974"/>
                  <a:gd name="T74" fmla="*/ 1115 w 2322"/>
                  <a:gd name="T75" fmla="*/ 1878 h 1974"/>
                  <a:gd name="T76" fmla="*/ 950 w 2322"/>
                  <a:gd name="T77" fmla="*/ 1856 h 1974"/>
                  <a:gd name="T78" fmla="*/ 789 w 2322"/>
                  <a:gd name="T79" fmla="*/ 1834 h 1974"/>
                  <a:gd name="T80" fmla="*/ 636 w 2322"/>
                  <a:gd name="T81" fmla="*/ 1811 h 1974"/>
                  <a:gd name="T82" fmla="*/ 491 w 2322"/>
                  <a:gd name="T83" fmla="*/ 1789 h 1974"/>
                  <a:gd name="T84" fmla="*/ 360 w 2322"/>
                  <a:gd name="T85" fmla="*/ 1769 h 1974"/>
                  <a:gd name="T86" fmla="*/ 245 w 2322"/>
                  <a:gd name="T87" fmla="*/ 1751 h 1974"/>
                  <a:gd name="T88" fmla="*/ 147 w 2322"/>
                  <a:gd name="T89" fmla="*/ 1735 h 1974"/>
                  <a:gd name="T90" fmla="*/ 72 w 2322"/>
                  <a:gd name="T91" fmla="*/ 1723 h 1974"/>
                  <a:gd name="T92" fmla="*/ 22 w 2322"/>
                  <a:gd name="T93" fmla="*/ 1715 h 1974"/>
                  <a:gd name="T94" fmla="*/ 0 w 2322"/>
                  <a:gd name="T95" fmla="*/ 1713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1974"/>
                  <a:gd name="T146" fmla="*/ 2322 w 2322"/>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1974">
                    <a:moveTo>
                      <a:pt x="0" y="1713"/>
                    </a:moveTo>
                    <a:lnTo>
                      <a:pt x="6" y="1668"/>
                    </a:lnTo>
                    <a:lnTo>
                      <a:pt x="14" y="1624"/>
                    </a:lnTo>
                    <a:lnTo>
                      <a:pt x="22" y="1582"/>
                    </a:lnTo>
                    <a:lnTo>
                      <a:pt x="32" y="1540"/>
                    </a:lnTo>
                    <a:lnTo>
                      <a:pt x="42" y="1497"/>
                    </a:lnTo>
                    <a:lnTo>
                      <a:pt x="54" y="1455"/>
                    </a:lnTo>
                    <a:lnTo>
                      <a:pt x="66" y="1415"/>
                    </a:lnTo>
                    <a:lnTo>
                      <a:pt x="80" y="1375"/>
                    </a:lnTo>
                    <a:lnTo>
                      <a:pt x="92" y="1332"/>
                    </a:lnTo>
                    <a:lnTo>
                      <a:pt x="107" y="1294"/>
                    </a:lnTo>
                    <a:lnTo>
                      <a:pt x="121" y="1254"/>
                    </a:lnTo>
                    <a:lnTo>
                      <a:pt x="137" y="1216"/>
                    </a:lnTo>
                    <a:lnTo>
                      <a:pt x="151" y="1177"/>
                    </a:lnTo>
                    <a:lnTo>
                      <a:pt x="169" y="1139"/>
                    </a:lnTo>
                    <a:lnTo>
                      <a:pt x="185" y="1103"/>
                    </a:lnTo>
                    <a:lnTo>
                      <a:pt x="205" y="1067"/>
                    </a:lnTo>
                    <a:lnTo>
                      <a:pt x="221" y="1031"/>
                    </a:lnTo>
                    <a:lnTo>
                      <a:pt x="241" y="994"/>
                    </a:lnTo>
                    <a:lnTo>
                      <a:pt x="259" y="958"/>
                    </a:lnTo>
                    <a:lnTo>
                      <a:pt x="282" y="926"/>
                    </a:lnTo>
                    <a:lnTo>
                      <a:pt x="300" y="892"/>
                    </a:lnTo>
                    <a:lnTo>
                      <a:pt x="322" y="858"/>
                    </a:lnTo>
                    <a:lnTo>
                      <a:pt x="344" y="825"/>
                    </a:lnTo>
                    <a:lnTo>
                      <a:pt x="366" y="793"/>
                    </a:lnTo>
                    <a:lnTo>
                      <a:pt x="386" y="761"/>
                    </a:lnTo>
                    <a:lnTo>
                      <a:pt x="410" y="731"/>
                    </a:lnTo>
                    <a:lnTo>
                      <a:pt x="433" y="701"/>
                    </a:lnTo>
                    <a:lnTo>
                      <a:pt x="457" y="670"/>
                    </a:lnTo>
                    <a:lnTo>
                      <a:pt x="481" y="640"/>
                    </a:lnTo>
                    <a:lnTo>
                      <a:pt x="505" y="612"/>
                    </a:lnTo>
                    <a:lnTo>
                      <a:pt x="529" y="584"/>
                    </a:lnTo>
                    <a:lnTo>
                      <a:pt x="555" y="558"/>
                    </a:lnTo>
                    <a:lnTo>
                      <a:pt x="579" y="529"/>
                    </a:lnTo>
                    <a:lnTo>
                      <a:pt x="604" y="503"/>
                    </a:lnTo>
                    <a:lnTo>
                      <a:pt x="630" y="477"/>
                    </a:lnTo>
                    <a:lnTo>
                      <a:pt x="656" y="451"/>
                    </a:lnTo>
                    <a:lnTo>
                      <a:pt x="680" y="427"/>
                    </a:lnTo>
                    <a:lnTo>
                      <a:pt x="708" y="403"/>
                    </a:lnTo>
                    <a:lnTo>
                      <a:pt x="734" y="379"/>
                    </a:lnTo>
                    <a:lnTo>
                      <a:pt x="760" y="356"/>
                    </a:lnTo>
                    <a:lnTo>
                      <a:pt x="787" y="334"/>
                    </a:lnTo>
                    <a:lnTo>
                      <a:pt x="815" y="314"/>
                    </a:lnTo>
                    <a:lnTo>
                      <a:pt x="841" y="292"/>
                    </a:lnTo>
                    <a:lnTo>
                      <a:pt x="869" y="274"/>
                    </a:lnTo>
                    <a:lnTo>
                      <a:pt x="895" y="254"/>
                    </a:lnTo>
                    <a:lnTo>
                      <a:pt x="923" y="236"/>
                    </a:lnTo>
                    <a:lnTo>
                      <a:pt x="950" y="218"/>
                    </a:lnTo>
                    <a:lnTo>
                      <a:pt x="978" y="199"/>
                    </a:lnTo>
                    <a:lnTo>
                      <a:pt x="1004" y="183"/>
                    </a:lnTo>
                    <a:lnTo>
                      <a:pt x="1032" y="167"/>
                    </a:lnTo>
                    <a:lnTo>
                      <a:pt x="1058" y="151"/>
                    </a:lnTo>
                    <a:lnTo>
                      <a:pt x="1086" y="137"/>
                    </a:lnTo>
                    <a:lnTo>
                      <a:pt x="1113" y="123"/>
                    </a:lnTo>
                    <a:lnTo>
                      <a:pt x="1141" y="111"/>
                    </a:lnTo>
                    <a:lnTo>
                      <a:pt x="1167" y="99"/>
                    </a:lnTo>
                    <a:lnTo>
                      <a:pt x="1195" y="87"/>
                    </a:lnTo>
                    <a:lnTo>
                      <a:pt x="1221" y="77"/>
                    </a:lnTo>
                    <a:lnTo>
                      <a:pt x="1247" y="67"/>
                    </a:lnTo>
                    <a:lnTo>
                      <a:pt x="1274" y="57"/>
                    </a:lnTo>
                    <a:lnTo>
                      <a:pt x="1302" y="49"/>
                    </a:lnTo>
                    <a:lnTo>
                      <a:pt x="1326" y="40"/>
                    </a:lnTo>
                    <a:lnTo>
                      <a:pt x="1352" y="32"/>
                    </a:lnTo>
                    <a:lnTo>
                      <a:pt x="1378" y="26"/>
                    </a:lnTo>
                    <a:lnTo>
                      <a:pt x="1404" y="20"/>
                    </a:lnTo>
                    <a:lnTo>
                      <a:pt x="1447" y="12"/>
                    </a:lnTo>
                    <a:lnTo>
                      <a:pt x="1487" y="6"/>
                    </a:lnTo>
                    <a:lnTo>
                      <a:pt x="1527" y="2"/>
                    </a:lnTo>
                    <a:lnTo>
                      <a:pt x="1567" y="0"/>
                    </a:lnTo>
                    <a:lnTo>
                      <a:pt x="1605" y="0"/>
                    </a:lnTo>
                    <a:lnTo>
                      <a:pt x="1644" y="2"/>
                    </a:lnTo>
                    <a:lnTo>
                      <a:pt x="1680" y="6"/>
                    </a:lnTo>
                    <a:lnTo>
                      <a:pt x="1718" y="12"/>
                    </a:lnTo>
                    <a:lnTo>
                      <a:pt x="1752" y="18"/>
                    </a:lnTo>
                    <a:lnTo>
                      <a:pt x="1787" y="28"/>
                    </a:lnTo>
                    <a:lnTo>
                      <a:pt x="1819" y="38"/>
                    </a:lnTo>
                    <a:lnTo>
                      <a:pt x="1851" y="53"/>
                    </a:lnTo>
                    <a:lnTo>
                      <a:pt x="1883" y="67"/>
                    </a:lnTo>
                    <a:lnTo>
                      <a:pt x="1913" y="83"/>
                    </a:lnTo>
                    <a:lnTo>
                      <a:pt x="1941" y="99"/>
                    </a:lnTo>
                    <a:lnTo>
                      <a:pt x="1972" y="119"/>
                    </a:lnTo>
                    <a:lnTo>
                      <a:pt x="1998" y="139"/>
                    </a:lnTo>
                    <a:lnTo>
                      <a:pt x="2024" y="159"/>
                    </a:lnTo>
                    <a:lnTo>
                      <a:pt x="2048" y="183"/>
                    </a:lnTo>
                    <a:lnTo>
                      <a:pt x="2072" y="208"/>
                    </a:lnTo>
                    <a:lnTo>
                      <a:pt x="2094" y="234"/>
                    </a:lnTo>
                    <a:lnTo>
                      <a:pt x="2117" y="260"/>
                    </a:lnTo>
                    <a:lnTo>
                      <a:pt x="2139" y="288"/>
                    </a:lnTo>
                    <a:lnTo>
                      <a:pt x="2159" y="318"/>
                    </a:lnTo>
                    <a:lnTo>
                      <a:pt x="2177" y="348"/>
                    </a:lnTo>
                    <a:lnTo>
                      <a:pt x="2193" y="379"/>
                    </a:lnTo>
                    <a:lnTo>
                      <a:pt x="2211" y="413"/>
                    </a:lnTo>
                    <a:lnTo>
                      <a:pt x="2227" y="445"/>
                    </a:lnTo>
                    <a:lnTo>
                      <a:pt x="2239" y="479"/>
                    </a:lnTo>
                    <a:lnTo>
                      <a:pt x="2253" y="515"/>
                    </a:lnTo>
                    <a:lnTo>
                      <a:pt x="2265" y="552"/>
                    </a:lnTo>
                    <a:lnTo>
                      <a:pt x="2277" y="590"/>
                    </a:lnTo>
                    <a:lnTo>
                      <a:pt x="2286" y="626"/>
                    </a:lnTo>
                    <a:lnTo>
                      <a:pt x="2296" y="666"/>
                    </a:lnTo>
                    <a:lnTo>
                      <a:pt x="2304" y="705"/>
                    </a:lnTo>
                    <a:lnTo>
                      <a:pt x="2310" y="747"/>
                    </a:lnTo>
                    <a:lnTo>
                      <a:pt x="2314" y="787"/>
                    </a:lnTo>
                    <a:lnTo>
                      <a:pt x="2318" y="827"/>
                    </a:lnTo>
                    <a:lnTo>
                      <a:pt x="2320" y="870"/>
                    </a:lnTo>
                    <a:lnTo>
                      <a:pt x="2322" y="912"/>
                    </a:lnTo>
                    <a:lnTo>
                      <a:pt x="2322" y="954"/>
                    </a:lnTo>
                    <a:lnTo>
                      <a:pt x="2322" y="998"/>
                    </a:lnTo>
                    <a:lnTo>
                      <a:pt x="2318" y="1041"/>
                    </a:lnTo>
                    <a:lnTo>
                      <a:pt x="2318" y="1085"/>
                    </a:lnTo>
                    <a:lnTo>
                      <a:pt x="2312" y="1129"/>
                    </a:lnTo>
                    <a:lnTo>
                      <a:pt x="2306" y="1175"/>
                    </a:lnTo>
                    <a:lnTo>
                      <a:pt x="2300" y="1220"/>
                    </a:lnTo>
                    <a:lnTo>
                      <a:pt x="2292" y="1264"/>
                    </a:lnTo>
                    <a:lnTo>
                      <a:pt x="2282" y="1310"/>
                    </a:lnTo>
                    <a:lnTo>
                      <a:pt x="2269" y="1355"/>
                    </a:lnTo>
                    <a:lnTo>
                      <a:pt x="2257" y="1399"/>
                    </a:lnTo>
                    <a:lnTo>
                      <a:pt x="2245" y="1445"/>
                    </a:lnTo>
                    <a:lnTo>
                      <a:pt x="2229" y="1489"/>
                    </a:lnTo>
                    <a:lnTo>
                      <a:pt x="2215" y="1534"/>
                    </a:lnTo>
                    <a:lnTo>
                      <a:pt x="2197" y="1580"/>
                    </a:lnTo>
                    <a:lnTo>
                      <a:pt x="2179" y="1624"/>
                    </a:lnTo>
                    <a:lnTo>
                      <a:pt x="2159" y="1668"/>
                    </a:lnTo>
                    <a:lnTo>
                      <a:pt x="2139" y="1715"/>
                    </a:lnTo>
                    <a:lnTo>
                      <a:pt x="2117" y="1757"/>
                    </a:lnTo>
                    <a:lnTo>
                      <a:pt x="2092" y="1803"/>
                    </a:lnTo>
                    <a:lnTo>
                      <a:pt x="2066" y="1846"/>
                    </a:lnTo>
                    <a:lnTo>
                      <a:pt x="2040" y="1888"/>
                    </a:lnTo>
                    <a:lnTo>
                      <a:pt x="2012" y="1932"/>
                    </a:lnTo>
                    <a:lnTo>
                      <a:pt x="1984" y="1974"/>
                    </a:lnTo>
                    <a:lnTo>
                      <a:pt x="1952" y="1972"/>
                    </a:lnTo>
                    <a:lnTo>
                      <a:pt x="1921" y="1968"/>
                    </a:lnTo>
                    <a:lnTo>
                      <a:pt x="1889" y="1966"/>
                    </a:lnTo>
                    <a:lnTo>
                      <a:pt x="1855" y="1964"/>
                    </a:lnTo>
                    <a:lnTo>
                      <a:pt x="1821" y="1960"/>
                    </a:lnTo>
                    <a:lnTo>
                      <a:pt x="1787" y="1958"/>
                    </a:lnTo>
                    <a:lnTo>
                      <a:pt x="1750" y="1954"/>
                    </a:lnTo>
                    <a:lnTo>
                      <a:pt x="1714" y="1950"/>
                    </a:lnTo>
                    <a:lnTo>
                      <a:pt x="1676" y="1946"/>
                    </a:lnTo>
                    <a:lnTo>
                      <a:pt x="1640" y="1942"/>
                    </a:lnTo>
                    <a:lnTo>
                      <a:pt x="1599" y="1938"/>
                    </a:lnTo>
                    <a:lnTo>
                      <a:pt x="1561" y="1934"/>
                    </a:lnTo>
                    <a:lnTo>
                      <a:pt x="1523" y="1928"/>
                    </a:lnTo>
                    <a:lnTo>
                      <a:pt x="1485" y="1924"/>
                    </a:lnTo>
                    <a:lnTo>
                      <a:pt x="1445" y="1920"/>
                    </a:lnTo>
                    <a:lnTo>
                      <a:pt x="1404" y="1916"/>
                    </a:lnTo>
                    <a:lnTo>
                      <a:pt x="1362" y="1910"/>
                    </a:lnTo>
                    <a:lnTo>
                      <a:pt x="1322" y="1904"/>
                    </a:lnTo>
                    <a:lnTo>
                      <a:pt x="1280" y="1898"/>
                    </a:lnTo>
                    <a:lnTo>
                      <a:pt x="1239" y="1894"/>
                    </a:lnTo>
                    <a:lnTo>
                      <a:pt x="1197" y="1888"/>
                    </a:lnTo>
                    <a:lnTo>
                      <a:pt x="1155" y="1882"/>
                    </a:lnTo>
                    <a:lnTo>
                      <a:pt x="1115" y="1878"/>
                    </a:lnTo>
                    <a:lnTo>
                      <a:pt x="1074" y="1872"/>
                    </a:lnTo>
                    <a:lnTo>
                      <a:pt x="1032" y="1868"/>
                    </a:lnTo>
                    <a:lnTo>
                      <a:pt x="992" y="1862"/>
                    </a:lnTo>
                    <a:lnTo>
                      <a:pt x="950" y="1856"/>
                    </a:lnTo>
                    <a:lnTo>
                      <a:pt x="909" y="1850"/>
                    </a:lnTo>
                    <a:lnTo>
                      <a:pt x="869" y="1844"/>
                    </a:lnTo>
                    <a:lnTo>
                      <a:pt x="829" y="1840"/>
                    </a:lnTo>
                    <a:lnTo>
                      <a:pt x="789" y="1834"/>
                    </a:lnTo>
                    <a:lnTo>
                      <a:pt x="752" y="1827"/>
                    </a:lnTo>
                    <a:lnTo>
                      <a:pt x="712" y="1821"/>
                    </a:lnTo>
                    <a:lnTo>
                      <a:pt x="674" y="1817"/>
                    </a:lnTo>
                    <a:lnTo>
                      <a:pt x="636" y="1811"/>
                    </a:lnTo>
                    <a:lnTo>
                      <a:pt x="600" y="1805"/>
                    </a:lnTo>
                    <a:lnTo>
                      <a:pt x="561" y="1799"/>
                    </a:lnTo>
                    <a:lnTo>
                      <a:pt x="527" y="1793"/>
                    </a:lnTo>
                    <a:lnTo>
                      <a:pt x="491" y="1789"/>
                    </a:lnTo>
                    <a:lnTo>
                      <a:pt x="459" y="1783"/>
                    </a:lnTo>
                    <a:lnTo>
                      <a:pt x="424" y="1779"/>
                    </a:lnTo>
                    <a:lnTo>
                      <a:pt x="392" y="1773"/>
                    </a:lnTo>
                    <a:lnTo>
                      <a:pt x="360" y="1769"/>
                    </a:lnTo>
                    <a:lnTo>
                      <a:pt x="330" y="1765"/>
                    </a:lnTo>
                    <a:lnTo>
                      <a:pt x="300" y="1759"/>
                    </a:lnTo>
                    <a:lnTo>
                      <a:pt x="272" y="1755"/>
                    </a:lnTo>
                    <a:lnTo>
                      <a:pt x="245" y="1751"/>
                    </a:lnTo>
                    <a:lnTo>
                      <a:pt x="219" y="1747"/>
                    </a:lnTo>
                    <a:lnTo>
                      <a:pt x="193" y="1743"/>
                    </a:lnTo>
                    <a:lnTo>
                      <a:pt x="171" y="1739"/>
                    </a:lnTo>
                    <a:lnTo>
                      <a:pt x="147" y="1735"/>
                    </a:lnTo>
                    <a:lnTo>
                      <a:pt x="127" y="1733"/>
                    </a:lnTo>
                    <a:lnTo>
                      <a:pt x="107" y="1729"/>
                    </a:lnTo>
                    <a:lnTo>
                      <a:pt x="88" y="1727"/>
                    </a:lnTo>
                    <a:lnTo>
                      <a:pt x="72" y="1723"/>
                    </a:lnTo>
                    <a:lnTo>
                      <a:pt x="58" y="1721"/>
                    </a:lnTo>
                    <a:lnTo>
                      <a:pt x="44" y="1719"/>
                    </a:lnTo>
                    <a:lnTo>
                      <a:pt x="32" y="1717"/>
                    </a:lnTo>
                    <a:lnTo>
                      <a:pt x="22" y="1715"/>
                    </a:lnTo>
                    <a:lnTo>
                      <a:pt x="14" y="1715"/>
                    </a:lnTo>
                    <a:lnTo>
                      <a:pt x="6" y="1713"/>
                    </a:lnTo>
                    <a:lnTo>
                      <a:pt x="2" y="1713"/>
                    </a:lnTo>
                    <a:lnTo>
                      <a:pt x="0" y="1713"/>
                    </a:lnTo>
                    <a:close/>
                  </a:path>
                </a:pathLst>
              </a:custGeom>
              <a:solidFill>
                <a:srgbClr val="C4E6FF"/>
              </a:solidFill>
              <a:ln w="9525">
                <a:noFill/>
                <a:round/>
                <a:headEnd/>
                <a:tailEnd/>
              </a:ln>
            </p:spPr>
            <p:txBody>
              <a:bodyPr/>
              <a:lstStyle/>
              <a:p>
                <a:pPr algn="ctr"/>
                <a:endParaRPr lang="en-US"/>
              </a:p>
            </p:txBody>
          </p:sp>
          <p:sp>
            <p:nvSpPr>
              <p:cNvPr id="15391" name="Freeform 9"/>
              <p:cNvSpPr>
                <a:spLocks/>
              </p:cNvSpPr>
              <p:nvPr/>
            </p:nvSpPr>
            <p:spPr bwMode="auto">
              <a:xfrm>
                <a:off x="3535" y="2264"/>
                <a:ext cx="2175" cy="1806"/>
              </a:xfrm>
              <a:custGeom>
                <a:avLst/>
                <a:gdLst>
                  <a:gd name="T0" fmla="*/ 22 w 2175"/>
                  <a:gd name="T1" fmla="*/ 1401 h 1806"/>
                  <a:gd name="T2" fmla="*/ 62 w 2175"/>
                  <a:gd name="T3" fmla="*/ 1250 h 1806"/>
                  <a:gd name="T4" fmla="*/ 111 w 2175"/>
                  <a:gd name="T5" fmla="*/ 1105 h 1806"/>
                  <a:gd name="T6" fmla="*/ 171 w 2175"/>
                  <a:gd name="T7" fmla="*/ 968 h 1806"/>
                  <a:gd name="T8" fmla="*/ 237 w 2175"/>
                  <a:gd name="T9" fmla="*/ 842 h 1806"/>
                  <a:gd name="T10" fmla="*/ 314 w 2175"/>
                  <a:gd name="T11" fmla="*/ 723 h 1806"/>
                  <a:gd name="T12" fmla="*/ 394 w 2175"/>
                  <a:gd name="T13" fmla="*/ 610 h 1806"/>
                  <a:gd name="T14" fmla="*/ 483 w 2175"/>
                  <a:gd name="T15" fmla="*/ 510 h 1806"/>
                  <a:gd name="T16" fmla="*/ 573 w 2175"/>
                  <a:gd name="T17" fmla="*/ 417 h 1806"/>
                  <a:gd name="T18" fmla="*/ 668 w 2175"/>
                  <a:gd name="T19" fmla="*/ 332 h 1806"/>
                  <a:gd name="T20" fmla="*/ 767 w 2175"/>
                  <a:gd name="T21" fmla="*/ 256 h 1806"/>
                  <a:gd name="T22" fmla="*/ 867 w 2175"/>
                  <a:gd name="T23" fmla="*/ 192 h 1806"/>
                  <a:gd name="T24" fmla="*/ 968 w 2175"/>
                  <a:gd name="T25" fmla="*/ 133 h 1806"/>
                  <a:gd name="T26" fmla="*/ 1068 w 2175"/>
                  <a:gd name="T27" fmla="*/ 87 h 1806"/>
                  <a:gd name="T28" fmla="*/ 1169 w 2175"/>
                  <a:gd name="T29" fmla="*/ 51 h 1806"/>
                  <a:gd name="T30" fmla="*/ 1268 w 2175"/>
                  <a:gd name="T31" fmla="*/ 25 h 1806"/>
                  <a:gd name="T32" fmla="*/ 1410 w 2175"/>
                  <a:gd name="T33" fmla="*/ 2 h 1806"/>
                  <a:gd name="T34" fmla="*/ 1559 w 2175"/>
                  <a:gd name="T35" fmla="*/ 4 h 1806"/>
                  <a:gd name="T36" fmla="*/ 1690 w 2175"/>
                  <a:gd name="T37" fmla="*/ 35 h 1806"/>
                  <a:gd name="T38" fmla="*/ 1809 w 2175"/>
                  <a:gd name="T39" fmla="*/ 91 h 1806"/>
                  <a:gd name="T40" fmla="*/ 1911 w 2175"/>
                  <a:gd name="T41" fmla="*/ 167 h 1806"/>
                  <a:gd name="T42" fmla="*/ 1996 w 2175"/>
                  <a:gd name="T43" fmla="*/ 262 h 1806"/>
                  <a:gd name="T44" fmla="*/ 2066 w 2175"/>
                  <a:gd name="T45" fmla="*/ 377 h 1806"/>
                  <a:gd name="T46" fmla="*/ 2119 w 2175"/>
                  <a:gd name="T47" fmla="*/ 506 h 1806"/>
                  <a:gd name="T48" fmla="*/ 2153 w 2175"/>
                  <a:gd name="T49" fmla="*/ 646 h 1806"/>
                  <a:gd name="T50" fmla="*/ 2171 w 2175"/>
                  <a:gd name="T51" fmla="*/ 795 h 1806"/>
                  <a:gd name="T52" fmla="*/ 2171 w 2175"/>
                  <a:gd name="T53" fmla="*/ 952 h 1806"/>
                  <a:gd name="T54" fmla="*/ 2153 w 2175"/>
                  <a:gd name="T55" fmla="*/ 1115 h 1806"/>
                  <a:gd name="T56" fmla="*/ 2113 w 2175"/>
                  <a:gd name="T57" fmla="*/ 1278 h 1806"/>
                  <a:gd name="T58" fmla="*/ 2054 w 2175"/>
                  <a:gd name="T59" fmla="*/ 1445 h 1806"/>
                  <a:gd name="T60" fmla="*/ 1976 w 2175"/>
                  <a:gd name="T61" fmla="*/ 1606 h 1806"/>
                  <a:gd name="T62" fmla="*/ 1875 w 2175"/>
                  <a:gd name="T63" fmla="*/ 1765 h 1806"/>
                  <a:gd name="T64" fmla="*/ 1756 w 2175"/>
                  <a:gd name="T65" fmla="*/ 1797 h 1806"/>
                  <a:gd name="T66" fmla="*/ 1626 w 2175"/>
                  <a:gd name="T67" fmla="*/ 1783 h 1806"/>
                  <a:gd name="T68" fmla="*/ 1485 w 2175"/>
                  <a:gd name="T69" fmla="*/ 1767 h 1806"/>
                  <a:gd name="T70" fmla="*/ 1338 w 2175"/>
                  <a:gd name="T71" fmla="*/ 1749 h 1806"/>
                  <a:gd name="T72" fmla="*/ 1185 w 2175"/>
                  <a:gd name="T73" fmla="*/ 1727 h 1806"/>
                  <a:gd name="T74" fmla="*/ 1030 w 2175"/>
                  <a:gd name="T75" fmla="*/ 1703 h 1806"/>
                  <a:gd name="T76" fmla="*/ 877 w 2175"/>
                  <a:gd name="T77" fmla="*/ 1679 h 1806"/>
                  <a:gd name="T78" fmla="*/ 728 w 2175"/>
                  <a:gd name="T79" fmla="*/ 1655 h 1806"/>
                  <a:gd name="T80" fmla="*/ 586 w 2175"/>
                  <a:gd name="T81" fmla="*/ 1628 h 1806"/>
                  <a:gd name="T82" fmla="*/ 453 w 2175"/>
                  <a:gd name="T83" fmla="*/ 1606 h 1806"/>
                  <a:gd name="T84" fmla="*/ 332 w 2175"/>
                  <a:gd name="T85" fmla="*/ 1584 h 1806"/>
                  <a:gd name="T86" fmla="*/ 225 w 2175"/>
                  <a:gd name="T87" fmla="*/ 1562 h 1806"/>
                  <a:gd name="T88" fmla="*/ 135 w 2175"/>
                  <a:gd name="T89" fmla="*/ 1546 h 1806"/>
                  <a:gd name="T90" fmla="*/ 66 w 2175"/>
                  <a:gd name="T91" fmla="*/ 1534 h 1806"/>
                  <a:gd name="T92" fmla="*/ 20 w 2175"/>
                  <a:gd name="T93" fmla="*/ 1524 h 1806"/>
                  <a:gd name="T94" fmla="*/ 0 w 2175"/>
                  <a:gd name="T95" fmla="*/ 1522 h 1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5"/>
                  <a:gd name="T145" fmla="*/ 0 h 1806"/>
                  <a:gd name="T146" fmla="*/ 2175 w 2175"/>
                  <a:gd name="T147" fmla="*/ 1806 h 1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5" h="1806">
                    <a:moveTo>
                      <a:pt x="0" y="1522"/>
                    </a:moveTo>
                    <a:lnTo>
                      <a:pt x="4" y="1480"/>
                    </a:lnTo>
                    <a:lnTo>
                      <a:pt x="14" y="1441"/>
                    </a:lnTo>
                    <a:lnTo>
                      <a:pt x="22" y="1401"/>
                    </a:lnTo>
                    <a:lnTo>
                      <a:pt x="30" y="1363"/>
                    </a:lnTo>
                    <a:lnTo>
                      <a:pt x="40" y="1325"/>
                    </a:lnTo>
                    <a:lnTo>
                      <a:pt x="50" y="1286"/>
                    </a:lnTo>
                    <a:lnTo>
                      <a:pt x="62" y="1250"/>
                    </a:lnTo>
                    <a:lnTo>
                      <a:pt x="74" y="1214"/>
                    </a:lnTo>
                    <a:lnTo>
                      <a:pt x="85" y="1176"/>
                    </a:lnTo>
                    <a:lnTo>
                      <a:pt x="99" y="1141"/>
                    </a:lnTo>
                    <a:lnTo>
                      <a:pt x="111" y="1105"/>
                    </a:lnTo>
                    <a:lnTo>
                      <a:pt x="127" y="1071"/>
                    </a:lnTo>
                    <a:lnTo>
                      <a:pt x="141" y="1037"/>
                    </a:lnTo>
                    <a:lnTo>
                      <a:pt x="155" y="1003"/>
                    </a:lnTo>
                    <a:lnTo>
                      <a:pt x="171" y="968"/>
                    </a:lnTo>
                    <a:lnTo>
                      <a:pt x="187" y="938"/>
                    </a:lnTo>
                    <a:lnTo>
                      <a:pt x="203" y="904"/>
                    </a:lnTo>
                    <a:lnTo>
                      <a:pt x="219" y="874"/>
                    </a:lnTo>
                    <a:lnTo>
                      <a:pt x="237" y="842"/>
                    </a:lnTo>
                    <a:lnTo>
                      <a:pt x="258" y="811"/>
                    </a:lnTo>
                    <a:lnTo>
                      <a:pt x="274" y="781"/>
                    </a:lnTo>
                    <a:lnTo>
                      <a:pt x="294" y="751"/>
                    </a:lnTo>
                    <a:lnTo>
                      <a:pt x="314" y="723"/>
                    </a:lnTo>
                    <a:lnTo>
                      <a:pt x="334" y="695"/>
                    </a:lnTo>
                    <a:lnTo>
                      <a:pt x="354" y="667"/>
                    </a:lnTo>
                    <a:lnTo>
                      <a:pt x="374" y="638"/>
                    </a:lnTo>
                    <a:lnTo>
                      <a:pt x="394" y="610"/>
                    </a:lnTo>
                    <a:lnTo>
                      <a:pt x="416" y="586"/>
                    </a:lnTo>
                    <a:lnTo>
                      <a:pt x="437" y="560"/>
                    </a:lnTo>
                    <a:lnTo>
                      <a:pt x="459" y="534"/>
                    </a:lnTo>
                    <a:lnTo>
                      <a:pt x="483" y="510"/>
                    </a:lnTo>
                    <a:lnTo>
                      <a:pt x="505" y="487"/>
                    </a:lnTo>
                    <a:lnTo>
                      <a:pt x="527" y="461"/>
                    </a:lnTo>
                    <a:lnTo>
                      <a:pt x="549" y="439"/>
                    </a:lnTo>
                    <a:lnTo>
                      <a:pt x="573" y="417"/>
                    </a:lnTo>
                    <a:lnTo>
                      <a:pt x="598" y="395"/>
                    </a:lnTo>
                    <a:lnTo>
                      <a:pt x="620" y="373"/>
                    </a:lnTo>
                    <a:lnTo>
                      <a:pt x="644" y="353"/>
                    </a:lnTo>
                    <a:lnTo>
                      <a:pt x="668" y="332"/>
                    </a:lnTo>
                    <a:lnTo>
                      <a:pt x="692" y="314"/>
                    </a:lnTo>
                    <a:lnTo>
                      <a:pt x="716" y="294"/>
                    </a:lnTo>
                    <a:lnTo>
                      <a:pt x="740" y="276"/>
                    </a:lnTo>
                    <a:lnTo>
                      <a:pt x="767" y="256"/>
                    </a:lnTo>
                    <a:lnTo>
                      <a:pt x="791" y="240"/>
                    </a:lnTo>
                    <a:lnTo>
                      <a:pt x="817" y="224"/>
                    </a:lnTo>
                    <a:lnTo>
                      <a:pt x="841" y="208"/>
                    </a:lnTo>
                    <a:lnTo>
                      <a:pt x="867" y="192"/>
                    </a:lnTo>
                    <a:lnTo>
                      <a:pt x="891" y="178"/>
                    </a:lnTo>
                    <a:lnTo>
                      <a:pt x="917" y="161"/>
                    </a:lnTo>
                    <a:lnTo>
                      <a:pt x="942" y="147"/>
                    </a:lnTo>
                    <a:lnTo>
                      <a:pt x="968" y="133"/>
                    </a:lnTo>
                    <a:lnTo>
                      <a:pt x="992" y="121"/>
                    </a:lnTo>
                    <a:lnTo>
                      <a:pt x="1018" y="109"/>
                    </a:lnTo>
                    <a:lnTo>
                      <a:pt x="1042" y="99"/>
                    </a:lnTo>
                    <a:lnTo>
                      <a:pt x="1068" y="87"/>
                    </a:lnTo>
                    <a:lnTo>
                      <a:pt x="1095" y="79"/>
                    </a:lnTo>
                    <a:lnTo>
                      <a:pt x="1119" y="69"/>
                    </a:lnTo>
                    <a:lnTo>
                      <a:pt x="1145" y="59"/>
                    </a:lnTo>
                    <a:lnTo>
                      <a:pt x="1169" y="51"/>
                    </a:lnTo>
                    <a:lnTo>
                      <a:pt x="1195" y="45"/>
                    </a:lnTo>
                    <a:lnTo>
                      <a:pt x="1219" y="35"/>
                    </a:lnTo>
                    <a:lnTo>
                      <a:pt x="1243" y="31"/>
                    </a:lnTo>
                    <a:lnTo>
                      <a:pt x="1268" y="25"/>
                    </a:lnTo>
                    <a:lnTo>
                      <a:pt x="1294" y="19"/>
                    </a:lnTo>
                    <a:lnTo>
                      <a:pt x="1332" y="10"/>
                    </a:lnTo>
                    <a:lnTo>
                      <a:pt x="1372" y="6"/>
                    </a:lnTo>
                    <a:lnTo>
                      <a:pt x="1410" y="2"/>
                    </a:lnTo>
                    <a:lnTo>
                      <a:pt x="1451" y="0"/>
                    </a:lnTo>
                    <a:lnTo>
                      <a:pt x="1487" y="0"/>
                    </a:lnTo>
                    <a:lnTo>
                      <a:pt x="1523" y="2"/>
                    </a:lnTo>
                    <a:lnTo>
                      <a:pt x="1559" y="4"/>
                    </a:lnTo>
                    <a:lnTo>
                      <a:pt x="1594" y="10"/>
                    </a:lnTo>
                    <a:lnTo>
                      <a:pt x="1626" y="17"/>
                    </a:lnTo>
                    <a:lnTo>
                      <a:pt x="1660" y="25"/>
                    </a:lnTo>
                    <a:lnTo>
                      <a:pt x="1690" y="35"/>
                    </a:lnTo>
                    <a:lnTo>
                      <a:pt x="1722" y="47"/>
                    </a:lnTo>
                    <a:lnTo>
                      <a:pt x="1752" y="61"/>
                    </a:lnTo>
                    <a:lnTo>
                      <a:pt x="1781" y="75"/>
                    </a:lnTo>
                    <a:lnTo>
                      <a:pt x="1809" y="91"/>
                    </a:lnTo>
                    <a:lnTo>
                      <a:pt x="1837" y="109"/>
                    </a:lnTo>
                    <a:lnTo>
                      <a:pt x="1861" y="127"/>
                    </a:lnTo>
                    <a:lnTo>
                      <a:pt x="1887" y="147"/>
                    </a:lnTo>
                    <a:lnTo>
                      <a:pt x="1911" y="167"/>
                    </a:lnTo>
                    <a:lnTo>
                      <a:pt x="1934" y="190"/>
                    </a:lnTo>
                    <a:lnTo>
                      <a:pt x="1956" y="212"/>
                    </a:lnTo>
                    <a:lnTo>
                      <a:pt x="1976" y="238"/>
                    </a:lnTo>
                    <a:lnTo>
                      <a:pt x="1996" y="262"/>
                    </a:lnTo>
                    <a:lnTo>
                      <a:pt x="2016" y="290"/>
                    </a:lnTo>
                    <a:lnTo>
                      <a:pt x="2032" y="318"/>
                    </a:lnTo>
                    <a:lnTo>
                      <a:pt x="2050" y="347"/>
                    </a:lnTo>
                    <a:lnTo>
                      <a:pt x="2066" y="377"/>
                    </a:lnTo>
                    <a:lnTo>
                      <a:pt x="2080" y="407"/>
                    </a:lnTo>
                    <a:lnTo>
                      <a:pt x="2094" y="439"/>
                    </a:lnTo>
                    <a:lnTo>
                      <a:pt x="2107" y="471"/>
                    </a:lnTo>
                    <a:lnTo>
                      <a:pt x="2119" y="506"/>
                    </a:lnTo>
                    <a:lnTo>
                      <a:pt x="2131" y="540"/>
                    </a:lnTo>
                    <a:lnTo>
                      <a:pt x="2139" y="574"/>
                    </a:lnTo>
                    <a:lnTo>
                      <a:pt x="2147" y="610"/>
                    </a:lnTo>
                    <a:lnTo>
                      <a:pt x="2153" y="646"/>
                    </a:lnTo>
                    <a:lnTo>
                      <a:pt x="2161" y="683"/>
                    </a:lnTo>
                    <a:lnTo>
                      <a:pt x="2165" y="719"/>
                    </a:lnTo>
                    <a:lnTo>
                      <a:pt x="2169" y="757"/>
                    </a:lnTo>
                    <a:lnTo>
                      <a:pt x="2171" y="795"/>
                    </a:lnTo>
                    <a:lnTo>
                      <a:pt x="2175" y="834"/>
                    </a:lnTo>
                    <a:lnTo>
                      <a:pt x="2173" y="874"/>
                    </a:lnTo>
                    <a:lnTo>
                      <a:pt x="2173" y="912"/>
                    </a:lnTo>
                    <a:lnTo>
                      <a:pt x="2171" y="952"/>
                    </a:lnTo>
                    <a:lnTo>
                      <a:pt x="2169" y="993"/>
                    </a:lnTo>
                    <a:lnTo>
                      <a:pt x="2163" y="1033"/>
                    </a:lnTo>
                    <a:lnTo>
                      <a:pt x="2159" y="1073"/>
                    </a:lnTo>
                    <a:lnTo>
                      <a:pt x="2153" y="1115"/>
                    </a:lnTo>
                    <a:lnTo>
                      <a:pt x="2145" y="1158"/>
                    </a:lnTo>
                    <a:lnTo>
                      <a:pt x="2135" y="1198"/>
                    </a:lnTo>
                    <a:lnTo>
                      <a:pt x="2125" y="1238"/>
                    </a:lnTo>
                    <a:lnTo>
                      <a:pt x="2113" y="1278"/>
                    </a:lnTo>
                    <a:lnTo>
                      <a:pt x="2101" y="1321"/>
                    </a:lnTo>
                    <a:lnTo>
                      <a:pt x="2086" y="1363"/>
                    </a:lnTo>
                    <a:lnTo>
                      <a:pt x="2070" y="1403"/>
                    </a:lnTo>
                    <a:lnTo>
                      <a:pt x="2054" y="1445"/>
                    </a:lnTo>
                    <a:lnTo>
                      <a:pt x="2038" y="1486"/>
                    </a:lnTo>
                    <a:lnTo>
                      <a:pt x="2016" y="1526"/>
                    </a:lnTo>
                    <a:lnTo>
                      <a:pt x="1998" y="1566"/>
                    </a:lnTo>
                    <a:lnTo>
                      <a:pt x="1976" y="1606"/>
                    </a:lnTo>
                    <a:lnTo>
                      <a:pt x="1952" y="1649"/>
                    </a:lnTo>
                    <a:lnTo>
                      <a:pt x="1927" y="1687"/>
                    </a:lnTo>
                    <a:lnTo>
                      <a:pt x="1903" y="1727"/>
                    </a:lnTo>
                    <a:lnTo>
                      <a:pt x="1875" y="1765"/>
                    </a:lnTo>
                    <a:lnTo>
                      <a:pt x="1849" y="1806"/>
                    </a:lnTo>
                    <a:lnTo>
                      <a:pt x="1819" y="1804"/>
                    </a:lnTo>
                    <a:lnTo>
                      <a:pt x="1789" y="1799"/>
                    </a:lnTo>
                    <a:lnTo>
                      <a:pt x="1756" y="1797"/>
                    </a:lnTo>
                    <a:lnTo>
                      <a:pt x="1726" y="1793"/>
                    </a:lnTo>
                    <a:lnTo>
                      <a:pt x="1692" y="1791"/>
                    </a:lnTo>
                    <a:lnTo>
                      <a:pt x="1660" y="1787"/>
                    </a:lnTo>
                    <a:lnTo>
                      <a:pt x="1626" y="1783"/>
                    </a:lnTo>
                    <a:lnTo>
                      <a:pt x="1594" y="1781"/>
                    </a:lnTo>
                    <a:lnTo>
                      <a:pt x="1557" y="1777"/>
                    </a:lnTo>
                    <a:lnTo>
                      <a:pt x="1521" y="1771"/>
                    </a:lnTo>
                    <a:lnTo>
                      <a:pt x="1485" y="1767"/>
                    </a:lnTo>
                    <a:lnTo>
                      <a:pt x="1449" y="1763"/>
                    </a:lnTo>
                    <a:lnTo>
                      <a:pt x="1412" y="1757"/>
                    </a:lnTo>
                    <a:lnTo>
                      <a:pt x="1374" y="1753"/>
                    </a:lnTo>
                    <a:lnTo>
                      <a:pt x="1338" y="1749"/>
                    </a:lnTo>
                    <a:lnTo>
                      <a:pt x="1300" y="1743"/>
                    </a:lnTo>
                    <a:lnTo>
                      <a:pt x="1262" y="1739"/>
                    </a:lnTo>
                    <a:lnTo>
                      <a:pt x="1223" y="1733"/>
                    </a:lnTo>
                    <a:lnTo>
                      <a:pt x="1185" y="1727"/>
                    </a:lnTo>
                    <a:lnTo>
                      <a:pt x="1147" y="1721"/>
                    </a:lnTo>
                    <a:lnTo>
                      <a:pt x="1107" y="1715"/>
                    </a:lnTo>
                    <a:lnTo>
                      <a:pt x="1068" y="1709"/>
                    </a:lnTo>
                    <a:lnTo>
                      <a:pt x="1030" y="1703"/>
                    </a:lnTo>
                    <a:lnTo>
                      <a:pt x="992" y="1697"/>
                    </a:lnTo>
                    <a:lnTo>
                      <a:pt x="954" y="1691"/>
                    </a:lnTo>
                    <a:lnTo>
                      <a:pt x="915" y="1685"/>
                    </a:lnTo>
                    <a:lnTo>
                      <a:pt x="877" y="1679"/>
                    </a:lnTo>
                    <a:lnTo>
                      <a:pt x="839" y="1673"/>
                    </a:lnTo>
                    <a:lnTo>
                      <a:pt x="803" y="1667"/>
                    </a:lnTo>
                    <a:lnTo>
                      <a:pt x="765" y="1661"/>
                    </a:lnTo>
                    <a:lnTo>
                      <a:pt x="728" y="1655"/>
                    </a:lnTo>
                    <a:lnTo>
                      <a:pt x="694" y="1649"/>
                    </a:lnTo>
                    <a:lnTo>
                      <a:pt x="658" y="1643"/>
                    </a:lnTo>
                    <a:lnTo>
                      <a:pt x="622" y="1636"/>
                    </a:lnTo>
                    <a:lnTo>
                      <a:pt x="586" y="1628"/>
                    </a:lnTo>
                    <a:lnTo>
                      <a:pt x="551" y="1624"/>
                    </a:lnTo>
                    <a:lnTo>
                      <a:pt x="519" y="1616"/>
                    </a:lnTo>
                    <a:lnTo>
                      <a:pt x="485" y="1612"/>
                    </a:lnTo>
                    <a:lnTo>
                      <a:pt x="453" y="1606"/>
                    </a:lnTo>
                    <a:lnTo>
                      <a:pt x="423" y="1600"/>
                    </a:lnTo>
                    <a:lnTo>
                      <a:pt x="390" y="1594"/>
                    </a:lnTo>
                    <a:lnTo>
                      <a:pt x="360" y="1588"/>
                    </a:lnTo>
                    <a:lnTo>
                      <a:pt x="332" y="1584"/>
                    </a:lnTo>
                    <a:lnTo>
                      <a:pt x="304" y="1578"/>
                    </a:lnTo>
                    <a:lnTo>
                      <a:pt x="276" y="1572"/>
                    </a:lnTo>
                    <a:lnTo>
                      <a:pt x="250" y="1568"/>
                    </a:lnTo>
                    <a:lnTo>
                      <a:pt x="225" y="1562"/>
                    </a:lnTo>
                    <a:lnTo>
                      <a:pt x="201" y="1560"/>
                    </a:lnTo>
                    <a:lnTo>
                      <a:pt x="177" y="1554"/>
                    </a:lnTo>
                    <a:lnTo>
                      <a:pt x="157" y="1550"/>
                    </a:lnTo>
                    <a:lnTo>
                      <a:pt x="135" y="1546"/>
                    </a:lnTo>
                    <a:lnTo>
                      <a:pt x="117" y="1542"/>
                    </a:lnTo>
                    <a:lnTo>
                      <a:pt x="97" y="1538"/>
                    </a:lnTo>
                    <a:lnTo>
                      <a:pt x="80" y="1536"/>
                    </a:lnTo>
                    <a:lnTo>
                      <a:pt x="66" y="1534"/>
                    </a:lnTo>
                    <a:lnTo>
                      <a:pt x="52" y="1532"/>
                    </a:lnTo>
                    <a:lnTo>
                      <a:pt x="40" y="1528"/>
                    </a:lnTo>
                    <a:lnTo>
                      <a:pt x="30" y="1526"/>
                    </a:lnTo>
                    <a:lnTo>
                      <a:pt x="20" y="1524"/>
                    </a:lnTo>
                    <a:lnTo>
                      <a:pt x="12" y="1522"/>
                    </a:lnTo>
                    <a:lnTo>
                      <a:pt x="6" y="1522"/>
                    </a:lnTo>
                    <a:lnTo>
                      <a:pt x="2" y="1522"/>
                    </a:lnTo>
                    <a:lnTo>
                      <a:pt x="0" y="1522"/>
                    </a:lnTo>
                    <a:close/>
                  </a:path>
                </a:pathLst>
              </a:custGeom>
              <a:solidFill>
                <a:srgbClr val="D1EBFF"/>
              </a:solidFill>
              <a:ln w="9525">
                <a:noFill/>
                <a:round/>
                <a:headEnd/>
                <a:tailEnd/>
              </a:ln>
            </p:spPr>
            <p:txBody>
              <a:bodyPr/>
              <a:lstStyle/>
              <a:p>
                <a:pPr algn="ctr"/>
                <a:endParaRPr lang="en-US"/>
              </a:p>
            </p:txBody>
          </p:sp>
          <p:sp>
            <p:nvSpPr>
              <p:cNvPr id="15392" name="Freeform 10"/>
              <p:cNvSpPr>
                <a:spLocks/>
              </p:cNvSpPr>
              <p:nvPr/>
            </p:nvSpPr>
            <p:spPr bwMode="auto">
              <a:xfrm>
                <a:off x="3551" y="2458"/>
                <a:ext cx="2022" cy="1634"/>
              </a:xfrm>
              <a:custGeom>
                <a:avLst/>
                <a:gdLst>
                  <a:gd name="T0" fmla="*/ 20 w 2022"/>
                  <a:gd name="T1" fmla="*/ 1219 h 1634"/>
                  <a:gd name="T2" fmla="*/ 56 w 2022"/>
                  <a:gd name="T3" fmla="*/ 1082 h 1634"/>
                  <a:gd name="T4" fmla="*/ 103 w 2022"/>
                  <a:gd name="T5" fmla="*/ 955 h 1634"/>
                  <a:gd name="T6" fmla="*/ 155 w 2022"/>
                  <a:gd name="T7" fmla="*/ 835 h 1634"/>
                  <a:gd name="T8" fmla="*/ 215 w 2022"/>
                  <a:gd name="T9" fmla="*/ 724 h 1634"/>
                  <a:gd name="T10" fmla="*/ 282 w 2022"/>
                  <a:gd name="T11" fmla="*/ 619 h 1634"/>
                  <a:gd name="T12" fmla="*/ 354 w 2022"/>
                  <a:gd name="T13" fmla="*/ 523 h 1634"/>
                  <a:gd name="T14" fmla="*/ 433 w 2022"/>
                  <a:gd name="T15" fmla="*/ 436 h 1634"/>
                  <a:gd name="T16" fmla="*/ 515 w 2022"/>
                  <a:gd name="T17" fmla="*/ 356 h 1634"/>
                  <a:gd name="T18" fmla="*/ 602 w 2022"/>
                  <a:gd name="T19" fmla="*/ 283 h 1634"/>
                  <a:gd name="T20" fmla="*/ 690 w 2022"/>
                  <a:gd name="T21" fmla="*/ 219 h 1634"/>
                  <a:gd name="T22" fmla="*/ 781 w 2022"/>
                  <a:gd name="T23" fmla="*/ 165 h 1634"/>
                  <a:gd name="T24" fmla="*/ 873 w 2022"/>
                  <a:gd name="T25" fmla="*/ 116 h 1634"/>
                  <a:gd name="T26" fmla="*/ 966 w 2022"/>
                  <a:gd name="T27" fmla="*/ 76 h 1634"/>
                  <a:gd name="T28" fmla="*/ 1060 w 2022"/>
                  <a:gd name="T29" fmla="*/ 44 h 1634"/>
                  <a:gd name="T30" fmla="*/ 1155 w 2022"/>
                  <a:gd name="T31" fmla="*/ 22 h 1634"/>
                  <a:gd name="T32" fmla="*/ 1292 w 2022"/>
                  <a:gd name="T33" fmla="*/ 2 h 1634"/>
                  <a:gd name="T34" fmla="*/ 1433 w 2022"/>
                  <a:gd name="T35" fmla="*/ 4 h 1634"/>
                  <a:gd name="T36" fmla="*/ 1559 w 2022"/>
                  <a:gd name="T37" fmla="*/ 32 h 1634"/>
                  <a:gd name="T38" fmla="*/ 1672 w 2022"/>
                  <a:gd name="T39" fmla="*/ 82 h 1634"/>
                  <a:gd name="T40" fmla="*/ 1771 w 2022"/>
                  <a:gd name="T41" fmla="*/ 153 h 1634"/>
                  <a:gd name="T42" fmla="*/ 1853 w 2022"/>
                  <a:gd name="T43" fmla="*/ 239 h 1634"/>
                  <a:gd name="T44" fmla="*/ 1920 w 2022"/>
                  <a:gd name="T45" fmla="*/ 342 h 1634"/>
                  <a:gd name="T46" fmla="*/ 1972 w 2022"/>
                  <a:gd name="T47" fmla="*/ 458 h 1634"/>
                  <a:gd name="T48" fmla="*/ 2004 w 2022"/>
                  <a:gd name="T49" fmla="*/ 583 h 1634"/>
                  <a:gd name="T50" fmla="*/ 2022 w 2022"/>
                  <a:gd name="T51" fmla="*/ 720 h 1634"/>
                  <a:gd name="T52" fmla="*/ 2020 w 2022"/>
                  <a:gd name="T53" fmla="*/ 863 h 1634"/>
                  <a:gd name="T54" fmla="*/ 2002 w 2022"/>
                  <a:gd name="T55" fmla="*/ 1010 h 1634"/>
                  <a:gd name="T56" fmla="*/ 1964 w 2022"/>
                  <a:gd name="T57" fmla="*/ 1159 h 1634"/>
                  <a:gd name="T58" fmla="*/ 1909 w 2022"/>
                  <a:gd name="T59" fmla="*/ 1308 h 1634"/>
                  <a:gd name="T60" fmla="*/ 1833 w 2022"/>
                  <a:gd name="T61" fmla="*/ 1455 h 1634"/>
                  <a:gd name="T62" fmla="*/ 1738 w 2022"/>
                  <a:gd name="T63" fmla="*/ 1597 h 1634"/>
                  <a:gd name="T64" fmla="*/ 1626 w 2022"/>
                  <a:gd name="T65" fmla="*/ 1626 h 1634"/>
                  <a:gd name="T66" fmla="*/ 1501 w 2022"/>
                  <a:gd name="T67" fmla="*/ 1614 h 1634"/>
                  <a:gd name="T68" fmla="*/ 1368 w 2022"/>
                  <a:gd name="T69" fmla="*/ 1597 h 1634"/>
                  <a:gd name="T70" fmla="*/ 1229 w 2022"/>
                  <a:gd name="T71" fmla="*/ 1575 h 1634"/>
                  <a:gd name="T72" fmla="*/ 1089 w 2022"/>
                  <a:gd name="T73" fmla="*/ 1553 h 1634"/>
                  <a:gd name="T74" fmla="*/ 946 w 2022"/>
                  <a:gd name="T75" fmla="*/ 1527 h 1634"/>
                  <a:gd name="T76" fmla="*/ 805 w 2022"/>
                  <a:gd name="T77" fmla="*/ 1501 h 1634"/>
                  <a:gd name="T78" fmla="*/ 668 w 2022"/>
                  <a:gd name="T79" fmla="*/ 1473 h 1634"/>
                  <a:gd name="T80" fmla="*/ 535 w 2022"/>
                  <a:gd name="T81" fmla="*/ 1447 h 1634"/>
                  <a:gd name="T82" fmla="*/ 413 w 2022"/>
                  <a:gd name="T83" fmla="*/ 1420 h 1634"/>
                  <a:gd name="T84" fmla="*/ 302 w 2022"/>
                  <a:gd name="T85" fmla="*/ 1396 h 1634"/>
                  <a:gd name="T86" fmla="*/ 205 w 2022"/>
                  <a:gd name="T87" fmla="*/ 1374 h 1634"/>
                  <a:gd name="T88" fmla="*/ 123 w 2022"/>
                  <a:gd name="T89" fmla="*/ 1354 h 1634"/>
                  <a:gd name="T90" fmla="*/ 60 w 2022"/>
                  <a:gd name="T91" fmla="*/ 1340 h 1634"/>
                  <a:gd name="T92" fmla="*/ 18 w 2022"/>
                  <a:gd name="T93" fmla="*/ 1330 h 1634"/>
                  <a:gd name="T94" fmla="*/ 0 w 2022"/>
                  <a:gd name="T95" fmla="*/ 1328 h 16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1634"/>
                  <a:gd name="T146" fmla="*/ 2022 w 2022"/>
                  <a:gd name="T147" fmla="*/ 1634 h 16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1634">
                    <a:moveTo>
                      <a:pt x="0" y="1328"/>
                    </a:moveTo>
                    <a:lnTo>
                      <a:pt x="4" y="1290"/>
                    </a:lnTo>
                    <a:lnTo>
                      <a:pt x="12" y="1253"/>
                    </a:lnTo>
                    <a:lnTo>
                      <a:pt x="20" y="1219"/>
                    </a:lnTo>
                    <a:lnTo>
                      <a:pt x="28" y="1185"/>
                    </a:lnTo>
                    <a:lnTo>
                      <a:pt x="38" y="1149"/>
                    </a:lnTo>
                    <a:lnTo>
                      <a:pt x="46" y="1116"/>
                    </a:lnTo>
                    <a:lnTo>
                      <a:pt x="56" y="1082"/>
                    </a:lnTo>
                    <a:lnTo>
                      <a:pt x="69" y="1050"/>
                    </a:lnTo>
                    <a:lnTo>
                      <a:pt x="79" y="1018"/>
                    </a:lnTo>
                    <a:lnTo>
                      <a:pt x="91" y="986"/>
                    </a:lnTo>
                    <a:lnTo>
                      <a:pt x="103" y="955"/>
                    </a:lnTo>
                    <a:lnTo>
                      <a:pt x="115" y="925"/>
                    </a:lnTo>
                    <a:lnTo>
                      <a:pt x="127" y="893"/>
                    </a:lnTo>
                    <a:lnTo>
                      <a:pt x="141" y="865"/>
                    </a:lnTo>
                    <a:lnTo>
                      <a:pt x="155" y="835"/>
                    </a:lnTo>
                    <a:lnTo>
                      <a:pt x="171" y="807"/>
                    </a:lnTo>
                    <a:lnTo>
                      <a:pt x="185" y="778"/>
                    </a:lnTo>
                    <a:lnTo>
                      <a:pt x="201" y="750"/>
                    </a:lnTo>
                    <a:lnTo>
                      <a:pt x="215" y="724"/>
                    </a:lnTo>
                    <a:lnTo>
                      <a:pt x="231" y="698"/>
                    </a:lnTo>
                    <a:lnTo>
                      <a:pt x="250" y="670"/>
                    </a:lnTo>
                    <a:lnTo>
                      <a:pt x="266" y="646"/>
                    </a:lnTo>
                    <a:lnTo>
                      <a:pt x="282" y="619"/>
                    </a:lnTo>
                    <a:lnTo>
                      <a:pt x="302" y="595"/>
                    </a:lnTo>
                    <a:lnTo>
                      <a:pt x="318" y="569"/>
                    </a:lnTo>
                    <a:lnTo>
                      <a:pt x="336" y="547"/>
                    </a:lnTo>
                    <a:lnTo>
                      <a:pt x="354" y="523"/>
                    </a:lnTo>
                    <a:lnTo>
                      <a:pt x="374" y="501"/>
                    </a:lnTo>
                    <a:lnTo>
                      <a:pt x="392" y="479"/>
                    </a:lnTo>
                    <a:lnTo>
                      <a:pt x="413" y="456"/>
                    </a:lnTo>
                    <a:lnTo>
                      <a:pt x="433" y="436"/>
                    </a:lnTo>
                    <a:lnTo>
                      <a:pt x="455" y="416"/>
                    </a:lnTo>
                    <a:lnTo>
                      <a:pt x="473" y="394"/>
                    </a:lnTo>
                    <a:lnTo>
                      <a:pt x="495" y="376"/>
                    </a:lnTo>
                    <a:lnTo>
                      <a:pt x="515" y="356"/>
                    </a:lnTo>
                    <a:lnTo>
                      <a:pt x="537" y="338"/>
                    </a:lnTo>
                    <a:lnTo>
                      <a:pt x="557" y="318"/>
                    </a:lnTo>
                    <a:lnTo>
                      <a:pt x="580" y="301"/>
                    </a:lnTo>
                    <a:lnTo>
                      <a:pt x="602" y="283"/>
                    </a:lnTo>
                    <a:lnTo>
                      <a:pt x="624" y="267"/>
                    </a:lnTo>
                    <a:lnTo>
                      <a:pt x="646" y="251"/>
                    </a:lnTo>
                    <a:lnTo>
                      <a:pt x="668" y="235"/>
                    </a:lnTo>
                    <a:lnTo>
                      <a:pt x="690" y="219"/>
                    </a:lnTo>
                    <a:lnTo>
                      <a:pt x="712" y="205"/>
                    </a:lnTo>
                    <a:lnTo>
                      <a:pt x="734" y="191"/>
                    </a:lnTo>
                    <a:lnTo>
                      <a:pt x="759" y="177"/>
                    </a:lnTo>
                    <a:lnTo>
                      <a:pt x="781" y="165"/>
                    </a:lnTo>
                    <a:lnTo>
                      <a:pt x="805" y="153"/>
                    </a:lnTo>
                    <a:lnTo>
                      <a:pt x="827" y="138"/>
                    </a:lnTo>
                    <a:lnTo>
                      <a:pt x="849" y="126"/>
                    </a:lnTo>
                    <a:lnTo>
                      <a:pt x="873" y="116"/>
                    </a:lnTo>
                    <a:lnTo>
                      <a:pt x="897" y="106"/>
                    </a:lnTo>
                    <a:lnTo>
                      <a:pt x="920" y="94"/>
                    </a:lnTo>
                    <a:lnTo>
                      <a:pt x="944" y="84"/>
                    </a:lnTo>
                    <a:lnTo>
                      <a:pt x="966" y="76"/>
                    </a:lnTo>
                    <a:lnTo>
                      <a:pt x="990" y="68"/>
                    </a:lnTo>
                    <a:lnTo>
                      <a:pt x="1014" y="60"/>
                    </a:lnTo>
                    <a:lnTo>
                      <a:pt x="1038" y="52"/>
                    </a:lnTo>
                    <a:lnTo>
                      <a:pt x="1060" y="44"/>
                    </a:lnTo>
                    <a:lnTo>
                      <a:pt x="1085" y="38"/>
                    </a:lnTo>
                    <a:lnTo>
                      <a:pt x="1109" y="32"/>
                    </a:lnTo>
                    <a:lnTo>
                      <a:pt x="1133" y="26"/>
                    </a:lnTo>
                    <a:lnTo>
                      <a:pt x="1155" y="22"/>
                    </a:lnTo>
                    <a:lnTo>
                      <a:pt x="1179" y="18"/>
                    </a:lnTo>
                    <a:lnTo>
                      <a:pt x="1217" y="10"/>
                    </a:lnTo>
                    <a:lnTo>
                      <a:pt x="1256" y="6"/>
                    </a:lnTo>
                    <a:lnTo>
                      <a:pt x="1292" y="2"/>
                    </a:lnTo>
                    <a:lnTo>
                      <a:pt x="1330" y="2"/>
                    </a:lnTo>
                    <a:lnTo>
                      <a:pt x="1364" y="0"/>
                    </a:lnTo>
                    <a:lnTo>
                      <a:pt x="1400" y="2"/>
                    </a:lnTo>
                    <a:lnTo>
                      <a:pt x="1433" y="4"/>
                    </a:lnTo>
                    <a:lnTo>
                      <a:pt x="1467" y="10"/>
                    </a:lnTo>
                    <a:lnTo>
                      <a:pt x="1499" y="16"/>
                    </a:lnTo>
                    <a:lnTo>
                      <a:pt x="1529" y="24"/>
                    </a:lnTo>
                    <a:lnTo>
                      <a:pt x="1559" y="32"/>
                    </a:lnTo>
                    <a:lnTo>
                      <a:pt x="1592" y="42"/>
                    </a:lnTo>
                    <a:lnTo>
                      <a:pt x="1618" y="54"/>
                    </a:lnTo>
                    <a:lnTo>
                      <a:pt x="1646" y="68"/>
                    </a:lnTo>
                    <a:lnTo>
                      <a:pt x="1672" y="82"/>
                    </a:lnTo>
                    <a:lnTo>
                      <a:pt x="1700" y="98"/>
                    </a:lnTo>
                    <a:lnTo>
                      <a:pt x="1724" y="114"/>
                    </a:lnTo>
                    <a:lnTo>
                      <a:pt x="1749" y="132"/>
                    </a:lnTo>
                    <a:lnTo>
                      <a:pt x="1771" y="153"/>
                    </a:lnTo>
                    <a:lnTo>
                      <a:pt x="1795" y="173"/>
                    </a:lnTo>
                    <a:lnTo>
                      <a:pt x="1815" y="193"/>
                    </a:lnTo>
                    <a:lnTo>
                      <a:pt x="1835" y="215"/>
                    </a:lnTo>
                    <a:lnTo>
                      <a:pt x="1853" y="239"/>
                    </a:lnTo>
                    <a:lnTo>
                      <a:pt x="1871" y="263"/>
                    </a:lnTo>
                    <a:lnTo>
                      <a:pt x="1887" y="287"/>
                    </a:lnTo>
                    <a:lnTo>
                      <a:pt x="1905" y="314"/>
                    </a:lnTo>
                    <a:lnTo>
                      <a:pt x="1920" y="342"/>
                    </a:lnTo>
                    <a:lnTo>
                      <a:pt x="1934" y="370"/>
                    </a:lnTo>
                    <a:lnTo>
                      <a:pt x="1948" y="398"/>
                    </a:lnTo>
                    <a:lnTo>
                      <a:pt x="1960" y="428"/>
                    </a:lnTo>
                    <a:lnTo>
                      <a:pt x="1972" y="458"/>
                    </a:lnTo>
                    <a:lnTo>
                      <a:pt x="1982" y="491"/>
                    </a:lnTo>
                    <a:lnTo>
                      <a:pt x="1990" y="521"/>
                    </a:lnTo>
                    <a:lnTo>
                      <a:pt x="1998" y="553"/>
                    </a:lnTo>
                    <a:lnTo>
                      <a:pt x="2004" y="583"/>
                    </a:lnTo>
                    <a:lnTo>
                      <a:pt x="2010" y="617"/>
                    </a:lnTo>
                    <a:lnTo>
                      <a:pt x="2014" y="652"/>
                    </a:lnTo>
                    <a:lnTo>
                      <a:pt x="2018" y="686"/>
                    </a:lnTo>
                    <a:lnTo>
                      <a:pt x="2022" y="720"/>
                    </a:lnTo>
                    <a:lnTo>
                      <a:pt x="2022" y="756"/>
                    </a:lnTo>
                    <a:lnTo>
                      <a:pt x="2022" y="790"/>
                    </a:lnTo>
                    <a:lnTo>
                      <a:pt x="2022" y="827"/>
                    </a:lnTo>
                    <a:lnTo>
                      <a:pt x="2020" y="863"/>
                    </a:lnTo>
                    <a:lnTo>
                      <a:pt x="2018" y="899"/>
                    </a:lnTo>
                    <a:lnTo>
                      <a:pt x="2012" y="935"/>
                    </a:lnTo>
                    <a:lnTo>
                      <a:pt x="2008" y="972"/>
                    </a:lnTo>
                    <a:lnTo>
                      <a:pt x="2002" y="1010"/>
                    </a:lnTo>
                    <a:lnTo>
                      <a:pt x="1996" y="1048"/>
                    </a:lnTo>
                    <a:lnTo>
                      <a:pt x="1986" y="1084"/>
                    </a:lnTo>
                    <a:lnTo>
                      <a:pt x="1976" y="1123"/>
                    </a:lnTo>
                    <a:lnTo>
                      <a:pt x="1964" y="1159"/>
                    </a:lnTo>
                    <a:lnTo>
                      <a:pt x="1954" y="1197"/>
                    </a:lnTo>
                    <a:lnTo>
                      <a:pt x="1938" y="1233"/>
                    </a:lnTo>
                    <a:lnTo>
                      <a:pt x="1924" y="1271"/>
                    </a:lnTo>
                    <a:lnTo>
                      <a:pt x="1909" y="1308"/>
                    </a:lnTo>
                    <a:lnTo>
                      <a:pt x="1893" y="1346"/>
                    </a:lnTo>
                    <a:lnTo>
                      <a:pt x="1873" y="1382"/>
                    </a:lnTo>
                    <a:lnTo>
                      <a:pt x="1855" y="1418"/>
                    </a:lnTo>
                    <a:lnTo>
                      <a:pt x="1833" y="1455"/>
                    </a:lnTo>
                    <a:lnTo>
                      <a:pt x="1813" y="1493"/>
                    </a:lnTo>
                    <a:lnTo>
                      <a:pt x="1789" y="1527"/>
                    </a:lnTo>
                    <a:lnTo>
                      <a:pt x="1765" y="1563"/>
                    </a:lnTo>
                    <a:lnTo>
                      <a:pt x="1738" y="1597"/>
                    </a:lnTo>
                    <a:lnTo>
                      <a:pt x="1712" y="1634"/>
                    </a:lnTo>
                    <a:lnTo>
                      <a:pt x="1684" y="1632"/>
                    </a:lnTo>
                    <a:lnTo>
                      <a:pt x="1656" y="1630"/>
                    </a:lnTo>
                    <a:lnTo>
                      <a:pt x="1626" y="1626"/>
                    </a:lnTo>
                    <a:lnTo>
                      <a:pt x="1596" y="1624"/>
                    </a:lnTo>
                    <a:lnTo>
                      <a:pt x="1563" y="1622"/>
                    </a:lnTo>
                    <a:lnTo>
                      <a:pt x="1533" y="1618"/>
                    </a:lnTo>
                    <a:lnTo>
                      <a:pt x="1501" y="1614"/>
                    </a:lnTo>
                    <a:lnTo>
                      <a:pt x="1469" y="1610"/>
                    </a:lnTo>
                    <a:lnTo>
                      <a:pt x="1435" y="1605"/>
                    </a:lnTo>
                    <a:lnTo>
                      <a:pt x="1402" y="1601"/>
                    </a:lnTo>
                    <a:lnTo>
                      <a:pt x="1368" y="1597"/>
                    </a:lnTo>
                    <a:lnTo>
                      <a:pt x="1334" y="1591"/>
                    </a:lnTo>
                    <a:lnTo>
                      <a:pt x="1300" y="1585"/>
                    </a:lnTo>
                    <a:lnTo>
                      <a:pt x="1266" y="1581"/>
                    </a:lnTo>
                    <a:lnTo>
                      <a:pt x="1229" y="1575"/>
                    </a:lnTo>
                    <a:lnTo>
                      <a:pt x="1195" y="1571"/>
                    </a:lnTo>
                    <a:lnTo>
                      <a:pt x="1159" y="1565"/>
                    </a:lnTo>
                    <a:lnTo>
                      <a:pt x="1125" y="1559"/>
                    </a:lnTo>
                    <a:lnTo>
                      <a:pt x="1089" y="1553"/>
                    </a:lnTo>
                    <a:lnTo>
                      <a:pt x="1052" y="1547"/>
                    </a:lnTo>
                    <a:lnTo>
                      <a:pt x="1016" y="1541"/>
                    </a:lnTo>
                    <a:lnTo>
                      <a:pt x="982" y="1533"/>
                    </a:lnTo>
                    <a:lnTo>
                      <a:pt x="946" y="1527"/>
                    </a:lnTo>
                    <a:lnTo>
                      <a:pt x="912" y="1521"/>
                    </a:lnTo>
                    <a:lnTo>
                      <a:pt x="873" y="1515"/>
                    </a:lnTo>
                    <a:lnTo>
                      <a:pt x="839" y="1507"/>
                    </a:lnTo>
                    <a:lnTo>
                      <a:pt x="805" y="1501"/>
                    </a:lnTo>
                    <a:lnTo>
                      <a:pt x="771" y="1495"/>
                    </a:lnTo>
                    <a:lnTo>
                      <a:pt x="734" y="1487"/>
                    </a:lnTo>
                    <a:lnTo>
                      <a:pt x="700" y="1481"/>
                    </a:lnTo>
                    <a:lnTo>
                      <a:pt x="668" y="1473"/>
                    </a:lnTo>
                    <a:lnTo>
                      <a:pt x="634" y="1469"/>
                    </a:lnTo>
                    <a:lnTo>
                      <a:pt x="602" y="1461"/>
                    </a:lnTo>
                    <a:lnTo>
                      <a:pt x="567" y="1455"/>
                    </a:lnTo>
                    <a:lnTo>
                      <a:pt x="535" y="1447"/>
                    </a:lnTo>
                    <a:lnTo>
                      <a:pt x="505" y="1440"/>
                    </a:lnTo>
                    <a:lnTo>
                      <a:pt x="473" y="1432"/>
                    </a:lnTo>
                    <a:lnTo>
                      <a:pt x="443" y="1426"/>
                    </a:lnTo>
                    <a:lnTo>
                      <a:pt x="413" y="1420"/>
                    </a:lnTo>
                    <a:lnTo>
                      <a:pt x="384" y="1414"/>
                    </a:lnTo>
                    <a:lnTo>
                      <a:pt x="356" y="1408"/>
                    </a:lnTo>
                    <a:lnTo>
                      <a:pt x="330" y="1402"/>
                    </a:lnTo>
                    <a:lnTo>
                      <a:pt x="302" y="1396"/>
                    </a:lnTo>
                    <a:lnTo>
                      <a:pt x="278" y="1390"/>
                    </a:lnTo>
                    <a:lnTo>
                      <a:pt x="252" y="1384"/>
                    </a:lnTo>
                    <a:lnTo>
                      <a:pt x="227" y="1378"/>
                    </a:lnTo>
                    <a:lnTo>
                      <a:pt x="205" y="1374"/>
                    </a:lnTo>
                    <a:lnTo>
                      <a:pt x="183" y="1370"/>
                    </a:lnTo>
                    <a:lnTo>
                      <a:pt x="161" y="1364"/>
                    </a:lnTo>
                    <a:lnTo>
                      <a:pt x="141" y="1360"/>
                    </a:lnTo>
                    <a:lnTo>
                      <a:pt x="123" y="1354"/>
                    </a:lnTo>
                    <a:lnTo>
                      <a:pt x="105" y="1352"/>
                    </a:lnTo>
                    <a:lnTo>
                      <a:pt x="89" y="1348"/>
                    </a:lnTo>
                    <a:lnTo>
                      <a:pt x="75" y="1344"/>
                    </a:lnTo>
                    <a:lnTo>
                      <a:pt x="60" y="1340"/>
                    </a:lnTo>
                    <a:lnTo>
                      <a:pt x="48" y="1338"/>
                    </a:lnTo>
                    <a:lnTo>
                      <a:pt x="36" y="1336"/>
                    </a:lnTo>
                    <a:lnTo>
                      <a:pt x="26" y="1332"/>
                    </a:lnTo>
                    <a:lnTo>
                      <a:pt x="18" y="1330"/>
                    </a:lnTo>
                    <a:lnTo>
                      <a:pt x="12" y="1330"/>
                    </a:lnTo>
                    <a:lnTo>
                      <a:pt x="4" y="1328"/>
                    </a:lnTo>
                    <a:lnTo>
                      <a:pt x="2" y="1328"/>
                    </a:lnTo>
                    <a:lnTo>
                      <a:pt x="0" y="1328"/>
                    </a:lnTo>
                    <a:close/>
                  </a:path>
                </a:pathLst>
              </a:custGeom>
              <a:solidFill>
                <a:srgbClr val="DBF0FF"/>
              </a:solidFill>
              <a:ln w="9525">
                <a:noFill/>
                <a:round/>
                <a:headEnd/>
                <a:tailEnd/>
              </a:ln>
            </p:spPr>
            <p:txBody>
              <a:bodyPr/>
              <a:lstStyle/>
              <a:p>
                <a:pPr algn="ctr"/>
                <a:endParaRPr lang="en-US"/>
              </a:p>
            </p:txBody>
          </p:sp>
          <p:sp>
            <p:nvSpPr>
              <p:cNvPr id="15393" name="Freeform 11"/>
              <p:cNvSpPr>
                <a:spLocks/>
              </p:cNvSpPr>
              <p:nvPr/>
            </p:nvSpPr>
            <p:spPr bwMode="auto">
              <a:xfrm>
                <a:off x="3565" y="2653"/>
                <a:ext cx="1873" cy="1463"/>
              </a:xfrm>
              <a:custGeom>
                <a:avLst/>
                <a:gdLst>
                  <a:gd name="T0" fmla="*/ 18 w 1873"/>
                  <a:gd name="T1" fmla="*/ 1036 h 1463"/>
                  <a:gd name="T2" fmla="*/ 50 w 1873"/>
                  <a:gd name="T3" fmla="*/ 915 h 1463"/>
                  <a:gd name="T4" fmla="*/ 93 w 1873"/>
                  <a:gd name="T5" fmla="*/ 803 h 1463"/>
                  <a:gd name="T6" fmla="*/ 139 w 1873"/>
                  <a:gd name="T7" fmla="*/ 700 h 1463"/>
                  <a:gd name="T8" fmla="*/ 193 w 1873"/>
                  <a:gd name="T9" fmla="*/ 604 h 1463"/>
                  <a:gd name="T10" fmla="*/ 252 w 1873"/>
                  <a:gd name="T11" fmla="*/ 515 h 1463"/>
                  <a:gd name="T12" fmla="*/ 316 w 1873"/>
                  <a:gd name="T13" fmla="*/ 434 h 1463"/>
                  <a:gd name="T14" fmla="*/ 384 w 1873"/>
                  <a:gd name="T15" fmla="*/ 362 h 1463"/>
                  <a:gd name="T16" fmla="*/ 457 w 1873"/>
                  <a:gd name="T17" fmla="*/ 294 h 1463"/>
                  <a:gd name="T18" fmla="*/ 533 w 1873"/>
                  <a:gd name="T19" fmla="*/ 233 h 1463"/>
                  <a:gd name="T20" fmla="*/ 614 w 1873"/>
                  <a:gd name="T21" fmla="*/ 181 h 1463"/>
                  <a:gd name="T22" fmla="*/ 696 w 1873"/>
                  <a:gd name="T23" fmla="*/ 137 h 1463"/>
                  <a:gd name="T24" fmla="*/ 781 w 1873"/>
                  <a:gd name="T25" fmla="*/ 96 h 1463"/>
                  <a:gd name="T26" fmla="*/ 867 w 1873"/>
                  <a:gd name="T27" fmla="*/ 64 h 1463"/>
                  <a:gd name="T28" fmla="*/ 956 w 1873"/>
                  <a:gd name="T29" fmla="*/ 40 h 1463"/>
                  <a:gd name="T30" fmla="*/ 1046 w 1873"/>
                  <a:gd name="T31" fmla="*/ 18 h 1463"/>
                  <a:gd name="T32" fmla="*/ 1175 w 1873"/>
                  <a:gd name="T33" fmla="*/ 2 h 1463"/>
                  <a:gd name="T34" fmla="*/ 1310 w 1873"/>
                  <a:gd name="T35" fmla="*/ 4 h 1463"/>
                  <a:gd name="T36" fmla="*/ 1431 w 1873"/>
                  <a:gd name="T37" fmla="*/ 28 h 1463"/>
                  <a:gd name="T38" fmla="*/ 1539 w 1873"/>
                  <a:gd name="T39" fmla="*/ 72 h 1463"/>
                  <a:gd name="T40" fmla="*/ 1632 w 1873"/>
                  <a:gd name="T41" fmla="*/ 135 h 1463"/>
                  <a:gd name="T42" fmla="*/ 1712 w 1873"/>
                  <a:gd name="T43" fmla="*/ 213 h 1463"/>
                  <a:gd name="T44" fmla="*/ 1775 w 1873"/>
                  <a:gd name="T45" fmla="*/ 306 h 1463"/>
                  <a:gd name="T46" fmla="*/ 1825 w 1873"/>
                  <a:gd name="T47" fmla="*/ 410 h 1463"/>
                  <a:gd name="T48" fmla="*/ 1857 w 1873"/>
                  <a:gd name="T49" fmla="*/ 521 h 1463"/>
                  <a:gd name="T50" fmla="*/ 1871 w 1873"/>
                  <a:gd name="T51" fmla="*/ 644 h 1463"/>
                  <a:gd name="T52" fmla="*/ 1869 w 1873"/>
                  <a:gd name="T53" fmla="*/ 773 h 1463"/>
                  <a:gd name="T54" fmla="*/ 1853 w 1873"/>
                  <a:gd name="T55" fmla="*/ 903 h 1463"/>
                  <a:gd name="T56" fmla="*/ 1817 w 1873"/>
                  <a:gd name="T57" fmla="*/ 1038 h 1463"/>
                  <a:gd name="T58" fmla="*/ 1765 w 1873"/>
                  <a:gd name="T59" fmla="*/ 1171 h 1463"/>
                  <a:gd name="T60" fmla="*/ 1692 w 1873"/>
                  <a:gd name="T61" fmla="*/ 1302 h 1463"/>
                  <a:gd name="T62" fmla="*/ 1602 w 1873"/>
                  <a:gd name="T63" fmla="*/ 1431 h 1463"/>
                  <a:gd name="T64" fmla="*/ 1493 w 1873"/>
                  <a:gd name="T65" fmla="*/ 1455 h 1463"/>
                  <a:gd name="T66" fmla="*/ 1376 w 1873"/>
                  <a:gd name="T67" fmla="*/ 1443 h 1463"/>
                  <a:gd name="T68" fmla="*/ 1254 w 1873"/>
                  <a:gd name="T69" fmla="*/ 1425 h 1463"/>
                  <a:gd name="T70" fmla="*/ 1125 w 1873"/>
                  <a:gd name="T71" fmla="*/ 1402 h 1463"/>
                  <a:gd name="T72" fmla="*/ 992 w 1873"/>
                  <a:gd name="T73" fmla="*/ 1378 h 1463"/>
                  <a:gd name="T74" fmla="*/ 861 w 1873"/>
                  <a:gd name="T75" fmla="*/ 1350 h 1463"/>
                  <a:gd name="T76" fmla="*/ 733 w 1873"/>
                  <a:gd name="T77" fmla="*/ 1322 h 1463"/>
                  <a:gd name="T78" fmla="*/ 606 w 1873"/>
                  <a:gd name="T79" fmla="*/ 1294 h 1463"/>
                  <a:gd name="T80" fmla="*/ 487 w 1873"/>
                  <a:gd name="T81" fmla="*/ 1264 h 1463"/>
                  <a:gd name="T82" fmla="*/ 374 w 1873"/>
                  <a:gd name="T83" fmla="*/ 1235 h 1463"/>
                  <a:gd name="T84" fmla="*/ 274 w 1873"/>
                  <a:gd name="T85" fmla="*/ 1209 h 1463"/>
                  <a:gd name="T86" fmla="*/ 185 w 1873"/>
                  <a:gd name="T87" fmla="*/ 1185 h 1463"/>
                  <a:gd name="T88" fmla="*/ 111 w 1873"/>
                  <a:gd name="T89" fmla="*/ 1165 h 1463"/>
                  <a:gd name="T90" fmla="*/ 53 w 1873"/>
                  <a:gd name="T91" fmla="*/ 1149 h 1463"/>
                  <a:gd name="T92" fmla="*/ 16 w 1873"/>
                  <a:gd name="T93" fmla="*/ 1137 h 1463"/>
                  <a:gd name="T94" fmla="*/ 0 w 1873"/>
                  <a:gd name="T95" fmla="*/ 1133 h 1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3"/>
                  <a:gd name="T145" fmla="*/ 0 h 1463"/>
                  <a:gd name="T146" fmla="*/ 1873 w 1873"/>
                  <a:gd name="T147" fmla="*/ 1463 h 1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3" h="1463">
                    <a:moveTo>
                      <a:pt x="0" y="1133"/>
                    </a:moveTo>
                    <a:lnTo>
                      <a:pt x="4" y="1101"/>
                    </a:lnTo>
                    <a:lnTo>
                      <a:pt x="12" y="1068"/>
                    </a:lnTo>
                    <a:lnTo>
                      <a:pt x="18" y="1036"/>
                    </a:lnTo>
                    <a:lnTo>
                      <a:pt x="26" y="1006"/>
                    </a:lnTo>
                    <a:lnTo>
                      <a:pt x="34" y="976"/>
                    </a:lnTo>
                    <a:lnTo>
                      <a:pt x="42" y="946"/>
                    </a:lnTo>
                    <a:lnTo>
                      <a:pt x="50" y="915"/>
                    </a:lnTo>
                    <a:lnTo>
                      <a:pt x="63" y="889"/>
                    </a:lnTo>
                    <a:lnTo>
                      <a:pt x="71" y="859"/>
                    </a:lnTo>
                    <a:lnTo>
                      <a:pt x="81" y="831"/>
                    </a:lnTo>
                    <a:lnTo>
                      <a:pt x="93" y="803"/>
                    </a:lnTo>
                    <a:lnTo>
                      <a:pt x="103" y="777"/>
                    </a:lnTo>
                    <a:lnTo>
                      <a:pt x="115" y="750"/>
                    </a:lnTo>
                    <a:lnTo>
                      <a:pt x="127" y="724"/>
                    </a:lnTo>
                    <a:lnTo>
                      <a:pt x="139" y="700"/>
                    </a:lnTo>
                    <a:lnTo>
                      <a:pt x="153" y="676"/>
                    </a:lnTo>
                    <a:lnTo>
                      <a:pt x="165" y="650"/>
                    </a:lnTo>
                    <a:lnTo>
                      <a:pt x="179" y="628"/>
                    </a:lnTo>
                    <a:lnTo>
                      <a:pt x="193" y="604"/>
                    </a:lnTo>
                    <a:lnTo>
                      <a:pt x="207" y="579"/>
                    </a:lnTo>
                    <a:lnTo>
                      <a:pt x="222" y="557"/>
                    </a:lnTo>
                    <a:lnTo>
                      <a:pt x="238" y="535"/>
                    </a:lnTo>
                    <a:lnTo>
                      <a:pt x="252" y="515"/>
                    </a:lnTo>
                    <a:lnTo>
                      <a:pt x="268" y="495"/>
                    </a:lnTo>
                    <a:lnTo>
                      <a:pt x="284" y="473"/>
                    </a:lnTo>
                    <a:lnTo>
                      <a:pt x="300" y="453"/>
                    </a:lnTo>
                    <a:lnTo>
                      <a:pt x="316" y="434"/>
                    </a:lnTo>
                    <a:lnTo>
                      <a:pt x="332" y="414"/>
                    </a:lnTo>
                    <a:lnTo>
                      <a:pt x="350" y="396"/>
                    </a:lnTo>
                    <a:lnTo>
                      <a:pt x="366" y="378"/>
                    </a:lnTo>
                    <a:lnTo>
                      <a:pt x="384" y="362"/>
                    </a:lnTo>
                    <a:lnTo>
                      <a:pt x="405" y="344"/>
                    </a:lnTo>
                    <a:lnTo>
                      <a:pt x="421" y="326"/>
                    </a:lnTo>
                    <a:lnTo>
                      <a:pt x="439" y="310"/>
                    </a:lnTo>
                    <a:lnTo>
                      <a:pt x="457" y="294"/>
                    </a:lnTo>
                    <a:lnTo>
                      <a:pt x="477" y="280"/>
                    </a:lnTo>
                    <a:lnTo>
                      <a:pt x="495" y="263"/>
                    </a:lnTo>
                    <a:lnTo>
                      <a:pt x="515" y="247"/>
                    </a:lnTo>
                    <a:lnTo>
                      <a:pt x="533" y="233"/>
                    </a:lnTo>
                    <a:lnTo>
                      <a:pt x="556" y="221"/>
                    </a:lnTo>
                    <a:lnTo>
                      <a:pt x="574" y="207"/>
                    </a:lnTo>
                    <a:lnTo>
                      <a:pt x="594" y="195"/>
                    </a:lnTo>
                    <a:lnTo>
                      <a:pt x="614" y="181"/>
                    </a:lnTo>
                    <a:lnTo>
                      <a:pt x="634" y="169"/>
                    </a:lnTo>
                    <a:lnTo>
                      <a:pt x="654" y="159"/>
                    </a:lnTo>
                    <a:lnTo>
                      <a:pt x="676" y="147"/>
                    </a:lnTo>
                    <a:lnTo>
                      <a:pt x="696" y="137"/>
                    </a:lnTo>
                    <a:lnTo>
                      <a:pt x="718" y="127"/>
                    </a:lnTo>
                    <a:lnTo>
                      <a:pt x="739" y="117"/>
                    </a:lnTo>
                    <a:lnTo>
                      <a:pt x="761" y="106"/>
                    </a:lnTo>
                    <a:lnTo>
                      <a:pt x="781" y="96"/>
                    </a:lnTo>
                    <a:lnTo>
                      <a:pt x="803" y="88"/>
                    </a:lnTo>
                    <a:lnTo>
                      <a:pt x="823" y="80"/>
                    </a:lnTo>
                    <a:lnTo>
                      <a:pt x="845" y="72"/>
                    </a:lnTo>
                    <a:lnTo>
                      <a:pt x="867" y="64"/>
                    </a:lnTo>
                    <a:lnTo>
                      <a:pt x="889" y="58"/>
                    </a:lnTo>
                    <a:lnTo>
                      <a:pt x="912" y="52"/>
                    </a:lnTo>
                    <a:lnTo>
                      <a:pt x="934" y="44"/>
                    </a:lnTo>
                    <a:lnTo>
                      <a:pt x="956" y="40"/>
                    </a:lnTo>
                    <a:lnTo>
                      <a:pt x="978" y="34"/>
                    </a:lnTo>
                    <a:lnTo>
                      <a:pt x="1000" y="28"/>
                    </a:lnTo>
                    <a:lnTo>
                      <a:pt x="1024" y="24"/>
                    </a:lnTo>
                    <a:lnTo>
                      <a:pt x="1046" y="18"/>
                    </a:lnTo>
                    <a:lnTo>
                      <a:pt x="1069" y="16"/>
                    </a:lnTo>
                    <a:lnTo>
                      <a:pt x="1105" y="10"/>
                    </a:lnTo>
                    <a:lnTo>
                      <a:pt x="1141" y="4"/>
                    </a:lnTo>
                    <a:lnTo>
                      <a:pt x="1175" y="2"/>
                    </a:lnTo>
                    <a:lnTo>
                      <a:pt x="1211" y="0"/>
                    </a:lnTo>
                    <a:lnTo>
                      <a:pt x="1246" y="0"/>
                    </a:lnTo>
                    <a:lnTo>
                      <a:pt x="1278" y="2"/>
                    </a:lnTo>
                    <a:lnTo>
                      <a:pt x="1310" y="4"/>
                    </a:lnTo>
                    <a:lnTo>
                      <a:pt x="1342" y="10"/>
                    </a:lnTo>
                    <a:lnTo>
                      <a:pt x="1372" y="14"/>
                    </a:lnTo>
                    <a:lnTo>
                      <a:pt x="1403" y="20"/>
                    </a:lnTo>
                    <a:lnTo>
                      <a:pt x="1431" y="28"/>
                    </a:lnTo>
                    <a:lnTo>
                      <a:pt x="1461" y="38"/>
                    </a:lnTo>
                    <a:lnTo>
                      <a:pt x="1487" y="48"/>
                    </a:lnTo>
                    <a:lnTo>
                      <a:pt x="1515" y="60"/>
                    </a:lnTo>
                    <a:lnTo>
                      <a:pt x="1539" y="72"/>
                    </a:lnTo>
                    <a:lnTo>
                      <a:pt x="1566" y="88"/>
                    </a:lnTo>
                    <a:lnTo>
                      <a:pt x="1588" y="102"/>
                    </a:lnTo>
                    <a:lnTo>
                      <a:pt x="1612" y="119"/>
                    </a:lnTo>
                    <a:lnTo>
                      <a:pt x="1632" y="135"/>
                    </a:lnTo>
                    <a:lnTo>
                      <a:pt x="1654" y="153"/>
                    </a:lnTo>
                    <a:lnTo>
                      <a:pt x="1674" y="171"/>
                    </a:lnTo>
                    <a:lnTo>
                      <a:pt x="1694" y="193"/>
                    </a:lnTo>
                    <a:lnTo>
                      <a:pt x="1712" y="213"/>
                    </a:lnTo>
                    <a:lnTo>
                      <a:pt x="1731" y="235"/>
                    </a:lnTo>
                    <a:lnTo>
                      <a:pt x="1747" y="257"/>
                    </a:lnTo>
                    <a:lnTo>
                      <a:pt x="1761" y="282"/>
                    </a:lnTo>
                    <a:lnTo>
                      <a:pt x="1775" y="306"/>
                    </a:lnTo>
                    <a:lnTo>
                      <a:pt x="1791" y="330"/>
                    </a:lnTo>
                    <a:lnTo>
                      <a:pt x="1803" y="356"/>
                    </a:lnTo>
                    <a:lnTo>
                      <a:pt x="1815" y="382"/>
                    </a:lnTo>
                    <a:lnTo>
                      <a:pt x="1825" y="410"/>
                    </a:lnTo>
                    <a:lnTo>
                      <a:pt x="1835" y="439"/>
                    </a:lnTo>
                    <a:lnTo>
                      <a:pt x="1843" y="465"/>
                    </a:lnTo>
                    <a:lnTo>
                      <a:pt x="1851" y="493"/>
                    </a:lnTo>
                    <a:lnTo>
                      <a:pt x="1857" y="521"/>
                    </a:lnTo>
                    <a:lnTo>
                      <a:pt x="1863" y="553"/>
                    </a:lnTo>
                    <a:lnTo>
                      <a:pt x="1867" y="581"/>
                    </a:lnTo>
                    <a:lnTo>
                      <a:pt x="1869" y="614"/>
                    </a:lnTo>
                    <a:lnTo>
                      <a:pt x="1871" y="644"/>
                    </a:lnTo>
                    <a:lnTo>
                      <a:pt x="1873" y="676"/>
                    </a:lnTo>
                    <a:lnTo>
                      <a:pt x="1873" y="708"/>
                    </a:lnTo>
                    <a:lnTo>
                      <a:pt x="1873" y="740"/>
                    </a:lnTo>
                    <a:lnTo>
                      <a:pt x="1869" y="773"/>
                    </a:lnTo>
                    <a:lnTo>
                      <a:pt x="1869" y="805"/>
                    </a:lnTo>
                    <a:lnTo>
                      <a:pt x="1865" y="837"/>
                    </a:lnTo>
                    <a:lnTo>
                      <a:pt x="1859" y="871"/>
                    </a:lnTo>
                    <a:lnTo>
                      <a:pt x="1853" y="903"/>
                    </a:lnTo>
                    <a:lnTo>
                      <a:pt x="1847" y="938"/>
                    </a:lnTo>
                    <a:lnTo>
                      <a:pt x="1837" y="970"/>
                    </a:lnTo>
                    <a:lnTo>
                      <a:pt x="1829" y="1004"/>
                    </a:lnTo>
                    <a:lnTo>
                      <a:pt x="1817" y="1038"/>
                    </a:lnTo>
                    <a:lnTo>
                      <a:pt x="1807" y="1070"/>
                    </a:lnTo>
                    <a:lnTo>
                      <a:pt x="1793" y="1105"/>
                    </a:lnTo>
                    <a:lnTo>
                      <a:pt x="1781" y="1137"/>
                    </a:lnTo>
                    <a:lnTo>
                      <a:pt x="1765" y="1171"/>
                    </a:lnTo>
                    <a:lnTo>
                      <a:pt x="1749" y="1205"/>
                    </a:lnTo>
                    <a:lnTo>
                      <a:pt x="1731" y="1237"/>
                    </a:lnTo>
                    <a:lnTo>
                      <a:pt x="1712" y="1270"/>
                    </a:lnTo>
                    <a:lnTo>
                      <a:pt x="1692" y="1302"/>
                    </a:lnTo>
                    <a:lnTo>
                      <a:pt x="1672" y="1336"/>
                    </a:lnTo>
                    <a:lnTo>
                      <a:pt x="1650" y="1366"/>
                    </a:lnTo>
                    <a:lnTo>
                      <a:pt x="1628" y="1400"/>
                    </a:lnTo>
                    <a:lnTo>
                      <a:pt x="1602" y="1431"/>
                    </a:lnTo>
                    <a:lnTo>
                      <a:pt x="1578" y="1463"/>
                    </a:lnTo>
                    <a:lnTo>
                      <a:pt x="1549" y="1461"/>
                    </a:lnTo>
                    <a:lnTo>
                      <a:pt x="1523" y="1459"/>
                    </a:lnTo>
                    <a:lnTo>
                      <a:pt x="1493" y="1455"/>
                    </a:lnTo>
                    <a:lnTo>
                      <a:pt x="1465" y="1453"/>
                    </a:lnTo>
                    <a:lnTo>
                      <a:pt x="1437" y="1451"/>
                    </a:lnTo>
                    <a:lnTo>
                      <a:pt x="1407" y="1447"/>
                    </a:lnTo>
                    <a:lnTo>
                      <a:pt x="1376" y="1443"/>
                    </a:lnTo>
                    <a:lnTo>
                      <a:pt x="1348" y="1441"/>
                    </a:lnTo>
                    <a:lnTo>
                      <a:pt x="1316" y="1435"/>
                    </a:lnTo>
                    <a:lnTo>
                      <a:pt x="1286" y="1431"/>
                    </a:lnTo>
                    <a:lnTo>
                      <a:pt x="1254" y="1425"/>
                    </a:lnTo>
                    <a:lnTo>
                      <a:pt x="1221" y="1421"/>
                    </a:lnTo>
                    <a:lnTo>
                      <a:pt x="1189" y="1415"/>
                    </a:lnTo>
                    <a:lnTo>
                      <a:pt x="1157" y="1408"/>
                    </a:lnTo>
                    <a:lnTo>
                      <a:pt x="1125" y="1402"/>
                    </a:lnTo>
                    <a:lnTo>
                      <a:pt x="1093" y="1398"/>
                    </a:lnTo>
                    <a:lnTo>
                      <a:pt x="1059" y="1390"/>
                    </a:lnTo>
                    <a:lnTo>
                      <a:pt x="1026" y="1386"/>
                    </a:lnTo>
                    <a:lnTo>
                      <a:pt x="992" y="1378"/>
                    </a:lnTo>
                    <a:lnTo>
                      <a:pt x="960" y="1372"/>
                    </a:lnTo>
                    <a:lnTo>
                      <a:pt x="926" y="1364"/>
                    </a:lnTo>
                    <a:lnTo>
                      <a:pt x="894" y="1358"/>
                    </a:lnTo>
                    <a:lnTo>
                      <a:pt x="861" y="1350"/>
                    </a:lnTo>
                    <a:lnTo>
                      <a:pt x="829" y="1344"/>
                    </a:lnTo>
                    <a:lnTo>
                      <a:pt x="795" y="1338"/>
                    </a:lnTo>
                    <a:lnTo>
                      <a:pt x="765" y="1330"/>
                    </a:lnTo>
                    <a:lnTo>
                      <a:pt x="733" y="1322"/>
                    </a:lnTo>
                    <a:lnTo>
                      <a:pt x="700" y="1316"/>
                    </a:lnTo>
                    <a:lnTo>
                      <a:pt x="670" y="1308"/>
                    </a:lnTo>
                    <a:lnTo>
                      <a:pt x="638" y="1300"/>
                    </a:lnTo>
                    <a:lnTo>
                      <a:pt x="606" y="1294"/>
                    </a:lnTo>
                    <a:lnTo>
                      <a:pt x="578" y="1286"/>
                    </a:lnTo>
                    <a:lnTo>
                      <a:pt x="545" y="1278"/>
                    </a:lnTo>
                    <a:lnTo>
                      <a:pt x="517" y="1272"/>
                    </a:lnTo>
                    <a:lnTo>
                      <a:pt x="487" y="1264"/>
                    </a:lnTo>
                    <a:lnTo>
                      <a:pt x="459" y="1258"/>
                    </a:lnTo>
                    <a:lnTo>
                      <a:pt x="429" y="1250"/>
                    </a:lnTo>
                    <a:lnTo>
                      <a:pt x="403" y="1243"/>
                    </a:lnTo>
                    <a:lnTo>
                      <a:pt x="374" y="1235"/>
                    </a:lnTo>
                    <a:lnTo>
                      <a:pt x="350" y="1229"/>
                    </a:lnTo>
                    <a:lnTo>
                      <a:pt x="322" y="1221"/>
                    </a:lnTo>
                    <a:lnTo>
                      <a:pt x="298" y="1215"/>
                    </a:lnTo>
                    <a:lnTo>
                      <a:pt x="274" y="1209"/>
                    </a:lnTo>
                    <a:lnTo>
                      <a:pt x="252" y="1203"/>
                    </a:lnTo>
                    <a:lnTo>
                      <a:pt x="228" y="1197"/>
                    </a:lnTo>
                    <a:lnTo>
                      <a:pt x="205" y="1191"/>
                    </a:lnTo>
                    <a:lnTo>
                      <a:pt x="185" y="1185"/>
                    </a:lnTo>
                    <a:lnTo>
                      <a:pt x="165" y="1181"/>
                    </a:lnTo>
                    <a:lnTo>
                      <a:pt x="147" y="1175"/>
                    </a:lnTo>
                    <a:lnTo>
                      <a:pt x="127" y="1169"/>
                    </a:lnTo>
                    <a:lnTo>
                      <a:pt x="111" y="1165"/>
                    </a:lnTo>
                    <a:lnTo>
                      <a:pt x="95" y="1161"/>
                    </a:lnTo>
                    <a:lnTo>
                      <a:pt x="79" y="1157"/>
                    </a:lnTo>
                    <a:lnTo>
                      <a:pt x="67" y="1153"/>
                    </a:lnTo>
                    <a:lnTo>
                      <a:pt x="53" y="1149"/>
                    </a:lnTo>
                    <a:lnTo>
                      <a:pt x="42" y="1145"/>
                    </a:lnTo>
                    <a:lnTo>
                      <a:pt x="32" y="1143"/>
                    </a:lnTo>
                    <a:lnTo>
                      <a:pt x="24" y="1141"/>
                    </a:lnTo>
                    <a:lnTo>
                      <a:pt x="16" y="1137"/>
                    </a:lnTo>
                    <a:lnTo>
                      <a:pt x="10" y="1137"/>
                    </a:lnTo>
                    <a:lnTo>
                      <a:pt x="4" y="1135"/>
                    </a:lnTo>
                    <a:lnTo>
                      <a:pt x="2" y="1133"/>
                    </a:lnTo>
                    <a:lnTo>
                      <a:pt x="0" y="1133"/>
                    </a:lnTo>
                    <a:close/>
                  </a:path>
                </a:pathLst>
              </a:custGeom>
              <a:solidFill>
                <a:srgbClr val="E8F5FF"/>
              </a:solidFill>
              <a:ln w="9525">
                <a:noFill/>
                <a:round/>
                <a:headEnd/>
                <a:tailEnd/>
              </a:ln>
            </p:spPr>
            <p:txBody>
              <a:bodyPr/>
              <a:lstStyle/>
              <a:p>
                <a:pPr algn="ctr"/>
                <a:endParaRPr lang="en-US"/>
              </a:p>
            </p:txBody>
          </p:sp>
          <p:sp>
            <p:nvSpPr>
              <p:cNvPr id="15394" name="Freeform 12"/>
              <p:cNvSpPr>
                <a:spLocks/>
              </p:cNvSpPr>
              <p:nvPr/>
            </p:nvSpPr>
            <p:spPr bwMode="auto">
              <a:xfrm>
                <a:off x="3577" y="2846"/>
                <a:ext cx="1729" cy="1294"/>
              </a:xfrm>
              <a:custGeom>
                <a:avLst/>
                <a:gdLst>
                  <a:gd name="T0" fmla="*/ 18 w 1729"/>
                  <a:gd name="T1" fmla="*/ 855 h 1294"/>
                  <a:gd name="T2" fmla="*/ 51 w 1729"/>
                  <a:gd name="T3" fmla="*/ 751 h 1294"/>
                  <a:gd name="T4" fmla="*/ 85 w 1729"/>
                  <a:gd name="T5" fmla="*/ 656 h 1294"/>
                  <a:gd name="T6" fmla="*/ 127 w 1729"/>
                  <a:gd name="T7" fmla="*/ 567 h 1294"/>
                  <a:gd name="T8" fmla="*/ 173 w 1729"/>
                  <a:gd name="T9" fmla="*/ 487 h 1294"/>
                  <a:gd name="T10" fmla="*/ 224 w 1729"/>
                  <a:gd name="T11" fmla="*/ 413 h 1294"/>
                  <a:gd name="T12" fmla="*/ 280 w 1729"/>
                  <a:gd name="T13" fmla="*/ 348 h 1294"/>
                  <a:gd name="T14" fmla="*/ 340 w 1729"/>
                  <a:gd name="T15" fmla="*/ 288 h 1294"/>
                  <a:gd name="T16" fmla="*/ 403 w 1729"/>
                  <a:gd name="T17" fmla="*/ 235 h 1294"/>
                  <a:gd name="T18" fmla="*/ 471 w 1729"/>
                  <a:gd name="T19" fmla="*/ 189 h 1294"/>
                  <a:gd name="T20" fmla="*/ 541 w 1729"/>
                  <a:gd name="T21" fmla="*/ 147 h 1294"/>
                  <a:gd name="T22" fmla="*/ 616 w 1729"/>
                  <a:gd name="T23" fmla="*/ 113 h 1294"/>
                  <a:gd name="T24" fmla="*/ 692 w 1729"/>
                  <a:gd name="T25" fmla="*/ 81 h 1294"/>
                  <a:gd name="T26" fmla="*/ 771 w 1729"/>
                  <a:gd name="T27" fmla="*/ 56 h 1294"/>
                  <a:gd name="T28" fmla="*/ 851 w 1729"/>
                  <a:gd name="T29" fmla="*/ 34 h 1294"/>
                  <a:gd name="T30" fmla="*/ 936 w 1729"/>
                  <a:gd name="T31" fmla="*/ 18 h 1294"/>
                  <a:gd name="T32" fmla="*/ 1063 w 1729"/>
                  <a:gd name="T33" fmla="*/ 2 h 1294"/>
                  <a:gd name="T34" fmla="*/ 1189 w 1729"/>
                  <a:gd name="T35" fmla="*/ 4 h 1294"/>
                  <a:gd name="T36" fmla="*/ 1304 w 1729"/>
                  <a:gd name="T37" fmla="*/ 26 h 1294"/>
                  <a:gd name="T38" fmla="*/ 1409 w 1729"/>
                  <a:gd name="T39" fmla="*/ 66 h 1294"/>
                  <a:gd name="T40" fmla="*/ 1497 w 1729"/>
                  <a:gd name="T41" fmla="*/ 119 h 1294"/>
                  <a:gd name="T42" fmla="*/ 1572 w 1729"/>
                  <a:gd name="T43" fmla="*/ 189 h 1294"/>
                  <a:gd name="T44" fmla="*/ 1634 w 1729"/>
                  <a:gd name="T45" fmla="*/ 272 h 1294"/>
                  <a:gd name="T46" fmla="*/ 1680 w 1729"/>
                  <a:gd name="T47" fmla="*/ 362 h 1294"/>
                  <a:gd name="T48" fmla="*/ 1710 w 1729"/>
                  <a:gd name="T49" fmla="*/ 463 h 1294"/>
                  <a:gd name="T50" fmla="*/ 1727 w 1729"/>
                  <a:gd name="T51" fmla="*/ 572 h 1294"/>
                  <a:gd name="T52" fmla="*/ 1727 w 1729"/>
                  <a:gd name="T53" fmla="*/ 682 h 1294"/>
                  <a:gd name="T54" fmla="*/ 1708 w 1729"/>
                  <a:gd name="T55" fmla="*/ 799 h 1294"/>
                  <a:gd name="T56" fmla="*/ 1674 w 1729"/>
                  <a:gd name="T57" fmla="*/ 918 h 1294"/>
                  <a:gd name="T58" fmla="*/ 1624 w 1729"/>
                  <a:gd name="T59" fmla="*/ 1036 h 1294"/>
                  <a:gd name="T60" fmla="*/ 1556 w 1729"/>
                  <a:gd name="T61" fmla="*/ 1153 h 1294"/>
                  <a:gd name="T62" fmla="*/ 1469 w 1729"/>
                  <a:gd name="T63" fmla="*/ 1266 h 1294"/>
                  <a:gd name="T64" fmla="*/ 1364 w 1729"/>
                  <a:gd name="T65" fmla="*/ 1286 h 1294"/>
                  <a:gd name="T66" fmla="*/ 1256 w 1729"/>
                  <a:gd name="T67" fmla="*/ 1274 h 1294"/>
                  <a:gd name="T68" fmla="*/ 1139 w 1729"/>
                  <a:gd name="T69" fmla="*/ 1256 h 1294"/>
                  <a:gd name="T70" fmla="*/ 1022 w 1729"/>
                  <a:gd name="T71" fmla="*/ 1234 h 1294"/>
                  <a:gd name="T72" fmla="*/ 900 w 1729"/>
                  <a:gd name="T73" fmla="*/ 1205 h 1294"/>
                  <a:gd name="T74" fmla="*/ 781 w 1729"/>
                  <a:gd name="T75" fmla="*/ 1177 h 1294"/>
                  <a:gd name="T76" fmla="*/ 660 w 1729"/>
                  <a:gd name="T77" fmla="*/ 1145 h 1294"/>
                  <a:gd name="T78" fmla="*/ 548 w 1729"/>
                  <a:gd name="T79" fmla="*/ 1115 h 1294"/>
                  <a:gd name="T80" fmla="*/ 439 w 1729"/>
                  <a:gd name="T81" fmla="*/ 1083 h 1294"/>
                  <a:gd name="T82" fmla="*/ 338 w 1729"/>
                  <a:gd name="T83" fmla="*/ 1052 h 1294"/>
                  <a:gd name="T84" fmla="*/ 246 w 1729"/>
                  <a:gd name="T85" fmla="*/ 1022 h 1294"/>
                  <a:gd name="T86" fmla="*/ 167 w 1729"/>
                  <a:gd name="T87" fmla="*/ 998 h 1294"/>
                  <a:gd name="T88" fmla="*/ 101 w 1729"/>
                  <a:gd name="T89" fmla="*/ 976 h 1294"/>
                  <a:gd name="T90" fmla="*/ 51 w 1729"/>
                  <a:gd name="T91" fmla="*/ 958 h 1294"/>
                  <a:gd name="T92" fmla="*/ 16 w 1729"/>
                  <a:gd name="T93" fmla="*/ 946 h 1294"/>
                  <a:gd name="T94" fmla="*/ 0 w 1729"/>
                  <a:gd name="T95" fmla="*/ 942 h 1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1294"/>
                  <a:gd name="T146" fmla="*/ 1729 w 1729"/>
                  <a:gd name="T147" fmla="*/ 1294 h 1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1294">
                    <a:moveTo>
                      <a:pt x="0" y="942"/>
                    </a:moveTo>
                    <a:lnTo>
                      <a:pt x="6" y="912"/>
                    </a:lnTo>
                    <a:lnTo>
                      <a:pt x="12" y="883"/>
                    </a:lnTo>
                    <a:lnTo>
                      <a:pt x="18" y="855"/>
                    </a:lnTo>
                    <a:lnTo>
                      <a:pt x="26" y="829"/>
                    </a:lnTo>
                    <a:lnTo>
                      <a:pt x="32" y="803"/>
                    </a:lnTo>
                    <a:lnTo>
                      <a:pt x="41" y="777"/>
                    </a:lnTo>
                    <a:lnTo>
                      <a:pt x="51" y="751"/>
                    </a:lnTo>
                    <a:lnTo>
                      <a:pt x="59" y="726"/>
                    </a:lnTo>
                    <a:lnTo>
                      <a:pt x="67" y="702"/>
                    </a:lnTo>
                    <a:lnTo>
                      <a:pt x="77" y="678"/>
                    </a:lnTo>
                    <a:lnTo>
                      <a:pt x="85" y="656"/>
                    </a:lnTo>
                    <a:lnTo>
                      <a:pt x="95" y="632"/>
                    </a:lnTo>
                    <a:lnTo>
                      <a:pt x="105" y="610"/>
                    </a:lnTo>
                    <a:lnTo>
                      <a:pt x="115" y="588"/>
                    </a:lnTo>
                    <a:lnTo>
                      <a:pt x="127" y="567"/>
                    </a:lnTo>
                    <a:lnTo>
                      <a:pt x="139" y="547"/>
                    </a:lnTo>
                    <a:lnTo>
                      <a:pt x="149" y="525"/>
                    </a:lnTo>
                    <a:lnTo>
                      <a:pt x="161" y="505"/>
                    </a:lnTo>
                    <a:lnTo>
                      <a:pt x="173" y="487"/>
                    </a:lnTo>
                    <a:lnTo>
                      <a:pt x="185" y="467"/>
                    </a:lnTo>
                    <a:lnTo>
                      <a:pt x="197" y="449"/>
                    </a:lnTo>
                    <a:lnTo>
                      <a:pt x="210" y="431"/>
                    </a:lnTo>
                    <a:lnTo>
                      <a:pt x="224" y="413"/>
                    </a:lnTo>
                    <a:lnTo>
                      <a:pt x="238" y="396"/>
                    </a:lnTo>
                    <a:lnTo>
                      <a:pt x="252" y="380"/>
                    </a:lnTo>
                    <a:lnTo>
                      <a:pt x="266" y="362"/>
                    </a:lnTo>
                    <a:lnTo>
                      <a:pt x="280" y="348"/>
                    </a:lnTo>
                    <a:lnTo>
                      <a:pt x="294" y="332"/>
                    </a:lnTo>
                    <a:lnTo>
                      <a:pt x="308" y="318"/>
                    </a:lnTo>
                    <a:lnTo>
                      <a:pt x="324" y="302"/>
                    </a:lnTo>
                    <a:lnTo>
                      <a:pt x="340" y="288"/>
                    </a:lnTo>
                    <a:lnTo>
                      <a:pt x="356" y="276"/>
                    </a:lnTo>
                    <a:lnTo>
                      <a:pt x="370" y="262"/>
                    </a:lnTo>
                    <a:lnTo>
                      <a:pt x="387" y="248"/>
                    </a:lnTo>
                    <a:lnTo>
                      <a:pt x="403" y="235"/>
                    </a:lnTo>
                    <a:lnTo>
                      <a:pt x="419" y="223"/>
                    </a:lnTo>
                    <a:lnTo>
                      <a:pt x="437" y="211"/>
                    </a:lnTo>
                    <a:lnTo>
                      <a:pt x="453" y="199"/>
                    </a:lnTo>
                    <a:lnTo>
                      <a:pt x="471" y="189"/>
                    </a:lnTo>
                    <a:lnTo>
                      <a:pt x="489" y="179"/>
                    </a:lnTo>
                    <a:lnTo>
                      <a:pt x="505" y="167"/>
                    </a:lnTo>
                    <a:lnTo>
                      <a:pt x="523" y="157"/>
                    </a:lnTo>
                    <a:lnTo>
                      <a:pt x="541" y="147"/>
                    </a:lnTo>
                    <a:lnTo>
                      <a:pt x="560" y="139"/>
                    </a:lnTo>
                    <a:lnTo>
                      <a:pt x="578" y="129"/>
                    </a:lnTo>
                    <a:lnTo>
                      <a:pt x="596" y="121"/>
                    </a:lnTo>
                    <a:lnTo>
                      <a:pt x="616" y="113"/>
                    </a:lnTo>
                    <a:lnTo>
                      <a:pt x="634" y="105"/>
                    </a:lnTo>
                    <a:lnTo>
                      <a:pt x="654" y="97"/>
                    </a:lnTo>
                    <a:lnTo>
                      <a:pt x="672" y="89"/>
                    </a:lnTo>
                    <a:lnTo>
                      <a:pt x="692" y="81"/>
                    </a:lnTo>
                    <a:lnTo>
                      <a:pt x="710" y="74"/>
                    </a:lnTo>
                    <a:lnTo>
                      <a:pt x="731" y="66"/>
                    </a:lnTo>
                    <a:lnTo>
                      <a:pt x="751" y="62"/>
                    </a:lnTo>
                    <a:lnTo>
                      <a:pt x="771" y="56"/>
                    </a:lnTo>
                    <a:lnTo>
                      <a:pt x="791" y="50"/>
                    </a:lnTo>
                    <a:lnTo>
                      <a:pt x="811" y="44"/>
                    </a:lnTo>
                    <a:lnTo>
                      <a:pt x="831" y="40"/>
                    </a:lnTo>
                    <a:lnTo>
                      <a:pt x="851" y="34"/>
                    </a:lnTo>
                    <a:lnTo>
                      <a:pt x="873" y="30"/>
                    </a:lnTo>
                    <a:lnTo>
                      <a:pt x="894" y="26"/>
                    </a:lnTo>
                    <a:lnTo>
                      <a:pt x="916" y="22"/>
                    </a:lnTo>
                    <a:lnTo>
                      <a:pt x="936" y="18"/>
                    </a:lnTo>
                    <a:lnTo>
                      <a:pt x="958" y="14"/>
                    </a:lnTo>
                    <a:lnTo>
                      <a:pt x="992" y="8"/>
                    </a:lnTo>
                    <a:lnTo>
                      <a:pt x="1028" y="4"/>
                    </a:lnTo>
                    <a:lnTo>
                      <a:pt x="1063" y="2"/>
                    </a:lnTo>
                    <a:lnTo>
                      <a:pt x="1095" y="2"/>
                    </a:lnTo>
                    <a:lnTo>
                      <a:pt x="1127" y="0"/>
                    </a:lnTo>
                    <a:lnTo>
                      <a:pt x="1159" y="2"/>
                    </a:lnTo>
                    <a:lnTo>
                      <a:pt x="1189" y="4"/>
                    </a:lnTo>
                    <a:lnTo>
                      <a:pt x="1222" y="8"/>
                    </a:lnTo>
                    <a:lnTo>
                      <a:pt x="1250" y="14"/>
                    </a:lnTo>
                    <a:lnTo>
                      <a:pt x="1278" y="18"/>
                    </a:lnTo>
                    <a:lnTo>
                      <a:pt x="1304" y="26"/>
                    </a:lnTo>
                    <a:lnTo>
                      <a:pt x="1332" y="34"/>
                    </a:lnTo>
                    <a:lnTo>
                      <a:pt x="1358" y="42"/>
                    </a:lnTo>
                    <a:lnTo>
                      <a:pt x="1385" y="54"/>
                    </a:lnTo>
                    <a:lnTo>
                      <a:pt x="1409" y="66"/>
                    </a:lnTo>
                    <a:lnTo>
                      <a:pt x="1433" y="78"/>
                    </a:lnTo>
                    <a:lnTo>
                      <a:pt x="1455" y="91"/>
                    </a:lnTo>
                    <a:lnTo>
                      <a:pt x="1477" y="105"/>
                    </a:lnTo>
                    <a:lnTo>
                      <a:pt x="1497" y="119"/>
                    </a:lnTo>
                    <a:lnTo>
                      <a:pt x="1517" y="137"/>
                    </a:lnTo>
                    <a:lnTo>
                      <a:pt x="1537" y="153"/>
                    </a:lnTo>
                    <a:lnTo>
                      <a:pt x="1556" y="171"/>
                    </a:lnTo>
                    <a:lnTo>
                      <a:pt x="1572" y="189"/>
                    </a:lnTo>
                    <a:lnTo>
                      <a:pt x="1590" y="209"/>
                    </a:lnTo>
                    <a:lnTo>
                      <a:pt x="1606" y="229"/>
                    </a:lnTo>
                    <a:lnTo>
                      <a:pt x="1620" y="250"/>
                    </a:lnTo>
                    <a:lnTo>
                      <a:pt x="1634" y="272"/>
                    </a:lnTo>
                    <a:lnTo>
                      <a:pt x="1648" y="294"/>
                    </a:lnTo>
                    <a:lnTo>
                      <a:pt x="1658" y="316"/>
                    </a:lnTo>
                    <a:lnTo>
                      <a:pt x="1670" y="338"/>
                    </a:lnTo>
                    <a:lnTo>
                      <a:pt x="1680" y="362"/>
                    </a:lnTo>
                    <a:lnTo>
                      <a:pt x="1690" y="388"/>
                    </a:lnTo>
                    <a:lnTo>
                      <a:pt x="1698" y="413"/>
                    </a:lnTo>
                    <a:lnTo>
                      <a:pt x="1706" y="439"/>
                    </a:lnTo>
                    <a:lnTo>
                      <a:pt x="1710" y="463"/>
                    </a:lnTo>
                    <a:lnTo>
                      <a:pt x="1719" y="489"/>
                    </a:lnTo>
                    <a:lnTo>
                      <a:pt x="1721" y="515"/>
                    </a:lnTo>
                    <a:lnTo>
                      <a:pt x="1725" y="543"/>
                    </a:lnTo>
                    <a:lnTo>
                      <a:pt x="1727" y="572"/>
                    </a:lnTo>
                    <a:lnTo>
                      <a:pt x="1729" y="600"/>
                    </a:lnTo>
                    <a:lnTo>
                      <a:pt x="1729" y="626"/>
                    </a:lnTo>
                    <a:lnTo>
                      <a:pt x="1729" y="654"/>
                    </a:lnTo>
                    <a:lnTo>
                      <a:pt x="1727" y="682"/>
                    </a:lnTo>
                    <a:lnTo>
                      <a:pt x="1725" y="712"/>
                    </a:lnTo>
                    <a:lnTo>
                      <a:pt x="1721" y="741"/>
                    </a:lnTo>
                    <a:lnTo>
                      <a:pt x="1716" y="771"/>
                    </a:lnTo>
                    <a:lnTo>
                      <a:pt x="1708" y="799"/>
                    </a:lnTo>
                    <a:lnTo>
                      <a:pt x="1704" y="829"/>
                    </a:lnTo>
                    <a:lnTo>
                      <a:pt x="1694" y="859"/>
                    </a:lnTo>
                    <a:lnTo>
                      <a:pt x="1686" y="887"/>
                    </a:lnTo>
                    <a:lnTo>
                      <a:pt x="1674" y="918"/>
                    </a:lnTo>
                    <a:lnTo>
                      <a:pt x="1664" y="948"/>
                    </a:lnTo>
                    <a:lnTo>
                      <a:pt x="1652" y="976"/>
                    </a:lnTo>
                    <a:lnTo>
                      <a:pt x="1638" y="1006"/>
                    </a:lnTo>
                    <a:lnTo>
                      <a:pt x="1624" y="1036"/>
                    </a:lnTo>
                    <a:lnTo>
                      <a:pt x="1610" y="1067"/>
                    </a:lnTo>
                    <a:lnTo>
                      <a:pt x="1592" y="1095"/>
                    </a:lnTo>
                    <a:lnTo>
                      <a:pt x="1576" y="1123"/>
                    </a:lnTo>
                    <a:lnTo>
                      <a:pt x="1556" y="1153"/>
                    </a:lnTo>
                    <a:lnTo>
                      <a:pt x="1535" y="1181"/>
                    </a:lnTo>
                    <a:lnTo>
                      <a:pt x="1515" y="1209"/>
                    </a:lnTo>
                    <a:lnTo>
                      <a:pt x="1493" y="1238"/>
                    </a:lnTo>
                    <a:lnTo>
                      <a:pt x="1469" y="1266"/>
                    </a:lnTo>
                    <a:lnTo>
                      <a:pt x="1445" y="1294"/>
                    </a:lnTo>
                    <a:lnTo>
                      <a:pt x="1419" y="1292"/>
                    </a:lnTo>
                    <a:lnTo>
                      <a:pt x="1393" y="1290"/>
                    </a:lnTo>
                    <a:lnTo>
                      <a:pt x="1364" y="1286"/>
                    </a:lnTo>
                    <a:lnTo>
                      <a:pt x="1340" y="1286"/>
                    </a:lnTo>
                    <a:lnTo>
                      <a:pt x="1312" y="1282"/>
                    </a:lnTo>
                    <a:lnTo>
                      <a:pt x="1284" y="1278"/>
                    </a:lnTo>
                    <a:lnTo>
                      <a:pt x="1256" y="1274"/>
                    </a:lnTo>
                    <a:lnTo>
                      <a:pt x="1228" y="1270"/>
                    </a:lnTo>
                    <a:lnTo>
                      <a:pt x="1199" y="1266"/>
                    </a:lnTo>
                    <a:lnTo>
                      <a:pt x="1169" y="1260"/>
                    </a:lnTo>
                    <a:lnTo>
                      <a:pt x="1139" y="1256"/>
                    </a:lnTo>
                    <a:lnTo>
                      <a:pt x="1111" y="1250"/>
                    </a:lnTo>
                    <a:lnTo>
                      <a:pt x="1081" y="1244"/>
                    </a:lnTo>
                    <a:lnTo>
                      <a:pt x="1051" y="1238"/>
                    </a:lnTo>
                    <a:lnTo>
                      <a:pt x="1022" y="1234"/>
                    </a:lnTo>
                    <a:lnTo>
                      <a:pt x="992" y="1228"/>
                    </a:lnTo>
                    <a:lnTo>
                      <a:pt x="960" y="1220"/>
                    </a:lnTo>
                    <a:lnTo>
                      <a:pt x="932" y="1213"/>
                    </a:lnTo>
                    <a:lnTo>
                      <a:pt x="900" y="1205"/>
                    </a:lnTo>
                    <a:lnTo>
                      <a:pt x="871" y="1199"/>
                    </a:lnTo>
                    <a:lnTo>
                      <a:pt x="839" y="1191"/>
                    </a:lnTo>
                    <a:lnTo>
                      <a:pt x="809" y="1183"/>
                    </a:lnTo>
                    <a:lnTo>
                      <a:pt x="781" y="1177"/>
                    </a:lnTo>
                    <a:lnTo>
                      <a:pt x="751" y="1171"/>
                    </a:lnTo>
                    <a:lnTo>
                      <a:pt x="721" y="1161"/>
                    </a:lnTo>
                    <a:lnTo>
                      <a:pt x="690" y="1155"/>
                    </a:lnTo>
                    <a:lnTo>
                      <a:pt x="660" y="1145"/>
                    </a:lnTo>
                    <a:lnTo>
                      <a:pt x="632" y="1139"/>
                    </a:lnTo>
                    <a:lnTo>
                      <a:pt x="604" y="1131"/>
                    </a:lnTo>
                    <a:lnTo>
                      <a:pt x="576" y="1123"/>
                    </a:lnTo>
                    <a:lnTo>
                      <a:pt x="548" y="1115"/>
                    </a:lnTo>
                    <a:lnTo>
                      <a:pt x="521" y="1107"/>
                    </a:lnTo>
                    <a:lnTo>
                      <a:pt x="493" y="1099"/>
                    </a:lnTo>
                    <a:lnTo>
                      <a:pt x="467" y="1091"/>
                    </a:lnTo>
                    <a:lnTo>
                      <a:pt x="439" y="1083"/>
                    </a:lnTo>
                    <a:lnTo>
                      <a:pt x="415" y="1075"/>
                    </a:lnTo>
                    <a:lnTo>
                      <a:pt x="389" y="1067"/>
                    </a:lnTo>
                    <a:lnTo>
                      <a:pt x="362" y="1059"/>
                    </a:lnTo>
                    <a:lnTo>
                      <a:pt x="338" y="1052"/>
                    </a:lnTo>
                    <a:lnTo>
                      <a:pt x="316" y="1044"/>
                    </a:lnTo>
                    <a:lnTo>
                      <a:pt x="292" y="1036"/>
                    </a:lnTo>
                    <a:lnTo>
                      <a:pt x="268" y="1030"/>
                    </a:lnTo>
                    <a:lnTo>
                      <a:pt x="246" y="1022"/>
                    </a:lnTo>
                    <a:lnTo>
                      <a:pt x="228" y="1016"/>
                    </a:lnTo>
                    <a:lnTo>
                      <a:pt x="205" y="1010"/>
                    </a:lnTo>
                    <a:lnTo>
                      <a:pt x="187" y="1004"/>
                    </a:lnTo>
                    <a:lnTo>
                      <a:pt x="167" y="998"/>
                    </a:lnTo>
                    <a:lnTo>
                      <a:pt x="151" y="992"/>
                    </a:lnTo>
                    <a:lnTo>
                      <a:pt x="133" y="986"/>
                    </a:lnTo>
                    <a:lnTo>
                      <a:pt x="117" y="980"/>
                    </a:lnTo>
                    <a:lnTo>
                      <a:pt x="101" y="976"/>
                    </a:lnTo>
                    <a:lnTo>
                      <a:pt x="87" y="970"/>
                    </a:lnTo>
                    <a:lnTo>
                      <a:pt x="73" y="966"/>
                    </a:lnTo>
                    <a:lnTo>
                      <a:pt x="63" y="962"/>
                    </a:lnTo>
                    <a:lnTo>
                      <a:pt x="51" y="958"/>
                    </a:lnTo>
                    <a:lnTo>
                      <a:pt x="41" y="954"/>
                    </a:lnTo>
                    <a:lnTo>
                      <a:pt x="30" y="952"/>
                    </a:lnTo>
                    <a:lnTo>
                      <a:pt x="22" y="948"/>
                    </a:lnTo>
                    <a:lnTo>
                      <a:pt x="16" y="946"/>
                    </a:lnTo>
                    <a:lnTo>
                      <a:pt x="10" y="944"/>
                    </a:lnTo>
                    <a:lnTo>
                      <a:pt x="2" y="942"/>
                    </a:lnTo>
                    <a:lnTo>
                      <a:pt x="0" y="942"/>
                    </a:lnTo>
                    <a:close/>
                  </a:path>
                </a:pathLst>
              </a:custGeom>
              <a:solidFill>
                <a:srgbClr val="F2FAFF"/>
              </a:solidFill>
              <a:ln w="9525">
                <a:noFill/>
                <a:round/>
                <a:headEnd/>
                <a:tailEnd/>
              </a:ln>
            </p:spPr>
            <p:txBody>
              <a:bodyPr/>
              <a:lstStyle/>
              <a:p>
                <a:pPr algn="ctr"/>
                <a:endParaRPr lang="en-US"/>
              </a:p>
            </p:txBody>
          </p:sp>
          <p:sp>
            <p:nvSpPr>
              <p:cNvPr id="15395" name="Freeform 13"/>
              <p:cNvSpPr>
                <a:spLocks/>
              </p:cNvSpPr>
              <p:nvPr/>
            </p:nvSpPr>
            <p:spPr bwMode="auto">
              <a:xfrm>
                <a:off x="3593" y="3041"/>
                <a:ext cx="1578" cy="1123"/>
              </a:xfrm>
              <a:custGeom>
                <a:avLst/>
                <a:gdLst>
                  <a:gd name="T0" fmla="*/ 18 w 1578"/>
                  <a:gd name="T1" fmla="*/ 672 h 1123"/>
                  <a:gd name="T2" fmla="*/ 45 w 1578"/>
                  <a:gd name="T3" fmla="*/ 584 h 1123"/>
                  <a:gd name="T4" fmla="*/ 75 w 1578"/>
                  <a:gd name="T5" fmla="*/ 503 h 1123"/>
                  <a:gd name="T6" fmla="*/ 111 w 1578"/>
                  <a:gd name="T7" fmla="*/ 431 h 1123"/>
                  <a:gd name="T8" fmla="*/ 149 w 1578"/>
                  <a:gd name="T9" fmla="*/ 366 h 1123"/>
                  <a:gd name="T10" fmla="*/ 192 w 1578"/>
                  <a:gd name="T11" fmla="*/ 308 h 1123"/>
                  <a:gd name="T12" fmla="*/ 238 w 1578"/>
                  <a:gd name="T13" fmla="*/ 258 h 1123"/>
                  <a:gd name="T14" fmla="*/ 290 w 1578"/>
                  <a:gd name="T15" fmla="*/ 214 h 1123"/>
                  <a:gd name="T16" fmla="*/ 344 w 1578"/>
                  <a:gd name="T17" fmla="*/ 173 h 1123"/>
                  <a:gd name="T18" fmla="*/ 403 w 1578"/>
                  <a:gd name="T19" fmla="*/ 139 h 1123"/>
                  <a:gd name="T20" fmla="*/ 463 w 1578"/>
                  <a:gd name="T21" fmla="*/ 109 h 1123"/>
                  <a:gd name="T22" fmla="*/ 530 w 1578"/>
                  <a:gd name="T23" fmla="*/ 85 h 1123"/>
                  <a:gd name="T24" fmla="*/ 598 w 1578"/>
                  <a:gd name="T25" fmla="*/ 63 h 1123"/>
                  <a:gd name="T26" fmla="*/ 668 w 1578"/>
                  <a:gd name="T27" fmla="*/ 44 h 1123"/>
                  <a:gd name="T28" fmla="*/ 745 w 1578"/>
                  <a:gd name="T29" fmla="*/ 28 h 1123"/>
                  <a:gd name="T30" fmla="*/ 823 w 1578"/>
                  <a:gd name="T31" fmla="*/ 16 h 1123"/>
                  <a:gd name="T32" fmla="*/ 942 w 1578"/>
                  <a:gd name="T33" fmla="*/ 0 h 1123"/>
                  <a:gd name="T34" fmla="*/ 1065 w 1578"/>
                  <a:gd name="T35" fmla="*/ 4 h 1123"/>
                  <a:gd name="T36" fmla="*/ 1175 w 1578"/>
                  <a:gd name="T37" fmla="*/ 22 h 1123"/>
                  <a:gd name="T38" fmla="*/ 1274 w 1578"/>
                  <a:gd name="T39" fmla="*/ 57 h 1123"/>
                  <a:gd name="T40" fmla="*/ 1358 w 1578"/>
                  <a:gd name="T41" fmla="*/ 103 h 1123"/>
                  <a:gd name="T42" fmla="*/ 1429 w 1578"/>
                  <a:gd name="T43" fmla="*/ 163 h 1123"/>
                  <a:gd name="T44" fmla="*/ 1487 w 1578"/>
                  <a:gd name="T45" fmla="*/ 234 h 1123"/>
                  <a:gd name="T46" fmla="*/ 1533 w 1578"/>
                  <a:gd name="T47" fmla="*/ 314 h 1123"/>
                  <a:gd name="T48" fmla="*/ 1562 w 1578"/>
                  <a:gd name="T49" fmla="*/ 403 h 1123"/>
                  <a:gd name="T50" fmla="*/ 1576 w 1578"/>
                  <a:gd name="T51" fmla="*/ 495 h 1123"/>
                  <a:gd name="T52" fmla="*/ 1576 w 1578"/>
                  <a:gd name="T53" fmla="*/ 594 h 1123"/>
                  <a:gd name="T54" fmla="*/ 1560 w 1578"/>
                  <a:gd name="T55" fmla="*/ 694 h 1123"/>
                  <a:gd name="T56" fmla="*/ 1527 w 1578"/>
                  <a:gd name="T57" fmla="*/ 795 h 1123"/>
                  <a:gd name="T58" fmla="*/ 1477 w 1578"/>
                  <a:gd name="T59" fmla="*/ 898 h 1123"/>
                  <a:gd name="T60" fmla="*/ 1413 w 1578"/>
                  <a:gd name="T61" fmla="*/ 1000 h 1123"/>
                  <a:gd name="T62" fmla="*/ 1330 w 1578"/>
                  <a:gd name="T63" fmla="*/ 1099 h 1123"/>
                  <a:gd name="T64" fmla="*/ 1232 w 1578"/>
                  <a:gd name="T65" fmla="*/ 1117 h 1123"/>
                  <a:gd name="T66" fmla="*/ 1129 w 1578"/>
                  <a:gd name="T67" fmla="*/ 1105 h 1123"/>
                  <a:gd name="T68" fmla="*/ 1022 w 1578"/>
                  <a:gd name="T69" fmla="*/ 1085 h 1123"/>
                  <a:gd name="T70" fmla="*/ 914 w 1578"/>
                  <a:gd name="T71" fmla="*/ 1061 h 1123"/>
                  <a:gd name="T72" fmla="*/ 803 w 1578"/>
                  <a:gd name="T73" fmla="*/ 1033 h 1123"/>
                  <a:gd name="T74" fmla="*/ 694 w 1578"/>
                  <a:gd name="T75" fmla="*/ 1002 h 1123"/>
                  <a:gd name="T76" fmla="*/ 588 w 1578"/>
                  <a:gd name="T77" fmla="*/ 968 h 1123"/>
                  <a:gd name="T78" fmla="*/ 487 w 1578"/>
                  <a:gd name="T79" fmla="*/ 936 h 1123"/>
                  <a:gd name="T80" fmla="*/ 389 w 1578"/>
                  <a:gd name="T81" fmla="*/ 900 h 1123"/>
                  <a:gd name="T82" fmla="*/ 300 w 1578"/>
                  <a:gd name="T83" fmla="*/ 868 h 1123"/>
                  <a:gd name="T84" fmla="*/ 218 w 1578"/>
                  <a:gd name="T85" fmla="*/ 835 h 1123"/>
                  <a:gd name="T86" fmla="*/ 147 w 1578"/>
                  <a:gd name="T87" fmla="*/ 807 h 1123"/>
                  <a:gd name="T88" fmla="*/ 89 w 1578"/>
                  <a:gd name="T89" fmla="*/ 783 h 1123"/>
                  <a:gd name="T90" fmla="*/ 45 w 1578"/>
                  <a:gd name="T91" fmla="*/ 765 h 1123"/>
                  <a:gd name="T92" fmla="*/ 14 w 1578"/>
                  <a:gd name="T93" fmla="*/ 751 h 1123"/>
                  <a:gd name="T94" fmla="*/ 0 w 1578"/>
                  <a:gd name="T95" fmla="*/ 747 h 1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8"/>
                  <a:gd name="T145" fmla="*/ 0 h 1123"/>
                  <a:gd name="T146" fmla="*/ 1578 w 1578"/>
                  <a:gd name="T147" fmla="*/ 1123 h 1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8" h="1123">
                    <a:moveTo>
                      <a:pt x="0" y="747"/>
                    </a:moveTo>
                    <a:lnTo>
                      <a:pt x="6" y="721"/>
                    </a:lnTo>
                    <a:lnTo>
                      <a:pt x="10" y="696"/>
                    </a:lnTo>
                    <a:lnTo>
                      <a:pt x="18" y="672"/>
                    </a:lnTo>
                    <a:lnTo>
                      <a:pt x="25" y="650"/>
                    </a:lnTo>
                    <a:lnTo>
                      <a:pt x="31" y="628"/>
                    </a:lnTo>
                    <a:lnTo>
                      <a:pt x="37" y="606"/>
                    </a:lnTo>
                    <a:lnTo>
                      <a:pt x="45" y="584"/>
                    </a:lnTo>
                    <a:lnTo>
                      <a:pt x="53" y="564"/>
                    </a:lnTo>
                    <a:lnTo>
                      <a:pt x="59" y="542"/>
                    </a:lnTo>
                    <a:lnTo>
                      <a:pt x="67" y="523"/>
                    </a:lnTo>
                    <a:lnTo>
                      <a:pt x="75" y="503"/>
                    </a:lnTo>
                    <a:lnTo>
                      <a:pt x="85" y="485"/>
                    </a:lnTo>
                    <a:lnTo>
                      <a:pt x="93" y="465"/>
                    </a:lnTo>
                    <a:lnTo>
                      <a:pt x="101" y="449"/>
                    </a:lnTo>
                    <a:lnTo>
                      <a:pt x="111" y="431"/>
                    </a:lnTo>
                    <a:lnTo>
                      <a:pt x="121" y="415"/>
                    </a:lnTo>
                    <a:lnTo>
                      <a:pt x="129" y="399"/>
                    </a:lnTo>
                    <a:lnTo>
                      <a:pt x="139" y="383"/>
                    </a:lnTo>
                    <a:lnTo>
                      <a:pt x="149" y="366"/>
                    </a:lnTo>
                    <a:lnTo>
                      <a:pt x="159" y="352"/>
                    </a:lnTo>
                    <a:lnTo>
                      <a:pt x="169" y="336"/>
                    </a:lnTo>
                    <a:lnTo>
                      <a:pt x="181" y="322"/>
                    </a:lnTo>
                    <a:lnTo>
                      <a:pt x="192" y="308"/>
                    </a:lnTo>
                    <a:lnTo>
                      <a:pt x="204" y="296"/>
                    </a:lnTo>
                    <a:lnTo>
                      <a:pt x="216" y="282"/>
                    </a:lnTo>
                    <a:lnTo>
                      <a:pt x="226" y="270"/>
                    </a:lnTo>
                    <a:lnTo>
                      <a:pt x="238" y="258"/>
                    </a:lnTo>
                    <a:lnTo>
                      <a:pt x="252" y="246"/>
                    </a:lnTo>
                    <a:lnTo>
                      <a:pt x="264" y="236"/>
                    </a:lnTo>
                    <a:lnTo>
                      <a:pt x="276" y="224"/>
                    </a:lnTo>
                    <a:lnTo>
                      <a:pt x="290" y="214"/>
                    </a:lnTo>
                    <a:lnTo>
                      <a:pt x="304" y="203"/>
                    </a:lnTo>
                    <a:lnTo>
                      <a:pt x="318" y="191"/>
                    </a:lnTo>
                    <a:lnTo>
                      <a:pt x="330" y="183"/>
                    </a:lnTo>
                    <a:lnTo>
                      <a:pt x="344" y="173"/>
                    </a:lnTo>
                    <a:lnTo>
                      <a:pt x="358" y="165"/>
                    </a:lnTo>
                    <a:lnTo>
                      <a:pt x="373" y="155"/>
                    </a:lnTo>
                    <a:lnTo>
                      <a:pt x="389" y="147"/>
                    </a:lnTo>
                    <a:lnTo>
                      <a:pt x="403" y="139"/>
                    </a:lnTo>
                    <a:lnTo>
                      <a:pt x="419" y="131"/>
                    </a:lnTo>
                    <a:lnTo>
                      <a:pt x="433" y="123"/>
                    </a:lnTo>
                    <a:lnTo>
                      <a:pt x="449" y="117"/>
                    </a:lnTo>
                    <a:lnTo>
                      <a:pt x="463" y="109"/>
                    </a:lnTo>
                    <a:lnTo>
                      <a:pt x="479" y="103"/>
                    </a:lnTo>
                    <a:lnTo>
                      <a:pt x="495" y="97"/>
                    </a:lnTo>
                    <a:lnTo>
                      <a:pt x="513" y="91"/>
                    </a:lnTo>
                    <a:lnTo>
                      <a:pt x="530" y="85"/>
                    </a:lnTo>
                    <a:lnTo>
                      <a:pt x="548" y="79"/>
                    </a:lnTo>
                    <a:lnTo>
                      <a:pt x="564" y="75"/>
                    </a:lnTo>
                    <a:lnTo>
                      <a:pt x="580" y="69"/>
                    </a:lnTo>
                    <a:lnTo>
                      <a:pt x="598" y="63"/>
                    </a:lnTo>
                    <a:lnTo>
                      <a:pt x="616" y="59"/>
                    </a:lnTo>
                    <a:lnTo>
                      <a:pt x="632" y="53"/>
                    </a:lnTo>
                    <a:lnTo>
                      <a:pt x="652" y="49"/>
                    </a:lnTo>
                    <a:lnTo>
                      <a:pt x="668" y="44"/>
                    </a:lnTo>
                    <a:lnTo>
                      <a:pt x="688" y="40"/>
                    </a:lnTo>
                    <a:lnTo>
                      <a:pt x="707" y="36"/>
                    </a:lnTo>
                    <a:lnTo>
                      <a:pt x="725" y="32"/>
                    </a:lnTo>
                    <a:lnTo>
                      <a:pt x="745" y="28"/>
                    </a:lnTo>
                    <a:lnTo>
                      <a:pt x="765" y="24"/>
                    </a:lnTo>
                    <a:lnTo>
                      <a:pt x="783" y="22"/>
                    </a:lnTo>
                    <a:lnTo>
                      <a:pt x="803" y="18"/>
                    </a:lnTo>
                    <a:lnTo>
                      <a:pt x="823" y="16"/>
                    </a:lnTo>
                    <a:lnTo>
                      <a:pt x="843" y="12"/>
                    </a:lnTo>
                    <a:lnTo>
                      <a:pt x="878" y="8"/>
                    </a:lnTo>
                    <a:lnTo>
                      <a:pt x="910" y="4"/>
                    </a:lnTo>
                    <a:lnTo>
                      <a:pt x="942" y="0"/>
                    </a:lnTo>
                    <a:lnTo>
                      <a:pt x="974" y="0"/>
                    </a:lnTo>
                    <a:lnTo>
                      <a:pt x="1004" y="0"/>
                    </a:lnTo>
                    <a:lnTo>
                      <a:pt x="1035" y="0"/>
                    </a:lnTo>
                    <a:lnTo>
                      <a:pt x="1065" y="4"/>
                    </a:lnTo>
                    <a:lnTo>
                      <a:pt x="1095" y="8"/>
                    </a:lnTo>
                    <a:lnTo>
                      <a:pt x="1121" y="10"/>
                    </a:lnTo>
                    <a:lnTo>
                      <a:pt x="1149" y="16"/>
                    </a:lnTo>
                    <a:lnTo>
                      <a:pt x="1175" y="22"/>
                    </a:lnTo>
                    <a:lnTo>
                      <a:pt x="1202" y="30"/>
                    </a:lnTo>
                    <a:lnTo>
                      <a:pt x="1226" y="38"/>
                    </a:lnTo>
                    <a:lnTo>
                      <a:pt x="1250" y="46"/>
                    </a:lnTo>
                    <a:lnTo>
                      <a:pt x="1274" y="57"/>
                    </a:lnTo>
                    <a:lnTo>
                      <a:pt x="1296" y="69"/>
                    </a:lnTo>
                    <a:lnTo>
                      <a:pt x="1316" y="79"/>
                    </a:lnTo>
                    <a:lnTo>
                      <a:pt x="1338" y="91"/>
                    </a:lnTo>
                    <a:lnTo>
                      <a:pt x="1358" y="103"/>
                    </a:lnTo>
                    <a:lnTo>
                      <a:pt x="1377" y="117"/>
                    </a:lnTo>
                    <a:lnTo>
                      <a:pt x="1395" y="131"/>
                    </a:lnTo>
                    <a:lnTo>
                      <a:pt x="1413" y="147"/>
                    </a:lnTo>
                    <a:lnTo>
                      <a:pt x="1429" y="163"/>
                    </a:lnTo>
                    <a:lnTo>
                      <a:pt x="1447" y="181"/>
                    </a:lnTo>
                    <a:lnTo>
                      <a:pt x="1461" y="197"/>
                    </a:lnTo>
                    <a:lnTo>
                      <a:pt x="1475" y="216"/>
                    </a:lnTo>
                    <a:lnTo>
                      <a:pt x="1487" y="234"/>
                    </a:lnTo>
                    <a:lnTo>
                      <a:pt x="1501" y="254"/>
                    </a:lnTo>
                    <a:lnTo>
                      <a:pt x="1511" y="274"/>
                    </a:lnTo>
                    <a:lnTo>
                      <a:pt x="1523" y="294"/>
                    </a:lnTo>
                    <a:lnTo>
                      <a:pt x="1533" y="314"/>
                    </a:lnTo>
                    <a:lnTo>
                      <a:pt x="1542" y="336"/>
                    </a:lnTo>
                    <a:lnTo>
                      <a:pt x="1550" y="358"/>
                    </a:lnTo>
                    <a:lnTo>
                      <a:pt x="1556" y="381"/>
                    </a:lnTo>
                    <a:lnTo>
                      <a:pt x="1562" y="403"/>
                    </a:lnTo>
                    <a:lnTo>
                      <a:pt x="1568" y="425"/>
                    </a:lnTo>
                    <a:lnTo>
                      <a:pt x="1570" y="449"/>
                    </a:lnTo>
                    <a:lnTo>
                      <a:pt x="1574" y="471"/>
                    </a:lnTo>
                    <a:lnTo>
                      <a:pt x="1576" y="495"/>
                    </a:lnTo>
                    <a:lnTo>
                      <a:pt x="1578" y="519"/>
                    </a:lnTo>
                    <a:lnTo>
                      <a:pt x="1578" y="544"/>
                    </a:lnTo>
                    <a:lnTo>
                      <a:pt x="1578" y="568"/>
                    </a:lnTo>
                    <a:lnTo>
                      <a:pt x="1576" y="594"/>
                    </a:lnTo>
                    <a:lnTo>
                      <a:pt x="1574" y="618"/>
                    </a:lnTo>
                    <a:lnTo>
                      <a:pt x="1570" y="644"/>
                    </a:lnTo>
                    <a:lnTo>
                      <a:pt x="1564" y="668"/>
                    </a:lnTo>
                    <a:lnTo>
                      <a:pt x="1560" y="694"/>
                    </a:lnTo>
                    <a:lnTo>
                      <a:pt x="1554" y="721"/>
                    </a:lnTo>
                    <a:lnTo>
                      <a:pt x="1546" y="745"/>
                    </a:lnTo>
                    <a:lnTo>
                      <a:pt x="1538" y="771"/>
                    </a:lnTo>
                    <a:lnTo>
                      <a:pt x="1527" y="795"/>
                    </a:lnTo>
                    <a:lnTo>
                      <a:pt x="1517" y="821"/>
                    </a:lnTo>
                    <a:lnTo>
                      <a:pt x="1505" y="847"/>
                    </a:lnTo>
                    <a:lnTo>
                      <a:pt x="1491" y="874"/>
                    </a:lnTo>
                    <a:lnTo>
                      <a:pt x="1477" y="898"/>
                    </a:lnTo>
                    <a:lnTo>
                      <a:pt x="1463" y="924"/>
                    </a:lnTo>
                    <a:lnTo>
                      <a:pt x="1447" y="950"/>
                    </a:lnTo>
                    <a:lnTo>
                      <a:pt x="1431" y="976"/>
                    </a:lnTo>
                    <a:lnTo>
                      <a:pt x="1413" y="1000"/>
                    </a:lnTo>
                    <a:lnTo>
                      <a:pt x="1395" y="1027"/>
                    </a:lnTo>
                    <a:lnTo>
                      <a:pt x="1375" y="1051"/>
                    </a:lnTo>
                    <a:lnTo>
                      <a:pt x="1352" y="1075"/>
                    </a:lnTo>
                    <a:lnTo>
                      <a:pt x="1330" y="1099"/>
                    </a:lnTo>
                    <a:lnTo>
                      <a:pt x="1308" y="1123"/>
                    </a:lnTo>
                    <a:lnTo>
                      <a:pt x="1282" y="1121"/>
                    </a:lnTo>
                    <a:lnTo>
                      <a:pt x="1258" y="1119"/>
                    </a:lnTo>
                    <a:lnTo>
                      <a:pt x="1232" y="1117"/>
                    </a:lnTo>
                    <a:lnTo>
                      <a:pt x="1208" y="1115"/>
                    </a:lnTo>
                    <a:lnTo>
                      <a:pt x="1181" y="1111"/>
                    </a:lnTo>
                    <a:lnTo>
                      <a:pt x="1155" y="1107"/>
                    </a:lnTo>
                    <a:lnTo>
                      <a:pt x="1129" y="1105"/>
                    </a:lnTo>
                    <a:lnTo>
                      <a:pt x="1103" y="1101"/>
                    </a:lnTo>
                    <a:lnTo>
                      <a:pt x="1077" y="1095"/>
                    </a:lnTo>
                    <a:lnTo>
                      <a:pt x="1049" y="1091"/>
                    </a:lnTo>
                    <a:lnTo>
                      <a:pt x="1022" y="1085"/>
                    </a:lnTo>
                    <a:lnTo>
                      <a:pt x="996" y="1079"/>
                    </a:lnTo>
                    <a:lnTo>
                      <a:pt x="968" y="1073"/>
                    </a:lnTo>
                    <a:lnTo>
                      <a:pt x="942" y="1067"/>
                    </a:lnTo>
                    <a:lnTo>
                      <a:pt x="914" y="1061"/>
                    </a:lnTo>
                    <a:lnTo>
                      <a:pt x="888" y="1055"/>
                    </a:lnTo>
                    <a:lnTo>
                      <a:pt x="859" y="1047"/>
                    </a:lnTo>
                    <a:lnTo>
                      <a:pt x="831" y="1041"/>
                    </a:lnTo>
                    <a:lnTo>
                      <a:pt x="803" y="1033"/>
                    </a:lnTo>
                    <a:lnTo>
                      <a:pt x="777" y="1025"/>
                    </a:lnTo>
                    <a:lnTo>
                      <a:pt x="749" y="1016"/>
                    </a:lnTo>
                    <a:lnTo>
                      <a:pt x="723" y="1008"/>
                    </a:lnTo>
                    <a:lnTo>
                      <a:pt x="694" y="1002"/>
                    </a:lnTo>
                    <a:lnTo>
                      <a:pt x="668" y="994"/>
                    </a:lnTo>
                    <a:lnTo>
                      <a:pt x="642" y="986"/>
                    </a:lnTo>
                    <a:lnTo>
                      <a:pt x="616" y="976"/>
                    </a:lnTo>
                    <a:lnTo>
                      <a:pt x="588" y="968"/>
                    </a:lnTo>
                    <a:lnTo>
                      <a:pt x="564" y="960"/>
                    </a:lnTo>
                    <a:lnTo>
                      <a:pt x="538" y="952"/>
                    </a:lnTo>
                    <a:lnTo>
                      <a:pt x="511" y="944"/>
                    </a:lnTo>
                    <a:lnTo>
                      <a:pt x="487" y="936"/>
                    </a:lnTo>
                    <a:lnTo>
                      <a:pt x="463" y="926"/>
                    </a:lnTo>
                    <a:lnTo>
                      <a:pt x="437" y="918"/>
                    </a:lnTo>
                    <a:lnTo>
                      <a:pt x="413" y="910"/>
                    </a:lnTo>
                    <a:lnTo>
                      <a:pt x="389" y="900"/>
                    </a:lnTo>
                    <a:lnTo>
                      <a:pt x="367" y="892"/>
                    </a:lnTo>
                    <a:lnTo>
                      <a:pt x="342" y="884"/>
                    </a:lnTo>
                    <a:lnTo>
                      <a:pt x="320" y="876"/>
                    </a:lnTo>
                    <a:lnTo>
                      <a:pt x="300" y="868"/>
                    </a:lnTo>
                    <a:lnTo>
                      <a:pt x="278" y="859"/>
                    </a:lnTo>
                    <a:lnTo>
                      <a:pt x="258" y="851"/>
                    </a:lnTo>
                    <a:lnTo>
                      <a:pt x="238" y="843"/>
                    </a:lnTo>
                    <a:lnTo>
                      <a:pt x="218" y="835"/>
                    </a:lnTo>
                    <a:lnTo>
                      <a:pt x="200" y="829"/>
                    </a:lnTo>
                    <a:lnTo>
                      <a:pt x="181" y="821"/>
                    </a:lnTo>
                    <a:lnTo>
                      <a:pt x="163" y="813"/>
                    </a:lnTo>
                    <a:lnTo>
                      <a:pt x="147" y="807"/>
                    </a:lnTo>
                    <a:lnTo>
                      <a:pt x="133" y="801"/>
                    </a:lnTo>
                    <a:lnTo>
                      <a:pt x="117" y="795"/>
                    </a:lnTo>
                    <a:lnTo>
                      <a:pt x="103" y="789"/>
                    </a:lnTo>
                    <a:lnTo>
                      <a:pt x="89" y="783"/>
                    </a:lnTo>
                    <a:lnTo>
                      <a:pt x="77" y="779"/>
                    </a:lnTo>
                    <a:lnTo>
                      <a:pt x="65" y="773"/>
                    </a:lnTo>
                    <a:lnTo>
                      <a:pt x="55" y="769"/>
                    </a:lnTo>
                    <a:lnTo>
                      <a:pt x="45" y="765"/>
                    </a:lnTo>
                    <a:lnTo>
                      <a:pt x="35" y="761"/>
                    </a:lnTo>
                    <a:lnTo>
                      <a:pt x="27" y="757"/>
                    </a:lnTo>
                    <a:lnTo>
                      <a:pt x="20" y="755"/>
                    </a:lnTo>
                    <a:lnTo>
                      <a:pt x="14" y="751"/>
                    </a:lnTo>
                    <a:lnTo>
                      <a:pt x="10" y="749"/>
                    </a:lnTo>
                    <a:lnTo>
                      <a:pt x="2" y="747"/>
                    </a:lnTo>
                    <a:lnTo>
                      <a:pt x="0" y="747"/>
                    </a:lnTo>
                    <a:close/>
                  </a:path>
                </a:pathLst>
              </a:custGeom>
              <a:solidFill>
                <a:srgbClr val="FFFFFF"/>
              </a:solidFill>
              <a:ln w="9525">
                <a:noFill/>
                <a:round/>
                <a:headEnd/>
                <a:tailEnd/>
              </a:ln>
            </p:spPr>
            <p:txBody>
              <a:bodyPr/>
              <a:lstStyle/>
              <a:p>
                <a:pPr algn="ctr"/>
                <a:endParaRPr lang="en-US"/>
              </a:p>
            </p:txBody>
          </p:sp>
        </p:grpSp>
        <p:pic>
          <p:nvPicPr>
            <p:cNvPr id="15371" name="Picture 14" descr="world"/>
            <p:cNvPicPr>
              <a:picLocks noChangeAspect="1" noChangeArrowheads="1"/>
            </p:cNvPicPr>
            <p:nvPr/>
          </p:nvPicPr>
          <p:blipFill>
            <a:blip r:embed="rId3"/>
            <a:srcRect/>
            <a:stretch>
              <a:fillRect/>
            </a:stretch>
          </p:blipFill>
          <p:spPr bwMode="auto">
            <a:xfrm>
              <a:off x="3789" y="2620"/>
              <a:ext cx="1663" cy="1663"/>
            </a:xfrm>
            <a:prstGeom prst="rect">
              <a:avLst/>
            </a:prstGeom>
            <a:noFill/>
            <a:ln w="9525">
              <a:noFill/>
              <a:miter lim="800000"/>
              <a:headEnd/>
              <a:tailEnd/>
            </a:ln>
          </p:spPr>
        </p:pic>
        <p:grpSp>
          <p:nvGrpSpPr>
            <p:cNvPr id="4" name="Group 15"/>
            <p:cNvGrpSpPr>
              <a:grpSpLocks/>
            </p:cNvGrpSpPr>
            <p:nvPr/>
          </p:nvGrpSpPr>
          <p:grpSpPr bwMode="auto">
            <a:xfrm>
              <a:off x="4007" y="2119"/>
              <a:ext cx="1320" cy="1017"/>
              <a:chOff x="4155" y="2407"/>
              <a:chExt cx="1320" cy="1017"/>
            </a:xfrm>
          </p:grpSpPr>
          <p:sp>
            <p:nvSpPr>
              <p:cNvPr id="15373" name="Freeform 16"/>
              <p:cNvSpPr>
                <a:spLocks/>
              </p:cNvSpPr>
              <p:nvPr/>
            </p:nvSpPr>
            <p:spPr bwMode="auto">
              <a:xfrm>
                <a:off x="4799" y="2552"/>
                <a:ext cx="643" cy="592"/>
              </a:xfrm>
              <a:custGeom>
                <a:avLst/>
                <a:gdLst>
                  <a:gd name="T0" fmla="*/ 64 w 643"/>
                  <a:gd name="T1" fmla="*/ 381 h 592"/>
                  <a:gd name="T2" fmla="*/ 68 w 643"/>
                  <a:gd name="T3" fmla="*/ 360 h 592"/>
                  <a:gd name="T4" fmla="*/ 72 w 643"/>
                  <a:gd name="T5" fmla="*/ 346 h 592"/>
                  <a:gd name="T6" fmla="*/ 76 w 643"/>
                  <a:gd name="T7" fmla="*/ 330 h 592"/>
                  <a:gd name="T8" fmla="*/ 82 w 643"/>
                  <a:gd name="T9" fmla="*/ 312 h 592"/>
                  <a:gd name="T10" fmla="*/ 86 w 643"/>
                  <a:gd name="T11" fmla="*/ 292 h 592"/>
                  <a:gd name="T12" fmla="*/ 94 w 643"/>
                  <a:gd name="T13" fmla="*/ 272 h 592"/>
                  <a:gd name="T14" fmla="*/ 102 w 643"/>
                  <a:gd name="T15" fmla="*/ 250 h 592"/>
                  <a:gd name="T16" fmla="*/ 110 w 643"/>
                  <a:gd name="T17" fmla="*/ 230 h 592"/>
                  <a:gd name="T18" fmla="*/ 120 w 643"/>
                  <a:gd name="T19" fmla="*/ 205 h 592"/>
                  <a:gd name="T20" fmla="*/ 132 w 643"/>
                  <a:gd name="T21" fmla="*/ 185 h 592"/>
                  <a:gd name="T22" fmla="*/ 144 w 643"/>
                  <a:gd name="T23" fmla="*/ 163 h 592"/>
                  <a:gd name="T24" fmla="*/ 161 w 643"/>
                  <a:gd name="T25" fmla="*/ 141 h 592"/>
                  <a:gd name="T26" fmla="*/ 179 w 643"/>
                  <a:gd name="T27" fmla="*/ 119 h 592"/>
                  <a:gd name="T28" fmla="*/ 199 w 643"/>
                  <a:gd name="T29" fmla="*/ 101 h 592"/>
                  <a:gd name="T30" fmla="*/ 219 w 643"/>
                  <a:gd name="T31" fmla="*/ 83 h 592"/>
                  <a:gd name="T32" fmla="*/ 243 w 643"/>
                  <a:gd name="T33" fmla="*/ 65 h 592"/>
                  <a:gd name="T34" fmla="*/ 269 w 643"/>
                  <a:gd name="T35" fmla="*/ 51 h 592"/>
                  <a:gd name="T36" fmla="*/ 301 w 643"/>
                  <a:gd name="T37" fmla="*/ 38 h 592"/>
                  <a:gd name="T38" fmla="*/ 334 w 643"/>
                  <a:gd name="T39" fmla="*/ 28 h 592"/>
                  <a:gd name="T40" fmla="*/ 370 w 643"/>
                  <a:gd name="T41" fmla="*/ 20 h 592"/>
                  <a:gd name="T42" fmla="*/ 400 w 643"/>
                  <a:gd name="T43" fmla="*/ 12 h 592"/>
                  <a:gd name="T44" fmla="*/ 432 w 643"/>
                  <a:gd name="T45" fmla="*/ 8 h 592"/>
                  <a:gd name="T46" fmla="*/ 458 w 643"/>
                  <a:gd name="T47" fmla="*/ 4 h 592"/>
                  <a:gd name="T48" fmla="*/ 484 w 643"/>
                  <a:gd name="T49" fmla="*/ 0 h 592"/>
                  <a:gd name="T50" fmla="*/ 507 w 643"/>
                  <a:gd name="T51" fmla="*/ 0 h 592"/>
                  <a:gd name="T52" fmla="*/ 527 w 643"/>
                  <a:gd name="T53" fmla="*/ 0 h 592"/>
                  <a:gd name="T54" fmla="*/ 545 w 643"/>
                  <a:gd name="T55" fmla="*/ 0 h 592"/>
                  <a:gd name="T56" fmla="*/ 561 w 643"/>
                  <a:gd name="T57" fmla="*/ 0 h 592"/>
                  <a:gd name="T58" fmla="*/ 581 w 643"/>
                  <a:gd name="T59" fmla="*/ 2 h 592"/>
                  <a:gd name="T60" fmla="*/ 605 w 643"/>
                  <a:gd name="T61" fmla="*/ 6 h 592"/>
                  <a:gd name="T62" fmla="*/ 623 w 643"/>
                  <a:gd name="T63" fmla="*/ 12 h 592"/>
                  <a:gd name="T64" fmla="*/ 641 w 643"/>
                  <a:gd name="T65" fmla="*/ 24 h 592"/>
                  <a:gd name="T66" fmla="*/ 517 w 643"/>
                  <a:gd name="T67" fmla="*/ 475 h 592"/>
                  <a:gd name="T68" fmla="*/ 227 w 643"/>
                  <a:gd name="T69" fmla="*/ 453 h 592"/>
                  <a:gd name="T70" fmla="*/ 207 w 643"/>
                  <a:gd name="T71" fmla="*/ 457 h 592"/>
                  <a:gd name="T72" fmla="*/ 185 w 643"/>
                  <a:gd name="T73" fmla="*/ 463 h 592"/>
                  <a:gd name="T74" fmla="*/ 158 w 643"/>
                  <a:gd name="T75" fmla="*/ 469 h 592"/>
                  <a:gd name="T76" fmla="*/ 134 w 643"/>
                  <a:gd name="T77" fmla="*/ 477 h 592"/>
                  <a:gd name="T78" fmla="*/ 108 w 643"/>
                  <a:gd name="T79" fmla="*/ 489 h 592"/>
                  <a:gd name="T80" fmla="*/ 84 w 643"/>
                  <a:gd name="T81" fmla="*/ 503 h 592"/>
                  <a:gd name="T82" fmla="*/ 60 w 643"/>
                  <a:gd name="T83" fmla="*/ 521 h 592"/>
                  <a:gd name="T84" fmla="*/ 36 w 643"/>
                  <a:gd name="T85" fmla="*/ 540 h 592"/>
                  <a:gd name="T86" fmla="*/ 18 w 643"/>
                  <a:gd name="T87" fmla="*/ 564 h 592"/>
                  <a:gd name="T88" fmla="*/ 0 w 643"/>
                  <a:gd name="T89" fmla="*/ 592 h 592"/>
                  <a:gd name="T90" fmla="*/ 4 w 643"/>
                  <a:gd name="T91" fmla="*/ 568 h 592"/>
                  <a:gd name="T92" fmla="*/ 6 w 643"/>
                  <a:gd name="T93" fmla="*/ 550 h 592"/>
                  <a:gd name="T94" fmla="*/ 10 w 643"/>
                  <a:gd name="T95" fmla="*/ 529 h 592"/>
                  <a:gd name="T96" fmla="*/ 14 w 643"/>
                  <a:gd name="T97" fmla="*/ 511 h 592"/>
                  <a:gd name="T98" fmla="*/ 18 w 643"/>
                  <a:gd name="T99" fmla="*/ 491 h 592"/>
                  <a:gd name="T100" fmla="*/ 22 w 643"/>
                  <a:gd name="T101" fmla="*/ 473 h 592"/>
                  <a:gd name="T102" fmla="*/ 26 w 643"/>
                  <a:gd name="T103" fmla="*/ 455 h 592"/>
                  <a:gd name="T104" fmla="*/ 34 w 643"/>
                  <a:gd name="T105" fmla="*/ 437 h 592"/>
                  <a:gd name="T106" fmla="*/ 42 w 643"/>
                  <a:gd name="T107" fmla="*/ 419 h 592"/>
                  <a:gd name="T108" fmla="*/ 52 w 643"/>
                  <a:gd name="T109" fmla="*/ 401 h 592"/>
                  <a:gd name="T110" fmla="*/ 60 w 643"/>
                  <a:gd name="T111" fmla="*/ 391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3"/>
                  <a:gd name="T169" fmla="*/ 0 h 592"/>
                  <a:gd name="T170" fmla="*/ 643 w 643"/>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3" h="592">
                    <a:moveTo>
                      <a:pt x="60" y="391"/>
                    </a:moveTo>
                    <a:lnTo>
                      <a:pt x="62" y="387"/>
                    </a:lnTo>
                    <a:lnTo>
                      <a:pt x="64" y="381"/>
                    </a:lnTo>
                    <a:lnTo>
                      <a:pt x="66" y="372"/>
                    </a:lnTo>
                    <a:lnTo>
                      <a:pt x="68" y="366"/>
                    </a:lnTo>
                    <a:lnTo>
                      <a:pt x="68" y="360"/>
                    </a:lnTo>
                    <a:lnTo>
                      <a:pt x="70" y="356"/>
                    </a:lnTo>
                    <a:lnTo>
                      <a:pt x="70" y="350"/>
                    </a:lnTo>
                    <a:lnTo>
                      <a:pt x="72" y="346"/>
                    </a:lnTo>
                    <a:lnTo>
                      <a:pt x="74" y="340"/>
                    </a:lnTo>
                    <a:lnTo>
                      <a:pt x="76" y="334"/>
                    </a:lnTo>
                    <a:lnTo>
                      <a:pt x="76" y="330"/>
                    </a:lnTo>
                    <a:lnTo>
                      <a:pt x="80" y="324"/>
                    </a:lnTo>
                    <a:lnTo>
                      <a:pt x="80" y="318"/>
                    </a:lnTo>
                    <a:lnTo>
                      <a:pt x="82" y="312"/>
                    </a:lnTo>
                    <a:lnTo>
                      <a:pt x="82" y="306"/>
                    </a:lnTo>
                    <a:lnTo>
                      <a:pt x="84" y="300"/>
                    </a:lnTo>
                    <a:lnTo>
                      <a:pt x="86" y="292"/>
                    </a:lnTo>
                    <a:lnTo>
                      <a:pt x="88" y="286"/>
                    </a:lnTo>
                    <a:lnTo>
                      <a:pt x="92" y="280"/>
                    </a:lnTo>
                    <a:lnTo>
                      <a:pt x="94" y="272"/>
                    </a:lnTo>
                    <a:lnTo>
                      <a:pt x="96" y="266"/>
                    </a:lnTo>
                    <a:lnTo>
                      <a:pt x="98" y="258"/>
                    </a:lnTo>
                    <a:lnTo>
                      <a:pt x="102" y="250"/>
                    </a:lnTo>
                    <a:lnTo>
                      <a:pt x="104" y="244"/>
                    </a:lnTo>
                    <a:lnTo>
                      <a:pt x="106" y="236"/>
                    </a:lnTo>
                    <a:lnTo>
                      <a:pt x="110" y="230"/>
                    </a:lnTo>
                    <a:lnTo>
                      <a:pt x="114" y="222"/>
                    </a:lnTo>
                    <a:lnTo>
                      <a:pt x="118" y="216"/>
                    </a:lnTo>
                    <a:lnTo>
                      <a:pt x="120" y="205"/>
                    </a:lnTo>
                    <a:lnTo>
                      <a:pt x="124" y="199"/>
                    </a:lnTo>
                    <a:lnTo>
                      <a:pt x="128" y="191"/>
                    </a:lnTo>
                    <a:lnTo>
                      <a:pt x="132" y="185"/>
                    </a:lnTo>
                    <a:lnTo>
                      <a:pt x="136" y="177"/>
                    </a:lnTo>
                    <a:lnTo>
                      <a:pt x="140" y="169"/>
                    </a:lnTo>
                    <a:lnTo>
                      <a:pt x="144" y="163"/>
                    </a:lnTo>
                    <a:lnTo>
                      <a:pt x="150" y="155"/>
                    </a:lnTo>
                    <a:lnTo>
                      <a:pt x="156" y="147"/>
                    </a:lnTo>
                    <a:lnTo>
                      <a:pt x="161" y="141"/>
                    </a:lnTo>
                    <a:lnTo>
                      <a:pt x="167" y="133"/>
                    </a:lnTo>
                    <a:lnTo>
                      <a:pt x="173" y="127"/>
                    </a:lnTo>
                    <a:lnTo>
                      <a:pt x="179" y="119"/>
                    </a:lnTo>
                    <a:lnTo>
                      <a:pt x="185" y="113"/>
                    </a:lnTo>
                    <a:lnTo>
                      <a:pt x="191" y="107"/>
                    </a:lnTo>
                    <a:lnTo>
                      <a:pt x="199" y="101"/>
                    </a:lnTo>
                    <a:lnTo>
                      <a:pt x="205" y="95"/>
                    </a:lnTo>
                    <a:lnTo>
                      <a:pt x="211" y="89"/>
                    </a:lnTo>
                    <a:lnTo>
                      <a:pt x="219" y="83"/>
                    </a:lnTo>
                    <a:lnTo>
                      <a:pt x="227" y="77"/>
                    </a:lnTo>
                    <a:lnTo>
                      <a:pt x="235" y="71"/>
                    </a:lnTo>
                    <a:lnTo>
                      <a:pt x="243" y="65"/>
                    </a:lnTo>
                    <a:lnTo>
                      <a:pt x="253" y="61"/>
                    </a:lnTo>
                    <a:lnTo>
                      <a:pt x="261" y="57"/>
                    </a:lnTo>
                    <a:lnTo>
                      <a:pt x="269" y="51"/>
                    </a:lnTo>
                    <a:lnTo>
                      <a:pt x="281" y="46"/>
                    </a:lnTo>
                    <a:lnTo>
                      <a:pt x="289" y="40"/>
                    </a:lnTo>
                    <a:lnTo>
                      <a:pt x="301" y="38"/>
                    </a:lnTo>
                    <a:lnTo>
                      <a:pt x="311" y="34"/>
                    </a:lnTo>
                    <a:lnTo>
                      <a:pt x="323" y="30"/>
                    </a:lnTo>
                    <a:lnTo>
                      <a:pt x="334" y="28"/>
                    </a:lnTo>
                    <a:lnTo>
                      <a:pt x="346" y="26"/>
                    </a:lnTo>
                    <a:lnTo>
                      <a:pt x="358" y="24"/>
                    </a:lnTo>
                    <a:lnTo>
                      <a:pt x="370" y="20"/>
                    </a:lnTo>
                    <a:lnTo>
                      <a:pt x="380" y="18"/>
                    </a:lnTo>
                    <a:lnTo>
                      <a:pt x="392" y="16"/>
                    </a:lnTo>
                    <a:lnTo>
                      <a:pt x="400" y="12"/>
                    </a:lnTo>
                    <a:lnTo>
                      <a:pt x="410" y="12"/>
                    </a:lnTo>
                    <a:lnTo>
                      <a:pt x="420" y="10"/>
                    </a:lnTo>
                    <a:lnTo>
                      <a:pt x="432" y="8"/>
                    </a:lnTo>
                    <a:lnTo>
                      <a:pt x="440" y="6"/>
                    </a:lnTo>
                    <a:lnTo>
                      <a:pt x="450" y="6"/>
                    </a:lnTo>
                    <a:lnTo>
                      <a:pt x="458" y="4"/>
                    </a:lnTo>
                    <a:lnTo>
                      <a:pt x="468" y="2"/>
                    </a:lnTo>
                    <a:lnTo>
                      <a:pt x="474" y="2"/>
                    </a:lnTo>
                    <a:lnTo>
                      <a:pt x="484" y="0"/>
                    </a:lnTo>
                    <a:lnTo>
                      <a:pt x="492" y="0"/>
                    </a:lnTo>
                    <a:lnTo>
                      <a:pt x="501" y="0"/>
                    </a:lnTo>
                    <a:lnTo>
                      <a:pt x="507" y="0"/>
                    </a:lnTo>
                    <a:lnTo>
                      <a:pt x="513" y="0"/>
                    </a:lnTo>
                    <a:lnTo>
                      <a:pt x="521" y="0"/>
                    </a:lnTo>
                    <a:lnTo>
                      <a:pt x="527" y="0"/>
                    </a:lnTo>
                    <a:lnTo>
                      <a:pt x="533" y="0"/>
                    </a:lnTo>
                    <a:lnTo>
                      <a:pt x="539" y="0"/>
                    </a:lnTo>
                    <a:lnTo>
                      <a:pt x="545" y="0"/>
                    </a:lnTo>
                    <a:lnTo>
                      <a:pt x="551" y="0"/>
                    </a:lnTo>
                    <a:lnTo>
                      <a:pt x="557" y="0"/>
                    </a:lnTo>
                    <a:lnTo>
                      <a:pt x="561" y="0"/>
                    </a:lnTo>
                    <a:lnTo>
                      <a:pt x="567" y="0"/>
                    </a:lnTo>
                    <a:lnTo>
                      <a:pt x="573" y="2"/>
                    </a:lnTo>
                    <a:lnTo>
                      <a:pt x="581" y="2"/>
                    </a:lnTo>
                    <a:lnTo>
                      <a:pt x="591" y="4"/>
                    </a:lnTo>
                    <a:lnTo>
                      <a:pt x="597" y="4"/>
                    </a:lnTo>
                    <a:lnTo>
                      <a:pt x="605" y="6"/>
                    </a:lnTo>
                    <a:lnTo>
                      <a:pt x="611" y="8"/>
                    </a:lnTo>
                    <a:lnTo>
                      <a:pt x="615" y="10"/>
                    </a:lnTo>
                    <a:lnTo>
                      <a:pt x="623" y="12"/>
                    </a:lnTo>
                    <a:lnTo>
                      <a:pt x="633" y="18"/>
                    </a:lnTo>
                    <a:lnTo>
                      <a:pt x="637" y="20"/>
                    </a:lnTo>
                    <a:lnTo>
                      <a:pt x="641" y="24"/>
                    </a:lnTo>
                    <a:lnTo>
                      <a:pt x="643" y="26"/>
                    </a:lnTo>
                    <a:lnTo>
                      <a:pt x="517" y="475"/>
                    </a:lnTo>
                    <a:lnTo>
                      <a:pt x="239" y="453"/>
                    </a:lnTo>
                    <a:lnTo>
                      <a:pt x="231" y="453"/>
                    </a:lnTo>
                    <a:lnTo>
                      <a:pt x="227" y="453"/>
                    </a:lnTo>
                    <a:lnTo>
                      <a:pt x="219" y="455"/>
                    </a:lnTo>
                    <a:lnTo>
                      <a:pt x="213" y="457"/>
                    </a:lnTo>
                    <a:lnTo>
                      <a:pt x="207" y="457"/>
                    </a:lnTo>
                    <a:lnTo>
                      <a:pt x="199" y="459"/>
                    </a:lnTo>
                    <a:lnTo>
                      <a:pt x="191" y="461"/>
                    </a:lnTo>
                    <a:lnTo>
                      <a:pt x="185" y="463"/>
                    </a:lnTo>
                    <a:lnTo>
                      <a:pt x="177" y="465"/>
                    </a:lnTo>
                    <a:lnTo>
                      <a:pt x="169" y="467"/>
                    </a:lnTo>
                    <a:lnTo>
                      <a:pt x="158" y="469"/>
                    </a:lnTo>
                    <a:lnTo>
                      <a:pt x="152" y="473"/>
                    </a:lnTo>
                    <a:lnTo>
                      <a:pt x="142" y="475"/>
                    </a:lnTo>
                    <a:lnTo>
                      <a:pt x="134" y="477"/>
                    </a:lnTo>
                    <a:lnTo>
                      <a:pt x="126" y="481"/>
                    </a:lnTo>
                    <a:lnTo>
                      <a:pt x="118" y="487"/>
                    </a:lnTo>
                    <a:lnTo>
                      <a:pt x="108" y="489"/>
                    </a:lnTo>
                    <a:lnTo>
                      <a:pt x="100" y="493"/>
                    </a:lnTo>
                    <a:lnTo>
                      <a:pt x="92" y="499"/>
                    </a:lnTo>
                    <a:lnTo>
                      <a:pt x="84" y="503"/>
                    </a:lnTo>
                    <a:lnTo>
                      <a:pt x="76" y="509"/>
                    </a:lnTo>
                    <a:lnTo>
                      <a:pt x="68" y="513"/>
                    </a:lnTo>
                    <a:lnTo>
                      <a:pt x="60" y="521"/>
                    </a:lnTo>
                    <a:lnTo>
                      <a:pt x="52" y="527"/>
                    </a:lnTo>
                    <a:lnTo>
                      <a:pt x="44" y="533"/>
                    </a:lnTo>
                    <a:lnTo>
                      <a:pt x="36" y="540"/>
                    </a:lnTo>
                    <a:lnTo>
                      <a:pt x="30" y="548"/>
                    </a:lnTo>
                    <a:lnTo>
                      <a:pt x="24" y="556"/>
                    </a:lnTo>
                    <a:lnTo>
                      <a:pt x="18" y="564"/>
                    </a:lnTo>
                    <a:lnTo>
                      <a:pt x="10" y="572"/>
                    </a:lnTo>
                    <a:lnTo>
                      <a:pt x="4" y="580"/>
                    </a:lnTo>
                    <a:lnTo>
                      <a:pt x="0" y="592"/>
                    </a:lnTo>
                    <a:lnTo>
                      <a:pt x="2" y="582"/>
                    </a:lnTo>
                    <a:lnTo>
                      <a:pt x="2" y="576"/>
                    </a:lnTo>
                    <a:lnTo>
                      <a:pt x="4" y="568"/>
                    </a:lnTo>
                    <a:lnTo>
                      <a:pt x="4" y="562"/>
                    </a:lnTo>
                    <a:lnTo>
                      <a:pt x="6" y="554"/>
                    </a:lnTo>
                    <a:lnTo>
                      <a:pt x="6" y="550"/>
                    </a:lnTo>
                    <a:lnTo>
                      <a:pt x="8" y="542"/>
                    </a:lnTo>
                    <a:lnTo>
                      <a:pt x="10" y="535"/>
                    </a:lnTo>
                    <a:lnTo>
                      <a:pt x="10" y="529"/>
                    </a:lnTo>
                    <a:lnTo>
                      <a:pt x="12" y="523"/>
                    </a:lnTo>
                    <a:lnTo>
                      <a:pt x="12" y="515"/>
                    </a:lnTo>
                    <a:lnTo>
                      <a:pt x="14" y="511"/>
                    </a:lnTo>
                    <a:lnTo>
                      <a:pt x="16" y="503"/>
                    </a:lnTo>
                    <a:lnTo>
                      <a:pt x="18" y="497"/>
                    </a:lnTo>
                    <a:lnTo>
                      <a:pt x="18" y="491"/>
                    </a:lnTo>
                    <a:lnTo>
                      <a:pt x="20" y="487"/>
                    </a:lnTo>
                    <a:lnTo>
                      <a:pt x="20" y="479"/>
                    </a:lnTo>
                    <a:lnTo>
                      <a:pt x="22" y="473"/>
                    </a:lnTo>
                    <a:lnTo>
                      <a:pt x="24" y="467"/>
                    </a:lnTo>
                    <a:lnTo>
                      <a:pt x="26" y="461"/>
                    </a:lnTo>
                    <a:lnTo>
                      <a:pt x="26" y="455"/>
                    </a:lnTo>
                    <a:lnTo>
                      <a:pt x="28" y="449"/>
                    </a:lnTo>
                    <a:lnTo>
                      <a:pt x="30" y="443"/>
                    </a:lnTo>
                    <a:lnTo>
                      <a:pt x="34" y="437"/>
                    </a:lnTo>
                    <a:lnTo>
                      <a:pt x="36" y="431"/>
                    </a:lnTo>
                    <a:lnTo>
                      <a:pt x="38" y="425"/>
                    </a:lnTo>
                    <a:lnTo>
                      <a:pt x="42" y="419"/>
                    </a:lnTo>
                    <a:lnTo>
                      <a:pt x="44" y="413"/>
                    </a:lnTo>
                    <a:lnTo>
                      <a:pt x="48" y="407"/>
                    </a:lnTo>
                    <a:lnTo>
                      <a:pt x="52" y="401"/>
                    </a:lnTo>
                    <a:lnTo>
                      <a:pt x="54" y="397"/>
                    </a:lnTo>
                    <a:lnTo>
                      <a:pt x="60" y="391"/>
                    </a:lnTo>
                    <a:close/>
                  </a:path>
                </a:pathLst>
              </a:custGeom>
              <a:solidFill>
                <a:srgbClr val="C2BF3B"/>
              </a:solidFill>
              <a:ln w="9525">
                <a:noFill/>
                <a:round/>
                <a:headEnd/>
                <a:tailEnd/>
              </a:ln>
            </p:spPr>
            <p:txBody>
              <a:bodyPr/>
              <a:lstStyle/>
              <a:p>
                <a:pPr algn="ctr"/>
                <a:endParaRPr lang="en-US"/>
              </a:p>
            </p:txBody>
          </p:sp>
          <p:sp>
            <p:nvSpPr>
              <p:cNvPr id="15374" name="Freeform 17"/>
              <p:cNvSpPr>
                <a:spLocks/>
              </p:cNvSpPr>
              <p:nvPr/>
            </p:nvSpPr>
            <p:spPr bwMode="auto">
              <a:xfrm>
                <a:off x="4452" y="2407"/>
                <a:ext cx="654" cy="570"/>
              </a:xfrm>
              <a:custGeom>
                <a:avLst/>
                <a:gdLst>
                  <a:gd name="T0" fmla="*/ 580 w 654"/>
                  <a:gd name="T1" fmla="*/ 367 h 570"/>
                  <a:gd name="T2" fmla="*/ 578 w 654"/>
                  <a:gd name="T3" fmla="*/ 350 h 570"/>
                  <a:gd name="T4" fmla="*/ 572 w 654"/>
                  <a:gd name="T5" fmla="*/ 330 h 570"/>
                  <a:gd name="T6" fmla="*/ 564 w 654"/>
                  <a:gd name="T7" fmla="*/ 306 h 570"/>
                  <a:gd name="T8" fmla="*/ 558 w 654"/>
                  <a:gd name="T9" fmla="*/ 290 h 570"/>
                  <a:gd name="T10" fmla="*/ 552 w 654"/>
                  <a:gd name="T11" fmla="*/ 272 h 570"/>
                  <a:gd name="T12" fmla="*/ 544 w 654"/>
                  <a:gd name="T13" fmla="*/ 254 h 570"/>
                  <a:gd name="T14" fmla="*/ 534 w 654"/>
                  <a:gd name="T15" fmla="*/ 236 h 570"/>
                  <a:gd name="T16" fmla="*/ 524 w 654"/>
                  <a:gd name="T17" fmla="*/ 216 h 570"/>
                  <a:gd name="T18" fmla="*/ 512 w 654"/>
                  <a:gd name="T19" fmla="*/ 196 h 570"/>
                  <a:gd name="T20" fmla="*/ 497 w 654"/>
                  <a:gd name="T21" fmla="*/ 175 h 570"/>
                  <a:gd name="T22" fmla="*/ 481 w 654"/>
                  <a:gd name="T23" fmla="*/ 155 h 570"/>
                  <a:gd name="T24" fmla="*/ 465 w 654"/>
                  <a:gd name="T25" fmla="*/ 135 h 570"/>
                  <a:gd name="T26" fmla="*/ 447 w 654"/>
                  <a:gd name="T27" fmla="*/ 115 h 570"/>
                  <a:gd name="T28" fmla="*/ 427 w 654"/>
                  <a:gd name="T29" fmla="*/ 97 h 570"/>
                  <a:gd name="T30" fmla="*/ 403 w 654"/>
                  <a:gd name="T31" fmla="*/ 81 h 570"/>
                  <a:gd name="T32" fmla="*/ 379 w 654"/>
                  <a:gd name="T33" fmla="*/ 65 h 570"/>
                  <a:gd name="T34" fmla="*/ 353 w 654"/>
                  <a:gd name="T35" fmla="*/ 51 h 570"/>
                  <a:gd name="T36" fmla="*/ 324 w 654"/>
                  <a:gd name="T37" fmla="*/ 37 h 570"/>
                  <a:gd name="T38" fmla="*/ 296 w 654"/>
                  <a:gd name="T39" fmla="*/ 26 h 570"/>
                  <a:gd name="T40" fmla="*/ 272 w 654"/>
                  <a:gd name="T41" fmla="*/ 18 h 570"/>
                  <a:gd name="T42" fmla="*/ 246 w 654"/>
                  <a:gd name="T43" fmla="*/ 10 h 570"/>
                  <a:gd name="T44" fmla="*/ 222 w 654"/>
                  <a:gd name="T45" fmla="*/ 6 h 570"/>
                  <a:gd name="T46" fmla="*/ 200 w 654"/>
                  <a:gd name="T47" fmla="*/ 2 h 570"/>
                  <a:gd name="T48" fmla="*/ 178 w 654"/>
                  <a:gd name="T49" fmla="*/ 0 h 570"/>
                  <a:gd name="T50" fmla="*/ 157 w 654"/>
                  <a:gd name="T51" fmla="*/ 0 h 570"/>
                  <a:gd name="T52" fmla="*/ 139 w 654"/>
                  <a:gd name="T53" fmla="*/ 0 h 570"/>
                  <a:gd name="T54" fmla="*/ 123 w 654"/>
                  <a:gd name="T55" fmla="*/ 0 h 570"/>
                  <a:gd name="T56" fmla="*/ 107 w 654"/>
                  <a:gd name="T57" fmla="*/ 4 h 570"/>
                  <a:gd name="T58" fmla="*/ 91 w 654"/>
                  <a:gd name="T59" fmla="*/ 4 h 570"/>
                  <a:gd name="T60" fmla="*/ 71 w 654"/>
                  <a:gd name="T61" fmla="*/ 10 h 570"/>
                  <a:gd name="T62" fmla="*/ 49 w 654"/>
                  <a:gd name="T63" fmla="*/ 16 h 570"/>
                  <a:gd name="T64" fmla="*/ 35 w 654"/>
                  <a:gd name="T65" fmla="*/ 24 h 570"/>
                  <a:gd name="T66" fmla="*/ 25 w 654"/>
                  <a:gd name="T67" fmla="*/ 30 h 570"/>
                  <a:gd name="T68" fmla="*/ 2 w 654"/>
                  <a:gd name="T69" fmla="*/ 485 h 570"/>
                  <a:gd name="T70" fmla="*/ 15 w 654"/>
                  <a:gd name="T71" fmla="*/ 485 h 570"/>
                  <a:gd name="T72" fmla="*/ 33 w 654"/>
                  <a:gd name="T73" fmla="*/ 489 h 570"/>
                  <a:gd name="T74" fmla="*/ 49 w 654"/>
                  <a:gd name="T75" fmla="*/ 495 h 570"/>
                  <a:gd name="T76" fmla="*/ 69 w 654"/>
                  <a:gd name="T77" fmla="*/ 501 h 570"/>
                  <a:gd name="T78" fmla="*/ 93 w 654"/>
                  <a:gd name="T79" fmla="*/ 509 h 570"/>
                  <a:gd name="T80" fmla="*/ 107 w 654"/>
                  <a:gd name="T81" fmla="*/ 515 h 570"/>
                  <a:gd name="T82" fmla="*/ 123 w 654"/>
                  <a:gd name="T83" fmla="*/ 522 h 570"/>
                  <a:gd name="T84" fmla="*/ 139 w 654"/>
                  <a:gd name="T85" fmla="*/ 530 h 570"/>
                  <a:gd name="T86" fmla="*/ 159 w 654"/>
                  <a:gd name="T87" fmla="*/ 540 h 570"/>
                  <a:gd name="T88" fmla="*/ 174 w 654"/>
                  <a:gd name="T89" fmla="*/ 546 h 570"/>
                  <a:gd name="T90" fmla="*/ 190 w 654"/>
                  <a:gd name="T91" fmla="*/ 552 h 570"/>
                  <a:gd name="T92" fmla="*/ 208 w 654"/>
                  <a:gd name="T93" fmla="*/ 560 h 570"/>
                  <a:gd name="T94" fmla="*/ 230 w 654"/>
                  <a:gd name="T95" fmla="*/ 568 h 570"/>
                  <a:gd name="T96" fmla="*/ 244 w 654"/>
                  <a:gd name="T97" fmla="*/ 570 h 570"/>
                  <a:gd name="T98" fmla="*/ 262 w 654"/>
                  <a:gd name="T99" fmla="*/ 570 h 570"/>
                  <a:gd name="T100" fmla="*/ 282 w 654"/>
                  <a:gd name="T101" fmla="*/ 560 h 570"/>
                  <a:gd name="T102" fmla="*/ 296 w 654"/>
                  <a:gd name="T103" fmla="*/ 560 h 570"/>
                  <a:gd name="T104" fmla="*/ 312 w 654"/>
                  <a:gd name="T105" fmla="*/ 560 h 570"/>
                  <a:gd name="T106" fmla="*/ 330 w 654"/>
                  <a:gd name="T107" fmla="*/ 560 h 570"/>
                  <a:gd name="T108" fmla="*/ 351 w 654"/>
                  <a:gd name="T109" fmla="*/ 558 h 570"/>
                  <a:gd name="T110" fmla="*/ 373 w 654"/>
                  <a:gd name="T111" fmla="*/ 556 h 570"/>
                  <a:gd name="T112" fmla="*/ 393 w 654"/>
                  <a:gd name="T113" fmla="*/ 550 h 570"/>
                  <a:gd name="T114" fmla="*/ 415 w 654"/>
                  <a:gd name="T115" fmla="*/ 548 h 570"/>
                  <a:gd name="T116" fmla="*/ 433 w 654"/>
                  <a:gd name="T117" fmla="*/ 544 h 570"/>
                  <a:gd name="T118" fmla="*/ 449 w 654"/>
                  <a:gd name="T119" fmla="*/ 540 h 570"/>
                  <a:gd name="T120" fmla="*/ 467 w 654"/>
                  <a:gd name="T121" fmla="*/ 534 h 570"/>
                  <a:gd name="T122" fmla="*/ 479 w 654"/>
                  <a:gd name="T123" fmla="*/ 532 h 570"/>
                  <a:gd name="T124" fmla="*/ 582 w 654"/>
                  <a:gd name="T125" fmla="*/ 369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570"/>
                  <a:gd name="T191" fmla="*/ 654 w 654"/>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570">
                    <a:moveTo>
                      <a:pt x="582" y="369"/>
                    </a:moveTo>
                    <a:lnTo>
                      <a:pt x="580" y="369"/>
                    </a:lnTo>
                    <a:lnTo>
                      <a:pt x="580" y="367"/>
                    </a:lnTo>
                    <a:lnTo>
                      <a:pt x="580" y="363"/>
                    </a:lnTo>
                    <a:lnTo>
                      <a:pt x="578" y="359"/>
                    </a:lnTo>
                    <a:lnTo>
                      <a:pt x="578" y="350"/>
                    </a:lnTo>
                    <a:lnTo>
                      <a:pt x="576" y="346"/>
                    </a:lnTo>
                    <a:lnTo>
                      <a:pt x="574" y="338"/>
                    </a:lnTo>
                    <a:lnTo>
                      <a:pt x="572" y="330"/>
                    </a:lnTo>
                    <a:lnTo>
                      <a:pt x="568" y="322"/>
                    </a:lnTo>
                    <a:lnTo>
                      <a:pt x="566" y="312"/>
                    </a:lnTo>
                    <a:lnTo>
                      <a:pt x="564" y="306"/>
                    </a:lnTo>
                    <a:lnTo>
                      <a:pt x="562" y="300"/>
                    </a:lnTo>
                    <a:lnTo>
                      <a:pt x="560" y="296"/>
                    </a:lnTo>
                    <a:lnTo>
                      <a:pt x="558" y="290"/>
                    </a:lnTo>
                    <a:lnTo>
                      <a:pt x="556" y="284"/>
                    </a:lnTo>
                    <a:lnTo>
                      <a:pt x="554" y="278"/>
                    </a:lnTo>
                    <a:lnTo>
                      <a:pt x="552" y="272"/>
                    </a:lnTo>
                    <a:lnTo>
                      <a:pt x="550" y="266"/>
                    </a:lnTo>
                    <a:lnTo>
                      <a:pt x="546" y="260"/>
                    </a:lnTo>
                    <a:lnTo>
                      <a:pt x="544" y="254"/>
                    </a:lnTo>
                    <a:lnTo>
                      <a:pt x="540" y="248"/>
                    </a:lnTo>
                    <a:lnTo>
                      <a:pt x="538" y="242"/>
                    </a:lnTo>
                    <a:lnTo>
                      <a:pt x="534" y="236"/>
                    </a:lnTo>
                    <a:lnTo>
                      <a:pt x="530" y="228"/>
                    </a:lnTo>
                    <a:lnTo>
                      <a:pt x="528" y="222"/>
                    </a:lnTo>
                    <a:lnTo>
                      <a:pt x="524" y="216"/>
                    </a:lnTo>
                    <a:lnTo>
                      <a:pt x="520" y="208"/>
                    </a:lnTo>
                    <a:lnTo>
                      <a:pt x="516" y="202"/>
                    </a:lnTo>
                    <a:lnTo>
                      <a:pt x="512" y="196"/>
                    </a:lnTo>
                    <a:lnTo>
                      <a:pt x="508" y="189"/>
                    </a:lnTo>
                    <a:lnTo>
                      <a:pt x="501" y="181"/>
                    </a:lnTo>
                    <a:lnTo>
                      <a:pt x="497" y="175"/>
                    </a:lnTo>
                    <a:lnTo>
                      <a:pt x="491" y="167"/>
                    </a:lnTo>
                    <a:lnTo>
                      <a:pt x="487" y="161"/>
                    </a:lnTo>
                    <a:lnTo>
                      <a:pt x="481" y="155"/>
                    </a:lnTo>
                    <a:lnTo>
                      <a:pt x="477" y="147"/>
                    </a:lnTo>
                    <a:lnTo>
                      <a:pt x="471" y="141"/>
                    </a:lnTo>
                    <a:lnTo>
                      <a:pt x="465" y="135"/>
                    </a:lnTo>
                    <a:lnTo>
                      <a:pt x="459" y="129"/>
                    </a:lnTo>
                    <a:lnTo>
                      <a:pt x="453" y="121"/>
                    </a:lnTo>
                    <a:lnTo>
                      <a:pt x="447" y="115"/>
                    </a:lnTo>
                    <a:lnTo>
                      <a:pt x="439" y="109"/>
                    </a:lnTo>
                    <a:lnTo>
                      <a:pt x="433" y="103"/>
                    </a:lnTo>
                    <a:lnTo>
                      <a:pt x="427" y="97"/>
                    </a:lnTo>
                    <a:lnTo>
                      <a:pt x="419" y="93"/>
                    </a:lnTo>
                    <a:lnTo>
                      <a:pt x="413" y="87"/>
                    </a:lnTo>
                    <a:lnTo>
                      <a:pt x="403" y="81"/>
                    </a:lnTo>
                    <a:lnTo>
                      <a:pt x="395" y="75"/>
                    </a:lnTo>
                    <a:lnTo>
                      <a:pt x="387" y="69"/>
                    </a:lnTo>
                    <a:lnTo>
                      <a:pt x="379" y="65"/>
                    </a:lnTo>
                    <a:lnTo>
                      <a:pt x="371" y="59"/>
                    </a:lnTo>
                    <a:lnTo>
                      <a:pt x="363" y="55"/>
                    </a:lnTo>
                    <a:lnTo>
                      <a:pt x="353" y="51"/>
                    </a:lnTo>
                    <a:lnTo>
                      <a:pt x="345" y="47"/>
                    </a:lnTo>
                    <a:lnTo>
                      <a:pt x="334" y="41"/>
                    </a:lnTo>
                    <a:lnTo>
                      <a:pt x="324" y="37"/>
                    </a:lnTo>
                    <a:lnTo>
                      <a:pt x="314" y="33"/>
                    </a:lnTo>
                    <a:lnTo>
                      <a:pt x="306" y="30"/>
                    </a:lnTo>
                    <a:lnTo>
                      <a:pt x="296" y="26"/>
                    </a:lnTo>
                    <a:lnTo>
                      <a:pt x="288" y="22"/>
                    </a:lnTo>
                    <a:lnTo>
                      <a:pt x="280" y="20"/>
                    </a:lnTo>
                    <a:lnTo>
                      <a:pt x="272" y="18"/>
                    </a:lnTo>
                    <a:lnTo>
                      <a:pt x="262" y="16"/>
                    </a:lnTo>
                    <a:lnTo>
                      <a:pt x="254" y="12"/>
                    </a:lnTo>
                    <a:lnTo>
                      <a:pt x="246" y="10"/>
                    </a:lnTo>
                    <a:lnTo>
                      <a:pt x="238" y="10"/>
                    </a:lnTo>
                    <a:lnTo>
                      <a:pt x="230" y="6"/>
                    </a:lnTo>
                    <a:lnTo>
                      <a:pt x="222" y="6"/>
                    </a:lnTo>
                    <a:lnTo>
                      <a:pt x="214" y="4"/>
                    </a:lnTo>
                    <a:lnTo>
                      <a:pt x="208" y="4"/>
                    </a:lnTo>
                    <a:lnTo>
                      <a:pt x="200" y="2"/>
                    </a:lnTo>
                    <a:lnTo>
                      <a:pt x="192" y="2"/>
                    </a:lnTo>
                    <a:lnTo>
                      <a:pt x="186" y="0"/>
                    </a:lnTo>
                    <a:lnTo>
                      <a:pt x="178" y="0"/>
                    </a:lnTo>
                    <a:lnTo>
                      <a:pt x="172" y="0"/>
                    </a:lnTo>
                    <a:lnTo>
                      <a:pt x="163" y="0"/>
                    </a:lnTo>
                    <a:lnTo>
                      <a:pt x="157" y="0"/>
                    </a:lnTo>
                    <a:lnTo>
                      <a:pt x="151" y="0"/>
                    </a:lnTo>
                    <a:lnTo>
                      <a:pt x="145" y="0"/>
                    </a:lnTo>
                    <a:lnTo>
                      <a:pt x="139" y="0"/>
                    </a:lnTo>
                    <a:lnTo>
                      <a:pt x="133" y="0"/>
                    </a:lnTo>
                    <a:lnTo>
                      <a:pt x="127" y="0"/>
                    </a:lnTo>
                    <a:lnTo>
                      <a:pt x="123" y="0"/>
                    </a:lnTo>
                    <a:lnTo>
                      <a:pt x="117" y="2"/>
                    </a:lnTo>
                    <a:lnTo>
                      <a:pt x="111" y="2"/>
                    </a:lnTo>
                    <a:lnTo>
                      <a:pt x="107" y="4"/>
                    </a:lnTo>
                    <a:lnTo>
                      <a:pt x="101" y="4"/>
                    </a:lnTo>
                    <a:lnTo>
                      <a:pt x="97" y="4"/>
                    </a:lnTo>
                    <a:lnTo>
                      <a:pt x="91" y="4"/>
                    </a:lnTo>
                    <a:lnTo>
                      <a:pt x="87" y="6"/>
                    </a:lnTo>
                    <a:lnTo>
                      <a:pt x="79" y="8"/>
                    </a:lnTo>
                    <a:lnTo>
                      <a:pt x="71" y="10"/>
                    </a:lnTo>
                    <a:lnTo>
                      <a:pt x="61" y="12"/>
                    </a:lnTo>
                    <a:lnTo>
                      <a:pt x="55" y="16"/>
                    </a:lnTo>
                    <a:lnTo>
                      <a:pt x="49" y="16"/>
                    </a:lnTo>
                    <a:lnTo>
                      <a:pt x="45" y="20"/>
                    </a:lnTo>
                    <a:lnTo>
                      <a:pt x="39" y="22"/>
                    </a:lnTo>
                    <a:lnTo>
                      <a:pt x="35" y="24"/>
                    </a:lnTo>
                    <a:lnTo>
                      <a:pt x="31" y="26"/>
                    </a:lnTo>
                    <a:lnTo>
                      <a:pt x="29" y="28"/>
                    </a:lnTo>
                    <a:lnTo>
                      <a:pt x="25" y="30"/>
                    </a:lnTo>
                    <a:lnTo>
                      <a:pt x="23" y="30"/>
                    </a:lnTo>
                    <a:lnTo>
                      <a:pt x="0" y="487"/>
                    </a:lnTo>
                    <a:lnTo>
                      <a:pt x="2" y="485"/>
                    </a:lnTo>
                    <a:lnTo>
                      <a:pt x="7" y="485"/>
                    </a:lnTo>
                    <a:lnTo>
                      <a:pt x="11" y="485"/>
                    </a:lnTo>
                    <a:lnTo>
                      <a:pt x="15" y="485"/>
                    </a:lnTo>
                    <a:lnTo>
                      <a:pt x="21" y="487"/>
                    </a:lnTo>
                    <a:lnTo>
                      <a:pt x="29" y="489"/>
                    </a:lnTo>
                    <a:lnTo>
                      <a:pt x="33" y="489"/>
                    </a:lnTo>
                    <a:lnTo>
                      <a:pt x="37" y="491"/>
                    </a:lnTo>
                    <a:lnTo>
                      <a:pt x="43" y="491"/>
                    </a:lnTo>
                    <a:lnTo>
                      <a:pt x="49" y="495"/>
                    </a:lnTo>
                    <a:lnTo>
                      <a:pt x="55" y="495"/>
                    </a:lnTo>
                    <a:lnTo>
                      <a:pt x="61" y="499"/>
                    </a:lnTo>
                    <a:lnTo>
                      <a:pt x="69" y="501"/>
                    </a:lnTo>
                    <a:lnTo>
                      <a:pt x="77" y="505"/>
                    </a:lnTo>
                    <a:lnTo>
                      <a:pt x="85" y="507"/>
                    </a:lnTo>
                    <a:lnTo>
                      <a:pt x="93" y="509"/>
                    </a:lnTo>
                    <a:lnTo>
                      <a:pt x="97" y="511"/>
                    </a:lnTo>
                    <a:lnTo>
                      <a:pt x="101" y="513"/>
                    </a:lnTo>
                    <a:lnTo>
                      <a:pt x="107" y="515"/>
                    </a:lnTo>
                    <a:lnTo>
                      <a:pt x="111" y="517"/>
                    </a:lnTo>
                    <a:lnTo>
                      <a:pt x="117" y="520"/>
                    </a:lnTo>
                    <a:lnTo>
                      <a:pt x="123" y="522"/>
                    </a:lnTo>
                    <a:lnTo>
                      <a:pt x="127" y="524"/>
                    </a:lnTo>
                    <a:lnTo>
                      <a:pt x="133" y="528"/>
                    </a:lnTo>
                    <a:lnTo>
                      <a:pt x="139" y="530"/>
                    </a:lnTo>
                    <a:lnTo>
                      <a:pt x="145" y="532"/>
                    </a:lnTo>
                    <a:lnTo>
                      <a:pt x="151" y="536"/>
                    </a:lnTo>
                    <a:lnTo>
                      <a:pt x="159" y="540"/>
                    </a:lnTo>
                    <a:lnTo>
                      <a:pt x="163" y="542"/>
                    </a:lnTo>
                    <a:lnTo>
                      <a:pt x="169" y="544"/>
                    </a:lnTo>
                    <a:lnTo>
                      <a:pt x="174" y="546"/>
                    </a:lnTo>
                    <a:lnTo>
                      <a:pt x="180" y="548"/>
                    </a:lnTo>
                    <a:lnTo>
                      <a:pt x="186" y="550"/>
                    </a:lnTo>
                    <a:lnTo>
                      <a:pt x="190" y="552"/>
                    </a:lnTo>
                    <a:lnTo>
                      <a:pt x="196" y="554"/>
                    </a:lnTo>
                    <a:lnTo>
                      <a:pt x="200" y="556"/>
                    </a:lnTo>
                    <a:lnTo>
                      <a:pt x="208" y="560"/>
                    </a:lnTo>
                    <a:lnTo>
                      <a:pt x="216" y="562"/>
                    </a:lnTo>
                    <a:lnTo>
                      <a:pt x="222" y="564"/>
                    </a:lnTo>
                    <a:lnTo>
                      <a:pt x="230" y="568"/>
                    </a:lnTo>
                    <a:lnTo>
                      <a:pt x="234" y="568"/>
                    </a:lnTo>
                    <a:lnTo>
                      <a:pt x="240" y="570"/>
                    </a:lnTo>
                    <a:lnTo>
                      <a:pt x="244" y="570"/>
                    </a:lnTo>
                    <a:lnTo>
                      <a:pt x="248" y="570"/>
                    </a:lnTo>
                    <a:lnTo>
                      <a:pt x="254" y="570"/>
                    </a:lnTo>
                    <a:lnTo>
                      <a:pt x="262" y="570"/>
                    </a:lnTo>
                    <a:lnTo>
                      <a:pt x="270" y="568"/>
                    </a:lnTo>
                    <a:lnTo>
                      <a:pt x="278" y="564"/>
                    </a:lnTo>
                    <a:lnTo>
                      <a:pt x="282" y="560"/>
                    </a:lnTo>
                    <a:lnTo>
                      <a:pt x="288" y="560"/>
                    </a:lnTo>
                    <a:lnTo>
                      <a:pt x="292" y="560"/>
                    </a:lnTo>
                    <a:lnTo>
                      <a:pt x="296" y="560"/>
                    </a:lnTo>
                    <a:lnTo>
                      <a:pt x="302" y="560"/>
                    </a:lnTo>
                    <a:lnTo>
                      <a:pt x="308" y="560"/>
                    </a:lnTo>
                    <a:lnTo>
                      <a:pt x="312" y="560"/>
                    </a:lnTo>
                    <a:lnTo>
                      <a:pt x="318" y="560"/>
                    </a:lnTo>
                    <a:lnTo>
                      <a:pt x="324" y="560"/>
                    </a:lnTo>
                    <a:lnTo>
                      <a:pt x="330" y="560"/>
                    </a:lnTo>
                    <a:lnTo>
                      <a:pt x="336" y="558"/>
                    </a:lnTo>
                    <a:lnTo>
                      <a:pt x="345" y="558"/>
                    </a:lnTo>
                    <a:lnTo>
                      <a:pt x="351" y="558"/>
                    </a:lnTo>
                    <a:lnTo>
                      <a:pt x="359" y="558"/>
                    </a:lnTo>
                    <a:lnTo>
                      <a:pt x="365" y="556"/>
                    </a:lnTo>
                    <a:lnTo>
                      <a:pt x="373" y="556"/>
                    </a:lnTo>
                    <a:lnTo>
                      <a:pt x="379" y="554"/>
                    </a:lnTo>
                    <a:lnTo>
                      <a:pt x="387" y="552"/>
                    </a:lnTo>
                    <a:lnTo>
                      <a:pt x="393" y="550"/>
                    </a:lnTo>
                    <a:lnTo>
                      <a:pt x="401" y="550"/>
                    </a:lnTo>
                    <a:lnTo>
                      <a:pt x="407" y="548"/>
                    </a:lnTo>
                    <a:lnTo>
                      <a:pt x="415" y="548"/>
                    </a:lnTo>
                    <a:lnTo>
                      <a:pt x="421" y="546"/>
                    </a:lnTo>
                    <a:lnTo>
                      <a:pt x="427" y="544"/>
                    </a:lnTo>
                    <a:lnTo>
                      <a:pt x="433" y="544"/>
                    </a:lnTo>
                    <a:lnTo>
                      <a:pt x="439" y="542"/>
                    </a:lnTo>
                    <a:lnTo>
                      <a:pt x="443" y="540"/>
                    </a:lnTo>
                    <a:lnTo>
                      <a:pt x="449" y="540"/>
                    </a:lnTo>
                    <a:lnTo>
                      <a:pt x="453" y="538"/>
                    </a:lnTo>
                    <a:lnTo>
                      <a:pt x="459" y="538"/>
                    </a:lnTo>
                    <a:lnTo>
                      <a:pt x="467" y="534"/>
                    </a:lnTo>
                    <a:lnTo>
                      <a:pt x="473" y="534"/>
                    </a:lnTo>
                    <a:lnTo>
                      <a:pt x="477" y="532"/>
                    </a:lnTo>
                    <a:lnTo>
                      <a:pt x="479" y="532"/>
                    </a:lnTo>
                    <a:lnTo>
                      <a:pt x="654" y="421"/>
                    </a:lnTo>
                    <a:lnTo>
                      <a:pt x="582" y="369"/>
                    </a:lnTo>
                    <a:close/>
                  </a:path>
                </a:pathLst>
              </a:custGeom>
              <a:solidFill>
                <a:srgbClr val="C2BF3B"/>
              </a:solidFill>
              <a:ln w="9525">
                <a:noFill/>
                <a:round/>
                <a:headEnd/>
                <a:tailEnd/>
              </a:ln>
            </p:spPr>
            <p:txBody>
              <a:bodyPr/>
              <a:lstStyle/>
              <a:p>
                <a:pPr algn="ctr"/>
                <a:endParaRPr lang="en-US"/>
              </a:p>
            </p:txBody>
          </p:sp>
          <p:sp>
            <p:nvSpPr>
              <p:cNvPr id="15375" name="Freeform 18"/>
              <p:cNvSpPr>
                <a:spLocks/>
              </p:cNvSpPr>
              <p:nvPr/>
            </p:nvSpPr>
            <p:spPr bwMode="auto">
              <a:xfrm>
                <a:off x="4793" y="2584"/>
                <a:ext cx="661" cy="598"/>
              </a:xfrm>
              <a:custGeom>
                <a:avLst/>
                <a:gdLst>
                  <a:gd name="T0" fmla="*/ 82 w 661"/>
                  <a:gd name="T1" fmla="*/ 375 h 598"/>
                  <a:gd name="T2" fmla="*/ 90 w 661"/>
                  <a:gd name="T3" fmla="*/ 343 h 598"/>
                  <a:gd name="T4" fmla="*/ 96 w 661"/>
                  <a:gd name="T5" fmla="*/ 320 h 598"/>
                  <a:gd name="T6" fmla="*/ 102 w 661"/>
                  <a:gd name="T7" fmla="*/ 294 h 598"/>
                  <a:gd name="T8" fmla="*/ 110 w 661"/>
                  <a:gd name="T9" fmla="*/ 266 h 598"/>
                  <a:gd name="T10" fmla="*/ 122 w 661"/>
                  <a:gd name="T11" fmla="*/ 238 h 598"/>
                  <a:gd name="T12" fmla="*/ 136 w 661"/>
                  <a:gd name="T13" fmla="*/ 210 h 598"/>
                  <a:gd name="T14" fmla="*/ 150 w 661"/>
                  <a:gd name="T15" fmla="*/ 180 h 598"/>
                  <a:gd name="T16" fmla="*/ 171 w 661"/>
                  <a:gd name="T17" fmla="*/ 149 h 598"/>
                  <a:gd name="T18" fmla="*/ 191 w 661"/>
                  <a:gd name="T19" fmla="*/ 121 h 598"/>
                  <a:gd name="T20" fmla="*/ 217 w 661"/>
                  <a:gd name="T21" fmla="*/ 97 h 598"/>
                  <a:gd name="T22" fmla="*/ 249 w 661"/>
                  <a:gd name="T23" fmla="*/ 73 h 598"/>
                  <a:gd name="T24" fmla="*/ 283 w 661"/>
                  <a:gd name="T25" fmla="*/ 53 h 598"/>
                  <a:gd name="T26" fmla="*/ 325 w 661"/>
                  <a:gd name="T27" fmla="*/ 37 h 598"/>
                  <a:gd name="T28" fmla="*/ 372 w 661"/>
                  <a:gd name="T29" fmla="*/ 25 h 598"/>
                  <a:gd name="T30" fmla="*/ 414 w 661"/>
                  <a:gd name="T31" fmla="*/ 14 h 598"/>
                  <a:gd name="T32" fmla="*/ 454 w 661"/>
                  <a:gd name="T33" fmla="*/ 8 h 598"/>
                  <a:gd name="T34" fmla="*/ 490 w 661"/>
                  <a:gd name="T35" fmla="*/ 4 h 598"/>
                  <a:gd name="T36" fmla="*/ 521 w 661"/>
                  <a:gd name="T37" fmla="*/ 2 h 598"/>
                  <a:gd name="T38" fmla="*/ 549 w 661"/>
                  <a:gd name="T39" fmla="*/ 0 h 598"/>
                  <a:gd name="T40" fmla="*/ 571 w 661"/>
                  <a:gd name="T41" fmla="*/ 0 h 598"/>
                  <a:gd name="T42" fmla="*/ 597 w 661"/>
                  <a:gd name="T43" fmla="*/ 4 h 598"/>
                  <a:gd name="T44" fmla="*/ 625 w 661"/>
                  <a:gd name="T45" fmla="*/ 8 h 598"/>
                  <a:gd name="T46" fmla="*/ 653 w 661"/>
                  <a:gd name="T47" fmla="*/ 21 h 598"/>
                  <a:gd name="T48" fmla="*/ 509 w 661"/>
                  <a:gd name="T49" fmla="*/ 493 h 598"/>
                  <a:gd name="T50" fmla="*/ 488 w 661"/>
                  <a:gd name="T51" fmla="*/ 483 h 598"/>
                  <a:gd name="T52" fmla="*/ 458 w 661"/>
                  <a:gd name="T53" fmla="*/ 479 h 598"/>
                  <a:gd name="T54" fmla="*/ 418 w 661"/>
                  <a:gd name="T55" fmla="*/ 471 h 598"/>
                  <a:gd name="T56" fmla="*/ 398 w 661"/>
                  <a:gd name="T57" fmla="*/ 469 h 598"/>
                  <a:gd name="T58" fmla="*/ 376 w 661"/>
                  <a:gd name="T59" fmla="*/ 467 h 598"/>
                  <a:gd name="T60" fmla="*/ 354 w 661"/>
                  <a:gd name="T61" fmla="*/ 465 h 598"/>
                  <a:gd name="T62" fmla="*/ 333 w 661"/>
                  <a:gd name="T63" fmla="*/ 463 h 598"/>
                  <a:gd name="T64" fmla="*/ 313 w 661"/>
                  <a:gd name="T65" fmla="*/ 461 h 598"/>
                  <a:gd name="T66" fmla="*/ 279 w 661"/>
                  <a:gd name="T67" fmla="*/ 459 h 598"/>
                  <a:gd name="T68" fmla="*/ 253 w 661"/>
                  <a:gd name="T69" fmla="*/ 459 h 598"/>
                  <a:gd name="T70" fmla="*/ 233 w 661"/>
                  <a:gd name="T71" fmla="*/ 461 h 598"/>
                  <a:gd name="T72" fmla="*/ 203 w 661"/>
                  <a:gd name="T73" fmla="*/ 465 h 598"/>
                  <a:gd name="T74" fmla="*/ 169 w 661"/>
                  <a:gd name="T75" fmla="*/ 473 h 598"/>
                  <a:gd name="T76" fmla="*/ 134 w 661"/>
                  <a:gd name="T77" fmla="*/ 485 h 598"/>
                  <a:gd name="T78" fmla="*/ 100 w 661"/>
                  <a:gd name="T79" fmla="*/ 501 h 598"/>
                  <a:gd name="T80" fmla="*/ 66 w 661"/>
                  <a:gd name="T81" fmla="*/ 522 h 598"/>
                  <a:gd name="T82" fmla="*/ 36 w 661"/>
                  <a:gd name="T83" fmla="*/ 546 h 598"/>
                  <a:gd name="T84" fmla="*/ 10 w 661"/>
                  <a:gd name="T85" fmla="*/ 578 h 598"/>
                  <a:gd name="T86" fmla="*/ 4 w 661"/>
                  <a:gd name="T87" fmla="*/ 582 h 598"/>
                  <a:gd name="T88" fmla="*/ 10 w 661"/>
                  <a:gd name="T89" fmla="*/ 554 h 598"/>
                  <a:gd name="T90" fmla="*/ 16 w 661"/>
                  <a:gd name="T91" fmla="*/ 528 h 598"/>
                  <a:gd name="T92" fmla="*/ 24 w 661"/>
                  <a:gd name="T93" fmla="*/ 501 h 598"/>
                  <a:gd name="T94" fmla="*/ 32 w 661"/>
                  <a:gd name="T95" fmla="*/ 477 h 598"/>
                  <a:gd name="T96" fmla="*/ 42 w 661"/>
                  <a:gd name="T97" fmla="*/ 451 h 598"/>
                  <a:gd name="T98" fmla="*/ 54 w 661"/>
                  <a:gd name="T99" fmla="*/ 427 h 598"/>
                  <a:gd name="T100" fmla="*/ 68 w 661"/>
                  <a:gd name="T101" fmla="*/ 403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598"/>
                  <a:gd name="T155" fmla="*/ 661 w 661"/>
                  <a:gd name="T156" fmla="*/ 598 h 5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598">
                    <a:moveTo>
                      <a:pt x="78" y="391"/>
                    </a:moveTo>
                    <a:lnTo>
                      <a:pt x="78" y="387"/>
                    </a:lnTo>
                    <a:lnTo>
                      <a:pt x="82" y="381"/>
                    </a:lnTo>
                    <a:lnTo>
                      <a:pt x="82" y="375"/>
                    </a:lnTo>
                    <a:lnTo>
                      <a:pt x="86" y="367"/>
                    </a:lnTo>
                    <a:lnTo>
                      <a:pt x="86" y="357"/>
                    </a:lnTo>
                    <a:lnTo>
                      <a:pt x="90" y="349"/>
                    </a:lnTo>
                    <a:lnTo>
                      <a:pt x="90" y="343"/>
                    </a:lnTo>
                    <a:lnTo>
                      <a:pt x="92" y="336"/>
                    </a:lnTo>
                    <a:lnTo>
                      <a:pt x="94" y="330"/>
                    </a:lnTo>
                    <a:lnTo>
                      <a:pt x="96" y="326"/>
                    </a:lnTo>
                    <a:lnTo>
                      <a:pt x="96" y="320"/>
                    </a:lnTo>
                    <a:lnTo>
                      <a:pt x="98" y="314"/>
                    </a:lnTo>
                    <a:lnTo>
                      <a:pt x="98" y="306"/>
                    </a:lnTo>
                    <a:lnTo>
                      <a:pt x="100" y="302"/>
                    </a:lnTo>
                    <a:lnTo>
                      <a:pt x="102" y="294"/>
                    </a:lnTo>
                    <a:lnTo>
                      <a:pt x="104" y="288"/>
                    </a:lnTo>
                    <a:lnTo>
                      <a:pt x="106" y="280"/>
                    </a:lnTo>
                    <a:lnTo>
                      <a:pt x="110" y="274"/>
                    </a:lnTo>
                    <a:lnTo>
                      <a:pt x="110" y="266"/>
                    </a:lnTo>
                    <a:lnTo>
                      <a:pt x="114" y="260"/>
                    </a:lnTo>
                    <a:lnTo>
                      <a:pt x="116" y="252"/>
                    </a:lnTo>
                    <a:lnTo>
                      <a:pt x="120" y="246"/>
                    </a:lnTo>
                    <a:lnTo>
                      <a:pt x="122" y="238"/>
                    </a:lnTo>
                    <a:lnTo>
                      <a:pt x="124" y="232"/>
                    </a:lnTo>
                    <a:lnTo>
                      <a:pt x="128" y="224"/>
                    </a:lnTo>
                    <a:lnTo>
                      <a:pt x="132" y="218"/>
                    </a:lnTo>
                    <a:lnTo>
                      <a:pt x="136" y="210"/>
                    </a:lnTo>
                    <a:lnTo>
                      <a:pt x="138" y="202"/>
                    </a:lnTo>
                    <a:lnTo>
                      <a:pt x="142" y="194"/>
                    </a:lnTo>
                    <a:lnTo>
                      <a:pt x="146" y="188"/>
                    </a:lnTo>
                    <a:lnTo>
                      <a:pt x="150" y="180"/>
                    </a:lnTo>
                    <a:lnTo>
                      <a:pt x="154" y="171"/>
                    </a:lnTo>
                    <a:lnTo>
                      <a:pt x="160" y="163"/>
                    </a:lnTo>
                    <a:lnTo>
                      <a:pt x="164" y="157"/>
                    </a:lnTo>
                    <a:lnTo>
                      <a:pt x="171" y="149"/>
                    </a:lnTo>
                    <a:lnTo>
                      <a:pt x="175" y="143"/>
                    </a:lnTo>
                    <a:lnTo>
                      <a:pt x="181" y="135"/>
                    </a:lnTo>
                    <a:lnTo>
                      <a:pt x="187" y="129"/>
                    </a:lnTo>
                    <a:lnTo>
                      <a:pt x="191" y="121"/>
                    </a:lnTo>
                    <a:lnTo>
                      <a:pt x="199" y="115"/>
                    </a:lnTo>
                    <a:lnTo>
                      <a:pt x="205" y="109"/>
                    </a:lnTo>
                    <a:lnTo>
                      <a:pt x="213" y="103"/>
                    </a:lnTo>
                    <a:lnTo>
                      <a:pt x="217" y="97"/>
                    </a:lnTo>
                    <a:lnTo>
                      <a:pt x="225" y="89"/>
                    </a:lnTo>
                    <a:lnTo>
                      <a:pt x="233" y="83"/>
                    </a:lnTo>
                    <a:lnTo>
                      <a:pt x="241" y="79"/>
                    </a:lnTo>
                    <a:lnTo>
                      <a:pt x="249" y="73"/>
                    </a:lnTo>
                    <a:lnTo>
                      <a:pt x="257" y="67"/>
                    </a:lnTo>
                    <a:lnTo>
                      <a:pt x="265" y="61"/>
                    </a:lnTo>
                    <a:lnTo>
                      <a:pt x="275" y="59"/>
                    </a:lnTo>
                    <a:lnTo>
                      <a:pt x="283" y="53"/>
                    </a:lnTo>
                    <a:lnTo>
                      <a:pt x="293" y="47"/>
                    </a:lnTo>
                    <a:lnTo>
                      <a:pt x="303" y="43"/>
                    </a:lnTo>
                    <a:lnTo>
                      <a:pt x="315" y="41"/>
                    </a:lnTo>
                    <a:lnTo>
                      <a:pt x="325" y="37"/>
                    </a:lnTo>
                    <a:lnTo>
                      <a:pt x="338" y="33"/>
                    </a:lnTo>
                    <a:lnTo>
                      <a:pt x="348" y="31"/>
                    </a:lnTo>
                    <a:lnTo>
                      <a:pt x="362" y="29"/>
                    </a:lnTo>
                    <a:lnTo>
                      <a:pt x="372" y="25"/>
                    </a:lnTo>
                    <a:lnTo>
                      <a:pt x="384" y="23"/>
                    </a:lnTo>
                    <a:lnTo>
                      <a:pt x="394" y="21"/>
                    </a:lnTo>
                    <a:lnTo>
                      <a:pt x="406" y="19"/>
                    </a:lnTo>
                    <a:lnTo>
                      <a:pt x="414" y="14"/>
                    </a:lnTo>
                    <a:lnTo>
                      <a:pt x="426" y="12"/>
                    </a:lnTo>
                    <a:lnTo>
                      <a:pt x="436" y="10"/>
                    </a:lnTo>
                    <a:lnTo>
                      <a:pt x="446" y="10"/>
                    </a:lnTo>
                    <a:lnTo>
                      <a:pt x="454" y="8"/>
                    </a:lnTo>
                    <a:lnTo>
                      <a:pt x="464" y="6"/>
                    </a:lnTo>
                    <a:lnTo>
                      <a:pt x="472" y="6"/>
                    </a:lnTo>
                    <a:lnTo>
                      <a:pt x="482" y="4"/>
                    </a:lnTo>
                    <a:lnTo>
                      <a:pt x="490" y="4"/>
                    </a:lnTo>
                    <a:lnTo>
                      <a:pt x="498" y="2"/>
                    </a:lnTo>
                    <a:lnTo>
                      <a:pt x="507" y="2"/>
                    </a:lnTo>
                    <a:lnTo>
                      <a:pt x="515" y="2"/>
                    </a:lnTo>
                    <a:lnTo>
                      <a:pt x="521" y="2"/>
                    </a:lnTo>
                    <a:lnTo>
                      <a:pt x="529" y="0"/>
                    </a:lnTo>
                    <a:lnTo>
                      <a:pt x="535" y="0"/>
                    </a:lnTo>
                    <a:lnTo>
                      <a:pt x="541" y="0"/>
                    </a:lnTo>
                    <a:lnTo>
                      <a:pt x="549" y="0"/>
                    </a:lnTo>
                    <a:lnTo>
                      <a:pt x="555" y="0"/>
                    </a:lnTo>
                    <a:lnTo>
                      <a:pt x="561" y="0"/>
                    </a:lnTo>
                    <a:lnTo>
                      <a:pt x="567" y="0"/>
                    </a:lnTo>
                    <a:lnTo>
                      <a:pt x="571" y="0"/>
                    </a:lnTo>
                    <a:lnTo>
                      <a:pt x="577" y="0"/>
                    </a:lnTo>
                    <a:lnTo>
                      <a:pt x="581" y="2"/>
                    </a:lnTo>
                    <a:lnTo>
                      <a:pt x="587" y="2"/>
                    </a:lnTo>
                    <a:lnTo>
                      <a:pt x="597" y="4"/>
                    </a:lnTo>
                    <a:lnTo>
                      <a:pt x="605" y="6"/>
                    </a:lnTo>
                    <a:lnTo>
                      <a:pt x="613" y="6"/>
                    </a:lnTo>
                    <a:lnTo>
                      <a:pt x="619" y="8"/>
                    </a:lnTo>
                    <a:lnTo>
                      <a:pt x="625" y="8"/>
                    </a:lnTo>
                    <a:lnTo>
                      <a:pt x="631" y="10"/>
                    </a:lnTo>
                    <a:lnTo>
                      <a:pt x="641" y="14"/>
                    </a:lnTo>
                    <a:lnTo>
                      <a:pt x="649" y="19"/>
                    </a:lnTo>
                    <a:lnTo>
                      <a:pt x="653" y="21"/>
                    </a:lnTo>
                    <a:lnTo>
                      <a:pt x="657" y="25"/>
                    </a:lnTo>
                    <a:lnTo>
                      <a:pt x="659" y="27"/>
                    </a:lnTo>
                    <a:lnTo>
                      <a:pt x="661" y="27"/>
                    </a:lnTo>
                    <a:lnTo>
                      <a:pt x="509" y="493"/>
                    </a:lnTo>
                    <a:lnTo>
                      <a:pt x="505" y="489"/>
                    </a:lnTo>
                    <a:lnTo>
                      <a:pt x="500" y="487"/>
                    </a:lnTo>
                    <a:lnTo>
                      <a:pt x="494" y="485"/>
                    </a:lnTo>
                    <a:lnTo>
                      <a:pt x="488" y="483"/>
                    </a:lnTo>
                    <a:lnTo>
                      <a:pt x="480" y="481"/>
                    </a:lnTo>
                    <a:lnTo>
                      <a:pt x="474" y="481"/>
                    </a:lnTo>
                    <a:lnTo>
                      <a:pt x="466" y="479"/>
                    </a:lnTo>
                    <a:lnTo>
                      <a:pt x="458" y="479"/>
                    </a:lnTo>
                    <a:lnTo>
                      <a:pt x="448" y="475"/>
                    </a:lnTo>
                    <a:lnTo>
                      <a:pt x="438" y="475"/>
                    </a:lnTo>
                    <a:lnTo>
                      <a:pt x="428" y="473"/>
                    </a:lnTo>
                    <a:lnTo>
                      <a:pt x="418" y="471"/>
                    </a:lnTo>
                    <a:lnTo>
                      <a:pt x="414" y="471"/>
                    </a:lnTo>
                    <a:lnTo>
                      <a:pt x="408" y="469"/>
                    </a:lnTo>
                    <a:lnTo>
                      <a:pt x="402" y="469"/>
                    </a:lnTo>
                    <a:lnTo>
                      <a:pt x="398" y="469"/>
                    </a:lnTo>
                    <a:lnTo>
                      <a:pt x="392" y="469"/>
                    </a:lnTo>
                    <a:lnTo>
                      <a:pt x="388" y="467"/>
                    </a:lnTo>
                    <a:lnTo>
                      <a:pt x="382" y="467"/>
                    </a:lnTo>
                    <a:lnTo>
                      <a:pt x="376" y="467"/>
                    </a:lnTo>
                    <a:lnTo>
                      <a:pt x="372" y="467"/>
                    </a:lnTo>
                    <a:lnTo>
                      <a:pt x="366" y="465"/>
                    </a:lnTo>
                    <a:lnTo>
                      <a:pt x="360" y="465"/>
                    </a:lnTo>
                    <a:lnTo>
                      <a:pt x="354" y="465"/>
                    </a:lnTo>
                    <a:lnTo>
                      <a:pt x="350" y="463"/>
                    </a:lnTo>
                    <a:lnTo>
                      <a:pt x="344" y="463"/>
                    </a:lnTo>
                    <a:lnTo>
                      <a:pt x="338" y="463"/>
                    </a:lnTo>
                    <a:lnTo>
                      <a:pt x="333" y="463"/>
                    </a:lnTo>
                    <a:lnTo>
                      <a:pt x="327" y="461"/>
                    </a:lnTo>
                    <a:lnTo>
                      <a:pt x="323" y="461"/>
                    </a:lnTo>
                    <a:lnTo>
                      <a:pt x="317" y="461"/>
                    </a:lnTo>
                    <a:lnTo>
                      <a:pt x="313" y="461"/>
                    </a:lnTo>
                    <a:lnTo>
                      <a:pt x="303" y="461"/>
                    </a:lnTo>
                    <a:lnTo>
                      <a:pt x="295" y="461"/>
                    </a:lnTo>
                    <a:lnTo>
                      <a:pt x="287" y="459"/>
                    </a:lnTo>
                    <a:lnTo>
                      <a:pt x="279" y="459"/>
                    </a:lnTo>
                    <a:lnTo>
                      <a:pt x="271" y="459"/>
                    </a:lnTo>
                    <a:lnTo>
                      <a:pt x="265" y="459"/>
                    </a:lnTo>
                    <a:lnTo>
                      <a:pt x="259" y="459"/>
                    </a:lnTo>
                    <a:lnTo>
                      <a:pt x="253" y="459"/>
                    </a:lnTo>
                    <a:lnTo>
                      <a:pt x="251" y="459"/>
                    </a:lnTo>
                    <a:lnTo>
                      <a:pt x="247" y="459"/>
                    </a:lnTo>
                    <a:lnTo>
                      <a:pt x="239" y="459"/>
                    </a:lnTo>
                    <a:lnTo>
                      <a:pt x="233" y="461"/>
                    </a:lnTo>
                    <a:lnTo>
                      <a:pt x="225" y="461"/>
                    </a:lnTo>
                    <a:lnTo>
                      <a:pt x="219" y="463"/>
                    </a:lnTo>
                    <a:lnTo>
                      <a:pt x="211" y="463"/>
                    </a:lnTo>
                    <a:lnTo>
                      <a:pt x="203" y="465"/>
                    </a:lnTo>
                    <a:lnTo>
                      <a:pt x="195" y="467"/>
                    </a:lnTo>
                    <a:lnTo>
                      <a:pt x="187" y="469"/>
                    </a:lnTo>
                    <a:lnTo>
                      <a:pt x="177" y="471"/>
                    </a:lnTo>
                    <a:lnTo>
                      <a:pt x="169" y="473"/>
                    </a:lnTo>
                    <a:lnTo>
                      <a:pt x="160" y="475"/>
                    </a:lnTo>
                    <a:lnTo>
                      <a:pt x="152" y="479"/>
                    </a:lnTo>
                    <a:lnTo>
                      <a:pt x="142" y="481"/>
                    </a:lnTo>
                    <a:lnTo>
                      <a:pt x="134" y="485"/>
                    </a:lnTo>
                    <a:lnTo>
                      <a:pt x="126" y="489"/>
                    </a:lnTo>
                    <a:lnTo>
                      <a:pt x="118" y="493"/>
                    </a:lnTo>
                    <a:lnTo>
                      <a:pt x="108" y="495"/>
                    </a:lnTo>
                    <a:lnTo>
                      <a:pt x="100" y="501"/>
                    </a:lnTo>
                    <a:lnTo>
                      <a:pt x="92" y="506"/>
                    </a:lnTo>
                    <a:lnTo>
                      <a:pt x="84" y="510"/>
                    </a:lnTo>
                    <a:lnTo>
                      <a:pt x="74" y="516"/>
                    </a:lnTo>
                    <a:lnTo>
                      <a:pt x="66" y="522"/>
                    </a:lnTo>
                    <a:lnTo>
                      <a:pt x="60" y="528"/>
                    </a:lnTo>
                    <a:lnTo>
                      <a:pt x="52" y="534"/>
                    </a:lnTo>
                    <a:lnTo>
                      <a:pt x="44" y="540"/>
                    </a:lnTo>
                    <a:lnTo>
                      <a:pt x="36" y="546"/>
                    </a:lnTo>
                    <a:lnTo>
                      <a:pt x="28" y="554"/>
                    </a:lnTo>
                    <a:lnTo>
                      <a:pt x="24" y="562"/>
                    </a:lnTo>
                    <a:lnTo>
                      <a:pt x="16" y="570"/>
                    </a:lnTo>
                    <a:lnTo>
                      <a:pt x="10" y="578"/>
                    </a:lnTo>
                    <a:lnTo>
                      <a:pt x="6" y="586"/>
                    </a:lnTo>
                    <a:lnTo>
                      <a:pt x="0" y="598"/>
                    </a:lnTo>
                    <a:lnTo>
                      <a:pt x="2" y="588"/>
                    </a:lnTo>
                    <a:lnTo>
                      <a:pt x="4" y="582"/>
                    </a:lnTo>
                    <a:lnTo>
                      <a:pt x="4" y="574"/>
                    </a:lnTo>
                    <a:lnTo>
                      <a:pt x="6" y="568"/>
                    </a:lnTo>
                    <a:lnTo>
                      <a:pt x="8" y="560"/>
                    </a:lnTo>
                    <a:lnTo>
                      <a:pt x="10" y="554"/>
                    </a:lnTo>
                    <a:lnTo>
                      <a:pt x="10" y="546"/>
                    </a:lnTo>
                    <a:lnTo>
                      <a:pt x="12" y="542"/>
                    </a:lnTo>
                    <a:lnTo>
                      <a:pt x="14" y="534"/>
                    </a:lnTo>
                    <a:lnTo>
                      <a:pt x="16" y="528"/>
                    </a:lnTo>
                    <a:lnTo>
                      <a:pt x="18" y="520"/>
                    </a:lnTo>
                    <a:lnTo>
                      <a:pt x="20" y="516"/>
                    </a:lnTo>
                    <a:lnTo>
                      <a:pt x="22" y="508"/>
                    </a:lnTo>
                    <a:lnTo>
                      <a:pt x="24" y="501"/>
                    </a:lnTo>
                    <a:lnTo>
                      <a:pt x="26" y="495"/>
                    </a:lnTo>
                    <a:lnTo>
                      <a:pt x="28" y="489"/>
                    </a:lnTo>
                    <a:lnTo>
                      <a:pt x="30" y="483"/>
                    </a:lnTo>
                    <a:lnTo>
                      <a:pt x="32" y="477"/>
                    </a:lnTo>
                    <a:lnTo>
                      <a:pt x="34" y="469"/>
                    </a:lnTo>
                    <a:lnTo>
                      <a:pt x="36" y="465"/>
                    </a:lnTo>
                    <a:lnTo>
                      <a:pt x="40" y="457"/>
                    </a:lnTo>
                    <a:lnTo>
                      <a:pt x="42" y="451"/>
                    </a:lnTo>
                    <a:lnTo>
                      <a:pt x="46" y="445"/>
                    </a:lnTo>
                    <a:lnTo>
                      <a:pt x="48" y="439"/>
                    </a:lnTo>
                    <a:lnTo>
                      <a:pt x="50" y="433"/>
                    </a:lnTo>
                    <a:lnTo>
                      <a:pt x="54" y="427"/>
                    </a:lnTo>
                    <a:lnTo>
                      <a:pt x="58" y="421"/>
                    </a:lnTo>
                    <a:lnTo>
                      <a:pt x="60" y="415"/>
                    </a:lnTo>
                    <a:lnTo>
                      <a:pt x="64" y="409"/>
                    </a:lnTo>
                    <a:lnTo>
                      <a:pt x="68" y="403"/>
                    </a:lnTo>
                    <a:lnTo>
                      <a:pt x="72" y="397"/>
                    </a:lnTo>
                    <a:lnTo>
                      <a:pt x="78" y="391"/>
                    </a:lnTo>
                    <a:close/>
                  </a:path>
                </a:pathLst>
              </a:custGeom>
              <a:solidFill>
                <a:srgbClr val="D6D469"/>
              </a:solidFill>
              <a:ln w="9525">
                <a:noFill/>
                <a:round/>
                <a:headEnd/>
                <a:tailEnd/>
              </a:ln>
            </p:spPr>
            <p:txBody>
              <a:bodyPr/>
              <a:lstStyle/>
              <a:p>
                <a:pPr algn="ctr"/>
                <a:endParaRPr lang="en-US"/>
              </a:p>
            </p:txBody>
          </p:sp>
          <p:sp>
            <p:nvSpPr>
              <p:cNvPr id="15376" name="Freeform 19"/>
              <p:cNvSpPr>
                <a:spLocks/>
              </p:cNvSpPr>
              <p:nvPr/>
            </p:nvSpPr>
            <p:spPr bwMode="auto">
              <a:xfrm>
                <a:off x="4786" y="2619"/>
                <a:ext cx="676" cy="599"/>
              </a:xfrm>
              <a:custGeom>
                <a:avLst/>
                <a:gdLst>
                  <a:gd name="T0" fmla="*/ 101 w 676"/>
                  <a:gd name="T1" fmla="*/ 372 h 599"/>
                  <a:gd name="T2" fmla="*/ 109 w 676"/>
                  <a:gd name="T3" fmla="*/ 342 h 599"/>
                  <a:gd name="T4" fmla="*/ 115 w 676"/>
                  <a:gd name="T5" fmla="*/ 320 h 599"/>
                  <a:gd name="T6" fmla="*/ 119 w 676"/>
                  <a:gd name="T7" fmla="*/ 293 h 599"/>
                  <a:gd name="T8" fmla="*/ 129 w 676"/>
                  <a:gd name="T9" fmla="*/ 265 h 599"/>
                  <a:gd name="T10" fmla="*/ 139 w 676"/>
                  <a:gd name="T11" fmla="*/ 237 h 599"/>
                  <a:gd name="T12" fmla="*/ 151 w 676"/>
                  <a:gd name="T13" fmla="*/ 207 h 599"/>
                  <a:gd name="T14" fmla="*/ 165 w 676"/>
                  <a:gd name="T15" fmla="*/ 177 h 599"/>
                  <a:gd name="T16" fmla="*/ 186 w 676"/>
                  <a:gd name="T17" fmla="*/ 149 h 599"/>
                  <a:gd name="T18" fmla="*/ 206 w 676"/>
                  <a:gd name="T19" fmla="*/ 120 h 599"/>
                  <a:gd name="T20" fmla="*/ 232 w 676"/>
                  <a:gd name="T21" fmla="*/ 96 h 599"/>
                  <a:gd name="T22" fmla="*/ 264 w 676"/>
                  <a:gd name="T23" fmla="*/ 72 h 599"/>
                  <a:gd name="T24" fmla="*/ 298 w 676"/>
                  <a:gd name="T25" fmla="*/ 52 h 599"/>
                  <a:gd name="T26" fmla="*/ 340 w 676"/>
                  <a:gd name="T27" fmla="*/ 36 h 599"/>
                  <a:gd name="T28" fmla="*/ 387 w 676"/>
                  <a:gd name="T29" fmla="*/ 24 h 599"/>
                  <a:gd name="T30" fmla="*/ 431 w 676"/>
                  <a:gd name="T31" fmla="*/ 14 h 599"/>
                  <a:gd name="T32" fmla="*/ 471 w 676"/>
                  <a:gd name="T33" fmla="*/ 8 h 599"/>
                  <a:gd name="T34" fmla="*/ 505 w 676"/>
                  <a:gd name="T35" fmla="*/ 4 h 599"/>
                  <a:gd name="T36" fmla="*/ 536 w 676"/>
                  <a:gd name="T37" fmla="*/ 2 h 599"/>
                  <a:gd name="T38" fmla="*/ 564 w 676"/>
                  <a:gd name="T39" fmla="*/ 0 h 599"/>
                  <a:gd name="T40" fmla="*/ 586 w 676"/>
                  <a:gd name="T41" fmla="*/ 0 h 599"/>
                  <a:gd name="T42" fmla="*/ 612 w 676"/>
                  <a:gd name="T43" fmla="*/ 4 h 599"/>
                  <a:gd name="T44" fmla="*/ 640 w 676"/>
                  <a:gd name="T45" fmla="*/ 8 h 599"/>
                  <a:gd name="T46" fmla="*/ 660 w 676"/>
                  <a:gd name="T47" fmla="*/ 16 h 599"/>
                  <a:gd name="T48" fmla="*/ 676 w 676"/>
                  <a:gd name="T49" fmla="*/ 24 h 599"/>
                  <a:gd name="T50" fmla="*/ 489 w 676"/>
                  <a:gd name="T51" fmla="*/ 501 h 599"/>
                  <a:gd name="T52" fmla="*/ 459 w 676"/>
                  <a:gd name="T53" fmla="*/ 489 h 599"/>
                  <a:gd name="T54" fmla="*/ 429 w 676"/>
                  <a:gd name="T55" fmla="*/ 479 h 599"/>
                  <a:gd name="T56" fmla="*/ 395 w 676"/>
                  <a:gd name="T57" fmla="*/ 473 h 599"/>
                  <a:gd name="T58" fmla="*/ 361 w 676"/>
                  <a:gd name="T59" fmla="*/ 466 h 599"/>
                  <a:gd name="T60" fmla="*/ 326 w 676"/>
                  <a:gd name="T61" fmla="*/ 462 h 599"/>
                  <a:gd name="T62" fmla="*/ 294 w 676"/>
                  <a:gd name="T63" fmla="*/ 462 h 599"/>
                  <a:gd name="T64" fmla="*/ 268 w 676"/>
                  <a:gd name="T65" fmla="*/ 462 h 599"/>
                  <a:gd name="T66" fmla="*/ 242 w 676"/>
                  <a:gd name="T67" fmla="*/ 466 h 599"/>
                  <a:gd name="T68" fmla="*/ 208 w 676"/>
                  <a:gd name="T69" fmla="*/ 471 h 599"/>
                  <a:gd name="T70" fmla="*/ 174 w 676"/>
                  <a:gd name="T71" fmla="*/ 479 h 599"/>
                  <a:gd name="T72" fmla="*/ 137 w 676"/>
                  <a:gd name="T73" fmla="*/ 489 h 599"/>
                  <a:gd name="T74" fmla="*/ 101 w 676"/>
                  <a:gd name="T75" fmla="*/ 505 h 599"/>
                  <a:gd name="T76" fmla="*/ 67 w 676"/>
                  <a:gd name="T77" fmla="*/ 525 h 599"/>
                  <a:gd name="T78" fmla="*/ 37 w 676"/>
                  <a:gd name="T79" fmla="*/ 549 h 599"/>
                  <a:gd name="T80" fmla="*/ 11 w 676"/>
                  <a:gd name="T81" fmla="*/ 579 h 599"/>
                  <a:gd name="T82" fmla="*/ 4 w 676"/>
                  <a:gd name="T83" fmla="*/ 583 h 599"/>
                  <a:gd name="T84" fmla="*/ 11 w 676"/>
                  <a:gd name="T85" fmla="*/ 555 h 599"/>
                  <a:gd name="T86" fmla="*/ 21 w 676"/>
                  <a:gd name="T87" fmla="*/ 529 h 599"/>
                  <a:gd name="T88" fmla="*/ 31 w 676"/>
                  <a:gd name="T89" fmla="*/ 501 h 599"/>
                  <a:gd name="T90" fmla="*/ 43 w 676"/>
                  <a:gd name="T91" fmla="*/ 475 h 599"/>
                  <a:gd name="T92" fmla="*/ 55 w 676"/>
                  <a:gd name="T93" fmla="*/ 450 h 599"/>
                  <a:gd name="T94" fmla="*/ 71 w 676"/>
                  <a:gd name="T95" fmla="*/ 424 h 599"/>
                  <a:gd name="T96" fmla="*/ 87 w 676"/>
                  <a:gd name="T97" fmla="*/ 40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6"/>
                  <a:gd name="T148" fmla="*/ 0 h 599"/>
                  <a:gd name="T149" fmla="*/ 676 w 676"/>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6" h="599">
                    <a:moveTo>
                      <a:pt x="95" y="390"/>
                    </a:moveTo>
                    <a:lnTo>
                      <a:pt x="97" y="384"/>
                    </a:lnTo>
                    <a:lnTo>
                      <a:pt x="99" y="380"/>
                    </a:lnTo>
                    <a:lnTo>
                      <a:pt x="101" y="372"/>
                    </a:lnTo>
                    <a:lnTo>
                      <a:pt x="103" y="366"/>
                    </a:lnTo>
                    <a:lnTo>
                      <a:pt x="105" y="356"/>
                    </a:lnTo>
                    <a:lnTo>
                      <a:pt x="107" y="346"/>
                    </a:lnTo>
                    <a:lnTo>
                      <a:pt x="109" y="342"/>
                    </a:lnTo>
                    <a:lnTo>
                      <a:pt x="111" y="336"/>
                    </a:lnTo>
                    <a:lnTo>
                      <a:pt x="111" y="330"/>
                    </a:lnTo>
                    <a:lnTo>
                      <a:pt x="113" y="326"/>
                    </a:lnTo>
                    <a:lnTo>
                      <a:pt x="115" y="320"/>
                    </a:lnTo>
                    <a:lnTo>
                      <a:pt x="117" y="312"/>
                    </a:lnTo>
                    <a:lnTo>
                      <a:pt x="117" y="305"/>
                    </a:lnTo>
                    <a:lnTo>
                      <a:pt x="119" y="299"/>
                    </a:lnTo>
                    <a:lnTo>
                      <a:pt x="119" y="293"/>
                    </a:lnTo>
                    <a:lnTo>
                      <a:pt x="121" y="285"/>
                    </a:lnTo>
                    <a:lnTo>
                      <a:pt x="123" y="279"/>
                    </a:lnTo>
                    <a:lnTo>
                      <a:pt x="127" y="273"/>
                    </a:lnTo>
                    <a:lnTo>
                      <a:pt x="129" y="265"/>
                    </a:lnTo>
                    <a:lnTo>
                      <a:pt x="131" y="259"/>
                    </a:lnTo>
                    <a:lnTo>
                      <a:pt x="133" y="251"/>
                    </a:lnTo>
                    <a:lnTo>
                      <a:pt x="135" y="245"/>
                    </a:lnTo>
                    <a:lnTo>
                      <a:pt x="139" y="237"/>
                    </a:lnTo>
                    <a:lnTo>
                      <a:pt x="141" y="229"/>
                    </a:lnTo>
                    <a:lnTo>
                      <a:pt x="145" y="223"/>
                    </a:lnTo>
                    <a:lnTo>
                      <a:pt x="149" y="215"/>
                    </a:lnTo>
                    <a:lnTo>
                      <a:pt x="151" y="207"/>
                    </a:lnTo>
                    <a:lnTo>
                      <a:pt x="155" y="201"/>
                    </a:lnTo>
                    <a:lnTo>
                      <a:pt x="157" y="193"/>
                    </a:lnTo>
                    <a:lnTo>
                      <a:pt x="163" y="187"/>
                    </a:lnTo>
                    <a:lnTo>
                      <a:pt x="165" y="177"/>
                    </a:lnTo>
                    <a:lnTo>
                      <a:pt x="169" y="171"/>
                    </a:lnTo>
                    <a:lnTo>
                      <a:pt x="176" y="165"/>
                    </a:lnTo>
                    <a:lnTo>
                      <a:pt x="182" y="157"/>
                    </a:lnTo>
                    <a:lnTo>
                      <a:pt x="186" y="149"/>
                    </a:lnTo>
                    <a:lnTo>
                      <a:pt x="190" y="142"/>
                    </a:lnTo>
                    <a:lnTo>
                      <a:pt x="196" y="134"/>
                    </a:lnTo>
                    <a:lnTo>
                      <a:pt x="202" y="128"/>
                    </a:lnTo>
                    <a:lnTo>
                      <a:pt x="206" y="120"/>
                    </a:lnTo>
                    <a:lnTo>
                      <a:pt x="214" y="114"/>
                    </a:lnTo>
                    <a:lnTo>
                      <a:pt x="220" y="108"/>
                    </a:lnTo>
                    <a:lnTo>
                      <a:pt x="228" y="102"/>
                    </a:lnTo>
                    <a:lnTo>
                      <a:pt x="232" y="96"/>
                    </a:lnTo>
                    <a:lnTo>
                      <a:pt x="240" y="88"/>
                    </a:lnTo>
                    <a:lnTo>
                      <a:pt x="248" y="84"/>
                    </a:lnTo>
                    <a:lnTo>
                      <a:pt x="256" y="78"/>
                    </a:lnTo>
                    <a:lnTo>
                      <a:pt x="264" y="72"/>
                    </a:lnTo>
                    <a:lnTo>
                      <a:pt x="272" y="66"/>
                    </a:lnTo>
                    <a:lnTo>
                      <a:pt x="282" y="62"/>
                    </a:lnTo>
                    <a:lnTo>
                      <a:pt x="290" y="58"/>
                    </a:lnTo>
                    <a:lnTo>
                      <a:pt x="298" y="52"/>
                    </a:lnTo>
                    <a:lnTo>
                      <a:pt x="308" y="48"/>
                    </a:lnTo>
                    <a:lnTo>
                      <a:pt x="318" y="42"/>
                    </a:lnTo>
                    <a:lnTo>
                      <a:pt x="330" y="40"/>
                    </a:lnTo>
                    <a:lnTo>
                      <a:pt x="340" y="36"/>
                    </a:lnTo>
                    <a:lnTo>
                      <a:pt x="351" y="32"/>
                    </a:lnTo>
                    <a:lnTo>
                      <a:pt x="363" y="30"/>
                    </a:lnTo>
                    <a:lnTo>
                      <a:pt x="375" y="28"/>
                    </a:lnTo>
                    <a:lnTo>
                      <a:pt x="387" y="24"/>
                    </a:lnTo>
                    <a:lnTo>
                      <a:pt x="397" y="22"/>
                    </a:lnTo>
                    <a:lnTo>
                      <a:pt x="409" y="20"/>
                    </a:lnTo>
                    <a:lnTo>
                      <a:pt x="421" y="18"/>
                    </a:lnTo>
                    <a:lnTo>
                      <a:pt x="431" y="14"/>
                    </a:lnTo>
                    <a:lnTo>
                      <a:pt x="441" y="12"/>
                    </a:lnTo>
                    <a:lnTo>
                      <a:pt x="451" y="10"/>
                    </a:lnTo>
                    <a:lnTo>
                      <a:pt x="461" y="10"/>
                    </a:lnTo>
                    <a:lnTo>
                      <a:pt x="471" y="8"/>
                    </a:lnTo>
                    <a:lnTo>
                      <a:pt x="479" y="8"/>
                    </a:lnTo>
                    <a:lnTo>
                      <a:pt x="487" y="6"/>
                    </a:lnTo>
                    <a:lnTo>
                      <a:pt x="497" y="4"/>
                    </a:lnTo>
                    <a:lnTo>
                      <a:pt x="505" y="4"/>
                    </a:lnTo>
                    <a:lnTo>
                      <a:pt x="514" y="2"/>
                    </a:lnTo>
                    <a:lnTo>
                      <a:pt x="522" y="2"/>
                    </a:lnTo>
                    <a:lnTo>
                      <a:pt x="530" y="2"/>
                    </a:lnTo>
                    <a:lnTo>
                      <a:pt x="536" y="2"/>
                    </a:lnTo>
                    <a:lnTo>
                      <a:pt x="544" y="0"/>
                    </a:lnTo>
                    <a:lnTo>
                      <a:pt x="550" y="0"/>
                    </a:lnTo>
                    <a:lnTo>
                      <a:pt x="558" y="0"/>
                    </a:lnTo>
                    <a:lnTo>
                      <a:pt x="564" y="0"/>
                    </a:lnTo>
                    <a:lnTo>
                      <a:pt x="570" y="0"/>
                    </a:lnTo>
                    <a:lnTo>
                      <a:pt x="576" y="0"/>
                    </a:lnTo>
                    <a:lnTo>
                      <a:pt x="582" y="0"/>
                    </a:lnTo>
                    <a:lnTo>
                      <a:pt x="586" y="0"/>
                    </a:lnTo>
                    <a:lnTo>
                      <a:pt x="592" y="0"/>
                    </a:lnTo>
                    <a:lnTo>
                      <a:pt x="598" y="2"/>
                    </a:lnTo>
                    <a:lnTo>
                      <a:pt x="602" y="2"/>
                    </a:lnTo>
                    <a:lnTo>
                      <a:pt x="612" y="4"/>
                    </a:lnTo>
                    <a:lnTo>
                      <a:pt x="622" y="6"/>
                    </a:lnTo>
                    <a:lnTo>
                      <a:pt x="628" y="6"/>
                    </a:lnTo>
                    <a:lnTo>
                      <a:pt x="636" y="8"/>
                    </a:lnTo>
                    <a:lnTo>
                      <a:pt x="640" y="8"/>
                    </a:lnTo>
                    <a:lnTo>
                      <a:pt x="648" y="10"/>
                    </a:lnTo>
                    <a:lnTo>
                      <a:pt x="652" y="12"/>
                    </a:lnTo>
                    <a:lnTo>
                      <a:pt x="656" y="14"/>
                    </a:lnTo>
                    <a:lnTo>
                      <a:pt x="660" y="16"/>
                    </a:lnTo>
                    <a:lnTo>
                      <a:pt x="664" y="18"/>
                    </a:lnTo>
                    <a:lnTo>
                      <a:pt x="670" y="20"/>
                    </a:lnTo>
                    <a:lnTo>
                      <a:pt x="674" y="24"/>
                    </a:lnTo>
                    <a:lnTo>
                      <a:pt x="676" y="24"/>
                    </a:lnTo>
                    <a:lnTo>
                      <a:pt x="676" y="26"/>
                    </a:lnTo>
                    <a:lnTo>
                      <a:pt x="501" y="509"/>
                    </a:lnTo>
                    <a:lnTo>
                      <a:pt x="495" y="505"/>
                    </a:lnTo>
                    <a:lnTo>
                      <a:pt x="489" y="501"/>
                    </a:lnTo>
                    <a:lnTo>
                      <a:pt x="481" y="499"/>
                    </a:lnTo>
                    <a:lnTo>
                      <a:pt x="475" y="495"/>
                    </a:lnTo>
                    <a:lnTo>
                      <a:pt x="467" y="491"/>
                    </a:lnTo>
                    <a:lnTo>
                      <a:pt x="459" y="489"/>
                    </a:lnTo>
                    <a:lnTo>
                      <a:pt x="453" y="485"/>
                    </a:lnTo>
                    <a:lnTo>
                      <a:pt x="445" y="485"/>
                    </a:lnTo>
                    <a:lnTo>
                      <a:pt x="437" y="481"/>
                    </a:lnTo>
                    <a:lnTo>
                      <a:pt x="429" y="479"/>
                    </a:lnTo>
                    <a:lnTo>
                      <a:pt x="421" y="477"/>
                    </a:lnTo>
                    <a:lnTo>
                      <a:pt x="411" y="475"/>
                    </a:lnTo>
                    <a:lnTo>
                      <a:pt x="403" y="473"/>
                    </a:lnTo>
                    <a:lnTo>
                      <a:pt x="395" y="473"/>
                    </a:lnTo>
                    <a:lnTo>
                      <a:pt x="387" y="471"/>
                    </a:lnTo>
                    <a:lnTo>
                      <a:pt x="379" y="468"/>
                    </a:lnTo>
                    <a:lnTo>
                      <a:pt x="369" y="466"/>
                    </a:lnTo>
                    <a:lnTo>
                      <a:pt x="361" y="466"/>
                    </a:lnTo>
                    <a:lnTo>
                      <a:pt x="351" y="464"/>
                    </a:lnTo>
                    <a:lnTo>
                      <a:pt x="343" y="464"/>
                    </a:lnTo>
                    <a:lnTo>
                      <a:pt x="334" y="462"/>
                    </a:lnTo>
                    <a:lnTo>
                      <a:pt x="326" y="462"/>
                    </a:lnTo>
                    <a:lnTo>
                      <a:pt x="318" y="462"/>
                    </a:lnTo>
                    <a:lnTo>
                      <a:pt x="310" y="462"/>
                    </a:lnTo>
                    <a:lnTo>
                      <a:pt x="302" y="462"/>
                    </a:lnTo>
                    <a:lnTo>
                      <a:pt x="294" y="462"/>
                    </a:lnTo>
                    <a:lnTo>
                      <a:pt x="288" y="462"/>
                    </a:lnTo>
                    <a:lnTo>
                      <a:pt x="282" y="462"/>
                    </a:lnTo>
                    <a:lnTo>
                      <a:pt x="274" y="462"/>
                    </a:lnTo>
                    <a:lnTo>
                      <a:pt x="268" y="462"/>
                    </a:lnTo>
                    <a:lnTo>
                      <a:pt x="262" y="464"/>
                    </a:lnTo>
                    <a:lnTo>
                      <a:pt x="258" y="464"/>
                    </a:lnTo>
                    <a:lnTo>
                      <a:pt x="250" y="464"/>
                    </a:lnTo>
                    <a:lnTo>
                      <a:pt x="242" y="466"/>
                    </a:lnTo>
                    <a:lnTo>
                      <a:pt x="234" y="466"/>
                    </a:lnTo>
                    <a:lnTo>
                      <a:pt x="226" y="468"/>
                    </a:lnTo>
                    <a:lnTo>
                      <a:pt x="218" y="468"/>
                    </a:lnTo>
                    <a:lnTo>
                      <a:pt x="208" y="471"/>
                    </a:lnTo>
                    <a:lnTo>
                      <a:pt x="200" y="473"/>
                    </a:lnTo>
                    <a:lnTo>
                      <a:pt x="192" y="475"/>
                    </a:lnTo>
                    <a:lnTo>
                      <a:pt x="182" y="477"/>
                    </a:lnTo>
                    <a:lnTo>
                      <a:pt x="174" y="479"/>
                    </a:lnTo>
                    <a:lnTo>
                      <a:pt x="163" y="481"/>
                    </a:lnTo>
                    <a:lnTo>
                      <a:pt x="155" y="485"/>
                    </a:lnTo>
                    <a:lnTo>
                      <a:pt x="145" y="487"/>
                    </a:lnTo>
                    <a:lnTo>
                      <a:pt x="137" y="489"/>
                    </a:lnTo>
                    <a:lnTo>
                      <a:pt x="129" y="493"/>
                    </a:lnTo>
                    <a:lnTo>
                      <a:pt x="119" y="497"/>
                    </a:lnTo>
                    <a:lnTo>
                      <a:pt x="111" y="499"/>
                    </a:lnTo>
                    <a:lnTo>
                      <a:pt x="101" y="505"/>
                    </a:lnTo>
                    <a:lnTo>
                      <a:pt x="93" y="509"/>
                    </a:lnTo>
                    <a:lnTo>
                      <a:pt x="85" y="513"/>
                    </a:lnTo>
                    <a:lnTo>
                      <a:pt x="75" y="519"/>
                    </a:lnTo>
                    <a:lnTo>
                      <a:pt x="67" y="525"/>
                    </a:lnTo>
                    <a:lnTo>
                      <a:pt x="59" y="529"/>
                    </a:lnTo>
                    <a:lnTo>
                      <a:pt x="53" y="537"/>
                    </a:lnTo>
                    <a:lnTo>
                      <a:pt x="43" y="541"/>
                    </a:lnTo>
                    <a:lnTo>
                      <a:pt x="37" y="549"/>
                    </a:lnTo>
                    <a:lnTo>
                      <a:pt x="29" y="555"/>
                    </a:lnTo>
                    <a:lnTo>
                      <a:pt x="23" y="563"/>
                    </a:lnTo>
                    <a:lnTo>
                      <a:pt x="17" y="571"/>
                    </a:lnTo>
                    <a:lnTo>
                      <a:pt x="11" y="579"/>
                    </a:lnTo>
                    <a:lnTo>
                      <a:pt x="4" y="589"/>
                    </a:lnTo>
                    <a:lnTo>
                      <a:pt x="0" y="599"/>
                    </a:lnTo>
                    <a:lnTo>
                      <a:pt x="2" y="589"/>
                    </a:lnTo>
                    <a:lnTo>
                      <a:pt x="4" y="583"/>
                    </a:lnTo>
                    <a:lnTo>
                      <a:pt x="4" y="575"/>
                    </a:lnTo>
                    <a:lnTo>
                      <a:pt x="7" y="569"/>
                    </a:lnTo>
                    <a:lnTo>
                      <a:pt x="9" y="563"/>
                    </a:lnTo>
                    <a:lnTo>
                      <a:pt x="11" y="555"/>
                    </a:lnTo>
                    <a:lnTo>
                      <a:pt x="13" y="549"/>
                    </a:lnTo>
                    <a:lnTo>
                      <a:pt x="17" y="543"/>
                    </a:lnTo>
                    <a:lnTo>
                      <a:pt x="17" y="535"/>
                    </a:lnTo>
                    <a:lnTo>
                      <a:pt x="21" y="529"/>
                    </a:lnTo>
                    <a:lnTo>
                      <a:pt x="23" y="521"/>
                    </a:lnTo>
                    <a:lnTo>
                      <a:pt x="25" y="515"/>
                    </a:lnTo>
                    <a:lnTo>
                      <a:pt x="29" y="509"/>
                    </a:lnTo>
                    <a:lnTo>
                      <a:pt x="31" y="501"/>
                    </a:lnTo>
                    <a:lnTo>
                      <a:pt x="33" y="495"/>
                    </a:lnTo>
                    <a:lnTo>
                      <a:pt x="37" y="489"/>
                    </a:lnTo>
                    <a:lnTo>
                      <a:pt x="41" y="483"/>
                    </a:lnTo>
                    <a:lnTo>
                      <a:pt x="43" y="475"/>
                    </a:lnTo>
                    <a:lnTo>
                      <a:pt x="45" y="468"/>
                    </a:lnTo>
                    <a:lnTo>
                      <a:pt x="49" y="462"/>
                    </a:lnTo>
                    <a:lnTo>
                      <a:pt x="53" y="456"/>
                    </a:lnTo>
                    <a:lnTo>
                      <a:pt x="55" y="450"/>
                    </a:lnTo>
                    <a:lnTo>
                      <a:pt x="59" y="444"/>
                    </a:lnTo>
                    <a:lnTo>
                      <a:pt x="63" y="438"/>
                    </a:lnTo>
                    <a:lnTo>
                      <a:pt x="67" y="432"/>
                    </a:lnTo>
                    <a:lnTo>
                      <a:pt x="71" y="424"/>
                    </a:lnTo>
                    <a:lnTo>
                      <a:pt x="73" y="420"/>
                    </a:lnTo>
                    <a:lnTo>
                      <a:pt x="79" y="414"/>
                    </a:lnTo>
                    <a:lnTo>
                      <a:pt x="81" y="408"/>
                    </a:lnTo>
                    <a:lnTo>
                      <a:pt x="87" y="400"/>
                    </a:lnTo>
                    <a:lnTo>
                      <a:pt x="91" y="396"/>
                    </a:lnTo>
                    <a:lnTo>
                      <a:pt x="95" y="390"/>
                    </a:lnTo>
                    <a:close/>
                  </a:path>
                </a:pathLst>
              </a:custGeom>
              <a:solidFill>
                <a:srgbClr val="EBEB94"/>
              </a:solidFill>
              <a:ln w="9525">
                <a:noFill/>
                <a:round/>
                <a:headEnd/>
                <a:tailEnd/>
              </a:ln>
            </p:spPr>
            <p:txBody>
              <a:bodyPr/>
              <a:lstStyle/>
              <a:p>
                <a:pPr algn="ctr"/>
                <a:endParaRPr lang="en-US"/>
              </a:p>
            </p:txBody>
          </p:sp>
          <p:sp>
            <p:nvSpPr>
              <p:cNvPr id="15377" name="Freeform 20"/>
              <p:cNvSpPr>
                <a:spLocks/>
              </p:cNvSpPr>
              <p:nvPr/>
            </p:nvSpPr>
            <p:spPr bwMode="auto">
              <a:xfrm>
                <a:off x="4376" y="2444"/>
                <a:ext cx="646" cy="585"/>
              </a:xfrm>
              <a:custGeom>
                <a:avLst/>
                <a:gdLst>
                  <a:gd name="T0" fmla="*/ 628 w 646"/>
                  <a:gd name="T1" fmla="*/ 350 h 585"/>
                  <a:gd name="T2" fmla="*/ 622 w 646"/>
                  <a:gd name="T3" fmla="*/ 332 h 585"/>
                  <a:gd name="T4" fmla="*/ 614 w 646"/>
                  <a:gd name="T5" fmla="*/ 305 h 585"/>
                  <a:gd name="T6" fmla="*/ 608 w 646"/>
                  <a:gd name="T7" fmla="*/ 289 h 585"/>
                  <a:gd name="T8" fmla="*/ 602 w 646"/>
                  <a:gd name="T9" fmla="*/ 273 h 585"/>
                  <a:gd name="T10" fmla="*/ 594 w 646"/>
                  <a:gd name="T11" fmla="*/ 255 h 585"/>
                  <a:gd name="T12" fmla="*/ 586 w 646"/>
                  <a:gd name="T13" fmla="*/ 237 h 585"/>
                  <a:gd name="T14" fmla="*/ 573 w 646"/>
                  <a:gd name="T15" fmla="*/ 217 h 585"/>
                  <a:gd name="T16" fmla="*/ 561 w 646"/>
                  <a:gd name="T17" fmla="*/ 199 h 585"/>
                  <a:gd name="T18" fmla="*/ 547 w 646"/>
                  <a:gd name="T19" fmla="*/ 179 h 585"/>
                  <a:gd name="T20" fmla="*/ 533 w 646"/>
                  <a:gd name="T21" fmla="*/ 161 h 585"/>
                  <a:gd name="T22" fmla="*/ 517 w 646"/>
                  <a:gd name="T23" fmla="*/ 140 h 585"/>
                  <a:gd name="T24" fmla="*/ 499 w 646"/>
                  <a:gd name="T25" fmla="*/ 120 h 585"/>
                  <a:gd name="T26" fmla="*/ 479 w 646"/>
                  <a:gd name="T27" fmla="*/ 104 h 585"/>
                  <a:gd name="T28" fmla="*/ 459 w 646"/>
                  <a:gd name="T29" fmla="*/ 86 h 585"/>
                  <a:gd name="T30" fmla="*/ 435 w 646"/>
                  <a:gd name="T31" fmla="*/ 70 h 585"/>
                  <a:gd name="T32" fmla="*/ 410 w 646"/>
                  <a:gd name="T33" fmla="*/ 56 h 585"/>
                  <a:gd name="T34" fmla="*/ 382 w 646"/>
                  <a:gd name="T35" fmla="*/ 44 h 585"/>
                  <a:gd name="T36" fmla="*/ 356 w 646"/>
                  <a:gd name="T37" fmla="*/ 32 h 585"/>
                  <a:gd name="T38" fmla="*/ 330 w 646"/>
                  <a:gd name="T39" fmla="*/ 24 h 585"/>
                  <a:gd name="T40" fmla="*/ 306 w 646"/>
                  <a:gd name="T41" fmla="*/ 16 h 585"/>
                  <a:gd name="T42" fmla="*/ 282 w 646"/>
                  <a:gd name="T43" fmla="*/ 10 h 585"/>
                  <a:gd name="T44" fmla="*/ 260 w 646"/>
                  <a:gd name="T45" fmla="*/ 6 h 585"/>
                  <a:gd name="T46" fmla="*/ 237 w 646"/>
                  <a:gd name="T47" fmla="*/ 2 h 585"/>
                  <a:gd name="T48" fmla="*/ 215 w 646"/>
                  <a:gd name="T49" fmla="*/ 0 h 585"/>
                  <a:gd name="T50" fmla="*/ 197 w 646"/>
                  <a:gd name="T51" fmla="*/ 0 h 585"/>
                  <a:gd name="T52" fmla="*/ 179 w 646"/>
                  <a:gd name="T53" fmla="*/ 0 h 585"/>
                  <a:gd name="T54" fmla="*/ 163 w 646"/>
                  <a:gd name="T55" fmla="*/ 2 h 585"/>
                  <a:gd name="T56" fmla="*/ 147 w 646"/>
                  <a:gd name="T57" fmla="*/ 2 h 585"/>
                  <a:gd name="T58" fmla="*/ 129 w 646"/>
                  <a:gd name="T59" fmla="*/ 6 h 585"/>
                  <a:gd name="T60" fmla="*/ 105 w 646"/>
                  <a:gd name="T61" fmla="*/ 10 h 585"/>
                  <a:gd name="T62" fmla="*/ 89 w 646"/>
                  <a:gd name="T63" fmla="*/ 16 h 585"/>
                  <a:gd name="T64" fmla="*/ 72 w 646"/>
                  <a:gd name="T65" fmla="*/ 22 h 585"/>
                  <a:gd name="T66" fmla="*/ 20 w 646"/>
                  <a:gd name="T67" fmla="*/ 474 h 585"/>
                  <a:gd name="T68" fmla="*/ 40 w 646"/>
                  <a:gd name="T69" fmla="*/ 474 h 585"/>
                  <a:gd name="T70" fmla="*/ 60 w 646"/>
                  <a:gd name="T71" fmla="*/ 478 h 585"/>
                  <a:gd name="T72" fmla="*/ 83 w 646"/>
                  <a:gd name="T73" fmla="*/ 483 h 585"/>
                  <a:gd name="T74" fmla="*/ 109 w 646"/>
                  <a:gd name="T75" fmla="*/ 489 h 585"/>
                  <a:gd name="T76" fmla="*/ 139 w 646"/>
                  <a:gd name="T77" fmla="*/ 497 h 585"/>
                  <a:gd name="T78" fmla="*/ 155 w 646"/>
                  <a:gd name="T79" fmla="*/ 503 h 585"/>
                  <a:gd name="T80" fmla="*/ 173 w 646"/>
                  <a:gd name="T81" fmla="*/ 509 h 585"/>
                  <a:gd name="T82" fmla="*/ 189 w 646"/>
                  <a:gd name="T83" fmla="*/ 517 h 585"/>
                  <a:gd name="T84" fmla="*/ 209 w 646"/>
                  <a:gd name="T85" fmla="*/ 527 h 585"/>
                  <a:gd name="T86" fmla="*/ 225 w 646"/>
                  <a:gd name="T87" fmla="*/ 533 h 585"/>
                  <a:gd name="T88" fmla="*/ 241 w 646"/>
                  <a:gd name="T89" fmla="*/ 541 h 585"/>
                  <a:gd name="T90" fmla="*/ 260 w 646"/>
                  <a:gd name="T91" fmla="*/ 549 h 585"/>
                  <a:gd name="T92" fmla="*/ 284 w 646"/>
                  <a:gd name="T93" fmla="*/ 559 h 585"/>
                  <a:gd name="T94" fmla="*/ 300 w 646"/>
                  <a:gd name="T95" fmla="*/ 565 h 585"/>
                  <a:gd name="T96" fmla="*/ 322 w 646"/>
                  <a:gd name="T97" fmla="*/ 573 h 585"/>
                  <a:gd name="T98" fmla="*/ 338 w 646"/>
                  <a:gd name="T99" fmla="*/ 577 h 585"/>
                  <a:gd name="T100" fmla="*/ 354 w 646"/>
                  <a:gd name="T101" fmla="*/ 581 h 585"/>
                  <a:gd name="T102" fmla="*/ 366 w 646"/>
                  <a:gd name="T103" fmla="*/ 583 h 585"/>
                  <a:gd name="T104" fmla="*/ 384 w 646"/>
                  <a:gd name="T105" fmla="*/ 583 h 585"/>
                  <a:gd name="T106" fmla="*/ 402 w 646"/>
                  <a:gd name="T107" fmla="*/ 575 h 585"/>
                  <a:gd name="T108" fmla="*/ 421 w 646"/>
                  <a:gd name="T109" fmla="*/ 569 h 585"/>
                  <a:gd name="T110" fmla="*/ 439 w 646"/>
                  <a:gd name="T111" fmla="*/ 557 h 585"/>
                  <a:gd name="T112" fmla="*/ 457 w 646"/>
                  <a:gd name="T113" fmla="*/ 547 h 585"/>
                  <a:gd name="T114" fmla="*/ 475 w 646"/>
                  <a:gd name="T115" fmla="*/ 537 h 585"/>
                  <a:gd name="T116" fmla="*/ 491 w 646"/>
                  <a:gd name="T117" fmla="*/ 527 h 585"/>
                  <a:gd name="T118" fmla="*/ 513 w 646"/>
                  <a:gd name="T119" fmla="*/ 509 h 585"/>
                  <a:gd name="T120" fmla="*/ 523 w 646"/>
                  <a:gd name="T121" fmla="*/ 505 h 585"/>
                  <a:gd name="T122" fmla="*/ 630 w 646"/>
                  <a:gd name="T123" fmla="*/ 360 h 5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
                  <a:gd name="T187" fmla="*/ 0 h 585"/>
                  <a:gd name="T188" fmla="*/ 646 w 646"/>
                  <a:gd name="T189" fmla="*/ 585 h 5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 h="585">
                    <a:moveTo>
                      <a:pt x="630" y="360"/>
                    </a:moveTo>
                    <a:lnTo>
                      <a:pt x="630" y="358"/>
                    </a:lnTo>
                    <a:lnTo>
                      <a:pt x="628" y="350"/>
                    </a:lnTo>
                    <a:lnTo>
                      <a:pt x="626" y="344"/>
                    </a:lnTo>
                    <a:lnTo>
                      <a:pt x="624" y="338"/>
                    </a:lnTo>
                    <a:lnTo>
                      <a:pt x="622" y="332"/>
                    </a:lnTo>
                    <a:lnTo>
                      <a:pt x="620" y="324"/>
                    </a:lnTo>
                    <a:lnTo>
                      <a:pt x="616" y="313"/>
                    </a:lnTo>
                    <a:lnTo>
                      <a:pt x="614" y="305"/>
                    </a:lnTo>
                    <a:lnTo>
                      <a:pt x="612" y="299"/>
                    </a:lnTo>
                    <a:lnTo>
                      <a:pt x="610" y="295"/>
                    </a:lnTo>
                    <a:lnTo>
                      <a:pt x="608" y="289"/>
                    </a:lnTo>
                    <a:lnTo>
                      <a:pt x="606" y="285"/>
                    </a:lnTo>
                    <a:lnTo>
                      <a:pt x="604" y="277"/>
                    </a:lnTo>
                    <a:lnTo>
                      <a:pt x="602" y="273"/>
                    </a:lnTo>
                    <a:lnTo>
                      <a:pt x="598" y="267"/>
                    </a:lnTo>
                    <a:lnTo>
                      <a:pt x="596" y="261"/>
                    </a:lnTo>
                    <a:lnTo>
                      <a:pt x="594" y="255"/>
                    </a:lnTo>
                    <a:lnTo>
                      <a:pt x="592" y="249"/>
                    </a:lnTo>
                    <a:lnTo>
                      <a:pt x="588" y="243"/>
                    </a:lnTo>
                    <a:lnTo>
                      <a:pt x="586" y="237"/>
                    </a:lnTo>
                    <a:lnTo>
                      <a:pt x="579" y="231"/>
                    </a:lnTo>
                    <a:lnTo>
                      <a:pt x="577" y="225"/>
                    </a:lnTo>
                    <a:lnTo>
                      <a:pt x="573" y="217"/>
                    </a:lnTo>
                    <a:lnTo>
                      <a:pt x="569" y="211"/>
                    </a:lnTo>
                    <a:lnTo>
                      <a:pt x="565" y="205"/>
                    </a:lnTo>
                    <a:lnTo>
                      <a:pt x="561" y="199"/>
                    </a:lnTo>
                    <a:lnTo>
                      <a:pt x="557" y="191"/>
                    </a:lnTo>
                    <a:lnTo>
                      <a:pt x="553" y="185"/>
                    </a:lnTo>
                    <a:lnTo>
                      <a:pt x="547" y="179"/>
                    </a:lnTo>
                    <a:lnTo>
                      <a:pt x="543" y="173"/>
                    </a:lnTo>
                    <a:lnTo>
                      <a:pt x="539" y="165"/>
                    </a:lnTo>
                    <a:lnTo>
                      <a:pt x="533" y="161"/>
                    </a:lnTo>
                    <a:lnTo>
                      <a:pt x="527" y="152"/>
                    </a:lnTo>
                    <a:lnTo>
                      <a:pt x="523" y="146"/>
                    </a:lnTo>
                    <a:lnTo>
                      <a:pt x="517" y="140"/>
                    </a:lnTo>
                    <a:lnTo>
                      <a:pt x="513" y="134"/>
                    </a:lnTo>
                    <a:lnTo>
                      <a:pt x="505" y="128"/>
                    </a:lnTo>
                    <a:lnTo>
                      <a:pt x="499" y="120"/>
                    </a:lnTo>
                    <a:lnTo>
                      <a:pt x="493" y="114"/>
                    </a:lnTo>
                    <a:lnTo>
                      <a:pt x="487" y="108"/>
                    </a:lnTo>
                    <a:lnTo>
                      <a:pt x="479" y="104"/>
                    </a:lnTo>
                    <a:lnTo>
                      <a:pt x="473" y="98"/>
                    </a:lnTo>
                    <a:lnTo>
                      <a:pt x="465" y="92"/>
                    </a:lnTo>
                    <a:lnTo>
                      <a:pt x="459" y="86"/>
                    </a:lnTo>
                    <a:lnTo>
                      <a:pt x="451" y="82"/>
                    </a:lnTo>
                    <a:lnTo>
                      <a:pt x="443" y="76"/>
                    </a:lnTo>
                    <a:lnTo>
                      <a:pt x="435" y="70"/>
                    </a:lnTo>
                    <a:lnTo>
                      <a:pt x="427" y="66"/>
                    </a:lnTo>
                    <a:lnTo>
                      <a:pt x="419" y="60"/>
                    </a:lnTo>
                    <a:lnTo>
                      <a:pt x="410" y="56"/>
                    </a:lnTo>
                    <a:lnTo>
                      <a:pt x="402" y="52"/>
                    </a:lnTo>
                    <a:lnTo>
                      <a:pt x="392" y="48"/>
                    </a:lnTo>
                    <a:lnTo>
                      <a:pt x="382" y="44"/>
                    </a:lnTo>
                    <a:lnTo>
                      <a:pt x="374" y="40"/>
                    </a:lnTo>
                    <a:lnTo>
                      <a:pt x="364" y="36"/>
                    </a:lnTo>
                    <a:lnTo>
                      <a:pt x="356" y="32"/>
                    </a:lnTo>
                    <a:lnTo>
                      <a:pt x="348" y="30"/>
                    </a:lnTo>
                    <a:lnTo>
                      <a:pt x="338" y="26"/>
                    </a:lnTo>
                    <a:lnTo>
                      <a:pt x="330" y="24"/>
                    </a:lnTo>
                    <a:lnTo>
                      <a:pt x="322" y="22"/>
                    </a:lnTo>
                    <a:lnTo>
                      <a:pt x="314" y="18"/>
                    </a:lnTo>
                    <a:lnTo>
                      <a:pt x="306" y="16"/>
                    </a:lnTo>
                    <a:lnTo>
                      <a:pt x="298" y="14"/>
                    </a:lnTo>
                    <a:lnTo>
                      <a:pt x="290" y="12"/>
                    </a:lnTo>
                    <a:lnTo>
                      <a:pt x="282" y="10"/>
                    </a:lnTo>
                    <a:lnTo>
                      <a:pt x="274" y="8"/>
                    </a:lnTo>
                    <a:lnTo>
                      <a:pt x="266" y="6"/>
                    </a:lnTo>
                    <a:lnTo>
                      <a:pt x="260" y="6"/>
                    </a:lnTo>
                    <a:lnTo>
                      <a:pt x="252" y="6"/>
                    </a:lnTo>
                    <a:lnTo>
                      <a:pt x="243" y="4"/>
                    </a:lnTo>
                    <a:lnTo>
                      <a:pt x="237" y="2"/>
                    </a:lnTo>
                    <a:lnTo>
                      <a:pt x="229" y="2"/>
                    </a:lnTo>
                    <a:lnTo>
                      <a:pt x="223" y="2"/>
                    </a:lnTo>
                    <a:lnTo>
                      <a:pt x="215" y="0"/>
                    </a:lnTo>
                    <a:lnTo>
                      <a:pt x="209" y="0"/>
                    </a:lnTo>
                    <a:lnTo>
                      <a:pt x="203" y="0"/>
                    </a:lnTo>
                    <a:lnTo>
                      <a:pt x="197" y="0"/>
                    </a:lnTo>
                    <a:lnTo>
                      <a:pt x="191" y="0"/>
                    </a:lnTo>
                    <a:lnTo>
                      <a:pt x="185" y="0"/>
                    </a:lnTo>
                    <a:lnTo>
                      <a:pt x="179" y="0"/>
                    </a:lnTo>
                    <a:lnTo>
                      <a:pt x="175" y="0"/>
                    </a:lnTo>
                    <a:lnTo>
                      <a:pt x="169" y="0"/>
                    </a:lnTo>
                    <a:lnTo>
                      <a:pt x="163" y="2"/>
                    </a:lnTo>
                    <a:lnTo>
                      <a:pt x="159" y="2"/>
                    </a:lnTo>
                    <a:lnTo>
                      <a:pt x="153" y="2"/>
                    </a:lnTo>
                    <a:lnTo>
                      <a:pt x="147" y="2"/>
                    </a:lnTo>
                    <a:lnTo>
                      <a:pt x="143" y="4"/>
                    </a:lnTo>
                    <a:lnTo>
                      <a:pt x="137" y="4"/>
                    </a:lnTo>
                    <a:lnTo>
                      <a:pt x="129" y="6"/>
                    </a:lnTo>
                    <a:lnTo>
                      <a:pt x="121" y="6"/>
                    </a:lnTo>
                    <a:lnTo>
                      <a:pt x="111" y="8"/>
                    </a:lnTo>
                    <a:lnTo>
                      <a:pt x="105" y="10"/>
                    </a:lnTo>
                    <a:lnTo>
                      <a:pt x="99" y="12"/>
                    </a:lnTo>
                    <a:lnTo>
                      <a:pt x="95" y="14"/>
                    </a:lnTo>
                    <a:lnTo>
                      <a:pt x="89" y="16"/>
                    </a:lnTo>
                    <a:lnTo>
                      <a:pt x="85" y="18"/>
                    </a:lnTo>
                    <a:lnTo>
                      <a:pt x="81" y="18"/>
                    </a:lnTo>
                    <a:lnTo>
                      <a:pt x="72" y="22"/>
                    </a:lnTo>
                    <a:lnTo>
                      <a:pt x="72" y="24"/>
                    </a:lnTo>
                    <a:lnTo>
                      <a:pt x="0" y="476"/>
                    </a:lnTo>
                    <a:lnTo>
                      <a:pt x="20" y="474"/>
                    </a:lnTo>
                    <a:lnTo>
                      <a:pt x="30" y="474"/>
                    </a:lnTo>
                    <a:lnTo>
                      <a:pt x="36" y="474"/>
                    </a:lnTo>
                    <a:lnTo>
                      <a:pt x="40" y="474"/>
                    </a:lnTo>
                    <a:lnTo>
                      <a:pt x="46" y="476"/>
                    </a:lnTo>
                    <a:lnTo>
                      <a:pt x="54" y="478"/>
                    </a:lnTo>
                    <a:lnTo>
                      <a:pt x="60" y="478"/>
                    </a:lnTo>
                    <a:lnTo>
                      <a:pt x="66" y="478"/>
                    </a:lnTo>
                    <a:lnTo>
                      <a:pt x="74" y="480"/>
                    </a:lnTo>
                    <a:lnTo>
                      <a:pt x="83" y="483"/>
                    </a:lnTo>
                    <a:lnTo>
                      <a:pt x="91" y="483"/>
                    </a:lnTo>
                    <a:lnTo>
                      <a:pt x="99" y="487"/>
                    </a:lnTo>
                    <a:lnTo>
                      <a:pt x="109" y="489"/>
                    </a:lnTo>
                    <a:lnTo>
                      <a:pt x="119" y="493"/>
                    </a:lnTo>
                    <a:lnTo>
                      <a:pt x="129" y="495"/>
                    </a:lnTo>
                    <a:lnTo>
                      <a:pt x="139" y="497"/>
                    </a:lnTo>
                    <a:lnTo>
                      <a:pt x="145" y="499"/>
                    </a:lnTo>
                    <a:lnTo>
                      <a:pt x="149" y="501"/>
                    </a:lnTo>
                    <a:lnTo>
                      <a:pt x="155" y="503"/>
                    </a:lnTo>
                    <a:lnTo>
                      <a:pt x="161" y="507"/>
                    </a:lnTo>
                    <a:lnTo>
                      <a:pt x="167" y="507"/>
                    </a:lnTo>
                    <a:lnTo>
                      <a:pt x="173" y="509"/>
                    </a:lnTo>
                    <a:lnTo>
                      <a:pt x="177" y="511"/>
                    </a:lnTo>
                    <a:lnTo>
                      <a:pt x="183" y="515"/>
                    </a:lnTo>
                    <a:lnTo>
                      <a:pt x="189" y="517"/>
                    </a:lnTo>
                    <a:lnTo>
                      <a:pt x="195" y="519"/>
                    </a:lnTo>
                    <a:lnTo>
                      <a:pt x="201" y="523"/>
                    </a:lnTo>
                    <a:lnTo>
                      <a:pt x="209" y="527"/>
                    </a:lnTo>
                    <a:lnTo>
                      <a:pt x="213" y="529"/>
                    </a:lnTo>
                    <a:lnTo>
                      <a:pt x="219" y="531"/>
                    </a:lnTo>
                    <a:lnTo>
                      <a:pt x="225" y="533"/>
                    </a:lnTo>
                    <a:lnTo>
                      <a:pt x="231" y="535"/>
                    </a:lnTo>
                    <a:lnTo>
                      <a:pt x="235" y="537"/>
                    </a:lnTo>
                    <a:lnTo>
                      <a:pt x="241" y="541"/>
                    </a:lnTo>
                    <a:lnTo>
                      <a:pt x="245" y="543"/>
                    </a:lnTo>
                    <a:lnTo>
                      <a:pt x="252" y="545"/>
                    </a:lnTo>
                    <a:lnTo>
                      <a:pt x="260" y="549"/>
                    </a:lnTo>
                    <a:lnTo>
                      <a:pt x="268" y="553"/>
                    </a:lnTo>
                    <a:lnTo>
                      <a:pt x="276" y="555"/>
                    </a:lnTo>
                    <a:lnTo>
                      <a:pt x="284" y="559"/>
                    </a:lnTo>
                    <a:lnTo>
                      <a:pt x="288" y="561"/>
                    </a:lnTo>
                    <a:lnTo>
                      <a:pt x="294" y="563"/>
                    </a:lnTo>
                    <a:lnTo>
                      <a:pt x="300" y="565"/>
                    </a:lnTo>
                    <a:lnTo>
                      <a:pt x="304" y="567"/>
                    </a:lnTo>
                    <a:lnTo>
                      <a:pt x="314" y="571"/>
                    </a:lnTo>
                    <a:lnTo>
                      <a:pt x="322" y="573"/>
                    </a:lnTo>
                    <a:lnTo>
                      <a:pt x="326" y="575"/>
                    </a:lnTo>
                    <a:lnTo>
                      <a:pt x="332" y="577"/>
                    </a:lnTo>
                    <a:lnTo>
                      <a:pt x="338" y="577"/>
                    </a:lnTo>
                    <a:lnTo>
                      <a:pt x="342" y="579"/>
                    </a:lnTo>
                    <a:lnTo>
                      <a:pt x="348" y="579"/>
                    </a:lnTo>
                    <a:lnTo>
                      <a:pt x="354" y="581"/>
                    </a:lnTo>
                    <a:lnTo>
                      <a:pt x="358" y="581"/>
                    </a:lnTo>
                    <a:lnTo>
                      <a:pt x="362" y="583"/>
                    </a:lnTo>
                    <a:lnTo>
                      <a:pt x="366" y="583"/>
                    </a:lnTo>
                    <a:lnTo>
                      <a:pt x="372" y="585"/>
                    </a:lnTo>
                    <a:lnTo>
                      <a:pt x="378" y="583"/>
                    </a:lnTo>
                    <a:lnTo>
                      <a:pt x="384" y="583"/>
                    </a:lnTo>
                    <a:lnTo>
                      <a:pt x="388" y="581"/>
                    </a:lnTo>
                    <a:lnTo>
                      <a:pt x="396" y="579"/>
                    </a:lnTo>
                    <a:lnTo>
                      <a:pt x="402" y="575"/>
                    </a:lnTo>
                    <a:lnTo>
                      <a:pt x="408" y="573"/>
                    </a:lnTo>
                    <a:lnTo>
                      <a:pt x="414" y="571"/>
                    </a:lnTo>
                    <a:lnTo>
                      <a:pt x="421" y="569"/>
                    </a:lnTo>
                    <a:lnTo>
                      <a:pt x="427" y="565"/>
                    </a:lnTo>
                    <a:lnTo>
                      <a:pt x="433" y="561"/>
                    </a:lnTo>
                    <a:lnTo>
                      <a:pt x="439" y="557"/>
                    </a:lnTo>
                    <a:lnTo>
                      <a:pt x="445" y="555"/>
                    </a:lnTo>
                    <a:lnTo>
                      <a:pt x="451" y="551"/>
                    </a:lnTo>
                    <a:lnTo>
                      <a:pt x="457" y="547"/>
                    </a:lnTo>
                    <a:lnTo>
                      <a:pt x="463" y="545"/>
                    </a:lnTo>
                    <a:lnTo>
                      <a:pt x="469" y="541"/>
                    </a:lnTo>
                    <a:lnTo>
                      <a:pt x="475" y="537"/>
                    </a:lnTo>
                    <a:lnTo>
                      <a:pt x="479" y="533"/>
                    </a:lnTo>
                    <a:lnTo>
                      <a:pt x="485" y="529"/>
                    </a:lnTo>
                    <a:lnTo>
                      <a:pt x="491" y="527"/>
                    </a:lnTo>
                    <a:lnTo>
                      <a:pt x="499" y="519"/>
                    </a:lnTo>
                    <a:lnTo>
                      <a:pt x="507" y="515"/>
                    </a:lnTo>
                    <a:lnTo>
                      <a:pt x="513" y="509"/>
                    </a:lnTo>
                    <a:lnTo>
                      <a:pt x="517" y="507"/>
                    </a:lnTo>
                    <a:lnTo>
                      <a:pt x="521" y="505"/>
                    </a:lnTo>
                    <a:lnTo>
                      <a:pt x="523" y="505"/>
                    </a:lnTo>
                    <a:lnTo>
                      <a:pt x="646" y="424"/>
                    </a:lnTo>
                    <a:lnTo>
                      <a:pt x="630" y="360"/>
                    </a:lnTo>
                    <a:close/>
                  </a:path>
                </a:pathLst>
              </a:custGeom>
              <a:solidFill>
                <a:srgbClr val="D6D469"/>
              </a:solidFill>
              <a:ln w="9525">
                <a:noFill/>
                <a:round/>
                <a:headEnd/>
                <a:tailEnd/>
              </a:ln>
            </p:spPr>
            <p:txBody>
              <a:bodyPr/>
              <a:lstStyle/>
              <a:p>
                <a:pPr algn="ctr"/>
                <a:endParaRPr lang="en-US"/>
              </a:p>
            </p:txBody>
          </p:sp>
          <p:sp>
            <p:nvSpPr>
              <p:cNvPr id="15378" name="Freeform 21"/>
              <p:cNvSpPr>
                <a:spLocks/>
              </p:cNvSpPr>
              <p:nvPr/>
            </p:nvSpPr>
            <p:spPr bwMode="auto">
              <a:xfrm>
                <a:off x="4300" y="2480"/>
                <a:ext cx="678" cy="612"/>
              </a:xfrm>
              <a:custGeom>
                <a:avLst/>
                <a:gdLst>
                  <a:gd name="T0" fmla="*/ 674 w 678"/>
                  <a:gd name="T1" fmla="*/ 338 h 612"/>
                  <a:gd name="T2" fmla="*/ 664 w 678"/>
                  <a:gd name="T3" fmla="*/ 310 h 612"/>
                  <a:gd name="T4" fmla="*/ 649 w 678"/>
                  <a:gd name="T5" fmla="*/ 275 h 612"/>
                  <a:gd name="T6" fmla="*/ 639 w 678"/>
                  <a:gd name="T7" fmla="*/ 251 h 612"/>
                  <a:gd name="T8" fmla="*/ 625 w 678"/>
                  <a:gd name="T9" fmla="*/ 227 h 612"/>
                  <a:gd name="T10" fmla="*/ 611 w 678"/>
                  <a:gd name="T11" fmla="*/ 203 h 612"/>
                  <a:gd name="T12" fmla="*/ 593 w 678"/>
                  <a:gd name="T13" fmla="*/ 177 h 612"/>
                  <a:gd name="T14" fmla="*/ 575 w 678"/>
                  <a:gd name="T15" fmla="*/ 153 h 612"/>
                  <a:gd name="T16" fmla="*/ 553 w 678"/>
                  <a:gd name="T17" fmla="*/ 129 h 612"/>
                  <a:gd name="T18" fmla="*/ 527 w 678"/>
                  <a:gd name="T19" fmla="*/ 104 h 612"/>
                  <a:gd name="T20" fmla="*/ 499 w 678"/>
                  <a:gd name="T21" fmla="*/ 84 h 612"/>
                  <a:gd name="T22" fmla="*/ 468 w 678"/>
                  <a:gd name="T23" fmla="*/ 64 h 612"/>
                  <a:gd name="T24" fmla="*/ 434 w 678"/>
                  <a:gd name="T25" fmla="*/ 48 h 612"/>
                  <a:gd name="T26" fmla="*/ 400 w 678"/>
                  <a:gd name="T27" fmla="*/ 34 h 612"/>
                  <a:gd name="T28" fmla="*/ 366 w 678"/>
                  <a:gd name="T29" fmla="*/ 22 h 612"/>
                  <a:gd name="T30" fmla="*/ 334 w 678"/>
                  <a:gd name="T31" fmla="*/ 14 h 612"/>
                  <a:gd name="T32" fmla="*/ 303 w 678"/>
                  <a:gd name="T33" fmla="*/ 8 h 612"/>
                  <a:gd name="T34" fmla="*/ 275 w 678"/>
                  <a:gd name="T35" fmla="*/ 4 h 612"/>
                  <a:gd name="T36" fmla="*/ 251 w 678"/>
                  <a:gd name="T37" fmla="*/ 2 h 612"/>
                  <a:gd name="T38" fmla="*/ 225 w 678"/>
                  <a:gd name="T39" fmla="*/ 0 h 612"/>
                  <a:gd name="T40" fmla="*/ 205 w 678"/>
                  <a:gd name="T41" fmla="*/ 2 h 612"/>
                  <a:gd name="T42" fmla="*/ 179 w 678"/>
                  <a:gd name="T43" fmla="*/ 2 h 612"/>
                  <a:gd name="T44" fmla="*/ 148 w 678"/>
                  <a:gd name="T45" fmla="*/ 8 h 612"/>
                  <a:gd name="T46" fmla="*/ 126 w 678"/>
                  <a:gd name="T47" fmla="*/ 10 h 612"/>
                  <a:gd name="T48" fmla="*/ 0 w 678"/>
                  <a:gd name="T49" fmla="*/ 469 h 612"/>
                  <a:gd name="T50" fmla="*/ 10 w 678"/>
                  <a:gd name="T51" fmla="*/ 467 h 612"/>
                  <a:gd name="T52" fmla="*/ 32 w 678"/>
                  <a:gd name="T53" fmla="*/ 465 h 612"/>
                  <a:gd name="T54" fmla="*/ 62 w 678"/>
                  <a:gd name="T55" fmla="*/ 465 h 612"/>
                  <a:gd name="T56" fmla="*/ 98 w 678"/>
                  <a:gd name="T57" fmla="*/ 469 h 612"/>
                  <a:gd name="T58" fmla="*/ 118 w 678"/>
                  <a:gd name="T59" fmla="*/ 471 h 612"/>
                  <a:gd name="T60" fmla="*/ 140 w 678"/>
                  <a:gd name="T61" fmla="*/ 473 h 612"/>
                  <a:gd name="T62" fmla="*/ 163 w 678"/>
                  <a:gd name="T63" fmla="*/ 479 h 612"/>
                  <a:gd name="T64" fmla="*/ 187 w 678"/>
                  <a:gd name="T65" fmla="*/ 485 h 612"/>
                  <a:gd name="T66" fmla="*/ 211 w 678"/>
                  <a:gd name="T67" fmla="*/ 493 h 612"/>
                  <a:gd name="T68" fmla="*/ 237 w 678"/>
                  <a:gd name="T69" fmla="*/ 501 h 612"/>
                  <a:gd name="T70" fmla="*/ 261 w 678"/>
                  <a:gd name="T71" fmla="*/ 513 h 612"/>
                  <a:gd name="T72" fmla="*/ 285 w 678"/>
                  <a:gd name="T73" fmla="*/ 523 h 612"/>
                  <a:gd name="T74" fmla="*/ 305 w 678"/>
                  <a:gd name="T75" fmla="*/ 533 h 612"/>
                  <a:gd name="T76" fmla="*/ 338 w 678"/>
                  <a:gd name="T77" fmla="*/ 551 h 612"/>
                  <a:gd name="T78" fmla="*/ 362 w 678"/>
                  <a:gd name="T79" fmla="*/ 565 h 612"/>
                  <a:gd name="T80" fmla="*/ 380 w 678"/>
                  <a:gd name="T81" fmla="*/ 577 h 612"/>
                  <a:gd name="T82" fmla="*/ 406 w 678"/>
                  <a:gd name="T83" fmla="*/ 597 h 612"/>
                  <a:gd name="T84" fmla="*/ 436 w 678"/>
                  <a:gd name="T85" fmla="*/ 612 h 612"/>
                  <a:gd name="T86" fmla="*/ 458 w 678"/>
                  <a:gd name="T87" fmla="*/ 597 h 612"/>
                  <a:gd name="T88" fmla="*/ 480 w 678"/>
                  <a:gd name="T89" fmla="*/ 579 h 612"/>
                  <a:gd name="T90" fmla="*/ 503 w 678"/>
                  <a:gd name="T91" fmla="*/ 557 h 612"/>
                  <a:gd name="T92" fmla="*/ 525 w 678"/>
                  <a:gd name="T93" fmla="*/ 535 h 612"/>
                  <a:gd name="T94" fmla="*/ 541 w 678"/>
                  <a:gd name="T95" fmla="*/ 515 h 612"/>
                  <a:gd name="T96" fmla="*/ 563 w 678"/>
                  <a:gd name="T97" fmla="*/ 485 h 612"/>
                  <a:gd name="T98" fmla="*/ 678 w 678"/>
                  <a:gd name="T99" fmla="*/ 354 h 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8"/>
                  <a:gd name="T151" fmla="*/ 0 h 612"/>
                  <a:gd name="T152" fmla="*/ 678 w 678"/>
                  <a:gd name="T153" fmla="*/ 612 h 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8" h="612">
                    <a:moveTo>
                      <a:pt x="678" y="354"/>
                    </a:moveTo>
                    <a:lnTo>
                      <a:pt x="678" y="352"/>
                    </a:lnTo>
                    <a:lnTo>
                      <a:pt x="676" y="344"/>
                    </a:lnTo>
                    <a:lnTo>
                      <a:pt x="674" y="338"/>
                    </a:lnTo>
                    <a:lnTo>
                      <a:pt x="672" y="332"/>
                    </a:lnTo>
                    <a:lnTo>
                      <a:pt x="668" y="326"/>
                    </a:lnTo>
                    <a:lnTo>
                      <a:pt x="668" y="318"/>
                    </a:lnTo>
                    <a:lnTo>
                      <a:pt x="664" y="310"/>
                    </a:lnTo>
                    <a:lnTo>
                      <a:pt x="660" y="300"/>
                    </a:lnTo>
                    <a:lnTo>
                      <a:pt x="655" y="290"/>
                    </a:lnTo>
                    <a:lnTo>
                      <a:pt x="651" y="279"/>
                    </a:lnTo>
                    <a:lnTo>
                      <a:pt x="649" y="275"/>
                    </a:lnTo>
                    <a:lnTo>
                      <a:pt x="645" y="269"/>
                    </a:lnTo>
                    <a:lnTo>
                      <a:pt x="643" y="263"/>
                    </a:lnTo>
                    <a:lnTo>
                      <a:pt x="641" y="257"/>
                    </a:lnTo>
                    <a:lnTo>
                      <a:pt x="639" y="251"/>
                    </a:lnTo>
                    <a:lnTo>
                      <a:pt x="635" y="245"/>
                    </a:lnTo>
                    <a:lnTo>
                      <a:pt x="633" y="239"/>
                    </a:lnTo>
                    <a:lnTo>
                      <a:pt x="629" y="235"/>
                    </a:lnTo>
                    <a:lnTo>
                      <a:pt x="625" y="227"/>
                    </a:lnTo>
                    <a:lnTo>
                      <a:pt x="623" y="221"/>
                    </a:lnTo>
                    <a:lnTo>
                      <a:pt x="617" y="215"/>
                    </a:lnTo>
                    <a:lnTo>
                      <a:pt x="615" y="209"/>
                    </a:lnTo>
                    <a:lnTo>
                      <a:pt x="611" y="203"/>
                    </a:lnTo>
                    <a:lnTo>
                      <a:pt x="607" y="197"/>
                    </a:lnTo>
                    <a:lnTo>
                      <a:pt x="603" y="189"/>
                    </a:lnTo>
                    <a:lnTo>
                      <a:pt x="599" y="185"/>
                    </a:lnTo>
                    <a:lnTo>
                      <a:pt x="593" y="177"/>
                    </a:lnTo>
                    <a:lnTo>
                      <a:pt x="589" y="171"/>
                    </a:lnTo>
                    <a:lnTo>
                      <a:pt x="585" y="165"/>
                    </a:lnTo>
                    <a:lnTo>
                      <a:pt x="579" y="159"/>
                    </a:lnTo>
                    <a:lnTo>
                      <a:pt x="575" y="153"/>
                    </a:lnTo>
                    <a:lnTo>
                      <a:pt x="569" y="147"/>
                    </a:lnTo>
                    <a:lnTo>
                      <a:pt x="563" y="141"/>
                    </a:lnTo>
                    <a:lnTo>
                      <a:pt x="559" y="135"/>
                    </a:lnTo>
                    <a:lnTo>
                      <a:pt x="553" y="129"/>
                    </a:lnTo>
                    <a:lnTo>
                      <a:pt x="545" y="123"/>
                    </a:lnTo>
                    <a:lnTo>
                      <a:pt x="539" y="116"/>
                    </a:lnTo>
                    <a:lnTo>
                      <a:pt x="533" y="110"/>
                    </a:lnTo>
                    <a:lnTo>
                      <a:pt x="527" y="104"/>
                    </a:lnTo>
                    <a:lnTo>
                      <a:pt x="519" y="98"/>
                    </a:lnTo>
                    <a:lnTo>
                      <a:pt x="513" y="94"/>
                    </a:lnTo>
                    <a:lnTo>
                      <a:pt x="507" y="88"/>
                    </a:lnTo>
                    <a:lnTo>
                      <a:pt x="499" y="84"/>
                    </a:lnTo>
                    <a:lnTo>
                      <a:pt x="490" y="78"/>
                    </a:lnTo>
                    <a:lnTo>
                      <a:pt x="484" y="72"/>
                    </a:lnTo>
                    <a:lnTo>
                      <a:pt x="476" y="70"/>
                    </a:lnTo>
                    <a:lnTo>
                      <a:pt x="468" y="64"/>
                    </a:lnTo>
                    <a:lnTo>
                      <a:pt x="460" y="60"/>
                    </a:lnTo>
                    <a:lnTo>
                      <a:pt x="452" y="56"/>
                    </a:lnTo>
                    <a:lnTo>
                      <a:pt x="444" y="52"/>
                    </a:lnTo>
                    <a:lnTo>
                      <a:pt x="434" y="48"/>
                    </a:lnTo>
                    <a:lnTo>
                      <a:pt x="426" y="44"/>
                    </a:lnTo>
                    <a:lnTo>
                      <a:pt x="416" y="40"/>
                    </a:lnTo>
                    <a:lnTo>
                      <a:pt x="408" y="38"/>
                    </a:lnTo>
                    <a:lnTo>
                      <a:pt x="400" y="34"/>
                    </a:lnTo>
                    <a:lnTo>
                      <a:pt x="390" y="32"/>
                    </a:lnTo>
                    <a:lnTo>
                      <a:pt x="382" y="28"/>
                    </a:lnTo>
                    <a:lnTo>
                      <a:pt x="376" y="26"/>
                    </a:lnTo>
                    <a:lnTo>
                      <a:pt x="366" y="22"/>
                    </a:lnTo>
                    <a:lnTo>
                      <a:pt x="358" y="20"/>
                    </a:lnTo>
                    <a:lnTo>
                      <a:pt x="350" y="18"/>
                    </a:lnTo>
                    <a:lnTo>
                      <a:pt x="342" y="16"/>
                    </a:lnTo>
                    <a:lnTo>
                      <a:pt x="334" y="14"/>
                    </a:lnTo>
                    <a:lnTo>
                      <a:pt x="326" y="12"/>
                    </a:lnTo>
                    <a:lnTo>
                      <a:pt x="319" y="10"/>
                    </a:lnTo>
                    <a:lnTo>
                      <a:pt x="313" y="10"/>
                    </a:lnTo>
                    <a:lnTo>
                      <a:pt x="303" y="8"/>
                    </a:lnTo>
                    <a:lnTo>
                      <a:pt x="297" y="8"/>
                    </a:lnTo>
                    <a:lnTo>
                      <a:pt x="289" y="6"/>
                    </a:lnTo>
                    <a:lnTo>
                      <a:pt x="283" y="4"/>
                    </a:lnTo>
                    <a:lnTo>
                      <a:pt x="275" y="4"/>
                    </a:lnTo>
                    <a:lnTo>
                      <a:pt x="269" y="2"/>
                    </a:lnTo>
                    <a:lnTo>
                      <a:pt x="263" y="2"/>
                    </a:lnTo>
                    <a:lnTo>
                      <a:pt x="257" y="2"/>
                    </a:lnTo>
                    <a:lnTo>
                      <a:pt x="251" y="2"/>
                    </a:lnTo>
                    <a:lnTo>
                      <a:pt x="243" y="0"/>
                    </a:lnTo>
                    <a:lnTo>
                      <a:pt x="237" y="0"/>
                    </a:lnTo>
                    <a:lnTo>
                      <a:pt x="231" y="0"/>
                    </a:lnTo>
                    <a:lnTo>
                      <a:pt x="225" y="0"/>
                    </a:lnTo>
                    <a:lnTo>
                      <a:pt x="221" y="0"/>
                    </a:lnTo>
                    <a:lnTo>
                      <a:pt x="215" y="0"/>
                    </a:lnTo>
                    <a:lnTo>
                      <a:pt x="211" y="2"/>
                    </a:lnTo>
                    <a:lnTo>
                      <a:pt x="205" y="2"/>
                    </a:lnTo>
                    <a:lnTo>
                      <a:pt x="199" y="2"/>
                    </a:lnTo>
                    <a:lnTo>
                      <a:pt x="193" y="2"/>
                    </a:lnTo>
                    <a:lnTo>
                      <a:pt x="189" y="2"/>
                    </a:lnTo>
                    <a:lnTo>
                      <a:pt x="179" y="2"/>
                    </a:lnTo>
                    <a:lnTo>
                      <a:pt x="171" y="4"/>
                    </a:lnTo>
                    <a:lnTo>
                      <a:pt x="163" y="4"/>
                    </a:lnTo>
                    <a:lnTo>
                      <a:pt x="154" y="6"/>
                    </a:lnTo>
                    <a:lnTo>
                      <a:pt x="148" y="8"/>
                    </a:lnTo>
                    <a:lnTo>
                      <a:pt x="142" y="8"/>
                    </a:lnTo>
                    <a:lnTo>
                      <a:pt x="136" y="8"/>
                    </a:lnTo>
                    <a:lnTo>
                      <a:pt x="132" y="10"/>
                    </a:lnTo>
                    <a:lnTo>
                      <a:pt x="126" y="10"/>
                    </a:lnTo>
                    <a:lnTo>
                      <a:pt x="124" y="12"/>
                    </a:lnTo>
                    <a:lnTo>
                      <a:pt x="120" y="14"/>
                    </a:lnTo>
                    <a:lnTo>
                      <a:pt x="118" y="16"/>
                    </a:lnTo>
                    <a:lnTo>
                      <a:pt x="0" y="469"/>
                    </a:lnTo>
                    <a:lnTo>
                      <a:pt x="0" y="467"/>
                    </a:lnTo>
                    <a:lnTo>
                      <a:pt x="4" y="467"/>
                    </a:lnTo>
                    <a:lnTo>
                      <a:pt x="8" y="467"/>
                    </a:lnTo>
                    <a:lnTo>
                      <a:pt x="10" y="467"/>
                    </a:lnTo>
                    <a:lnTo>
                      <a:pt x="16" y="467"/>
                    </a:lnTo>
                    <a:lnTo>
                      <a:pt x="22" y="467"/>
                    </a:lnTo>
                    <a:lnTo>
                      <a:pt x="26" y="465"/>
                    </a:lnTo>
                    <a:lnTo>
                      <a:pt x="32" y="465"/>
                    </a:lnTo>
                    <a:lnTo>
                      <a:pt x="38" y="465"/>
                    </a:lnTo>
                    <a:lnTo>
                      <a:pt x="46" y="465"/>
                    </a:lnTo>
                    <a:lnTo>
                      <a:pt x="54" y="465"/>
                    </a:lnTo>
                    <a:lnTo>
                      <a:pt x="62" y="465"/>
                    </a:lnTo>
                    <a:lnTo>
                      <a:pt x="70" y="467"/>
                    </a:lnTo>
                    <a:lnTo>
                      <a:pt x="80" y="467"/>
                    </a:lnTo>
                    <a:lnTo>
                      <a:pt x="88" y="467"/>
                    </a:lnTo>
                    <a:lnTo>
                      <a:pt x="98" y="469"/>
                    </a:lnTo>
                    <a:lnTo>
                      <a:pt x="102" y="469"/>
                    </a:lnTo>
                    <a:lnTo>
                      <a:pt x="108" y="469"/>
                    </a:lnTo>
                    <a:lnTo>
                      <a:pt x="112" y="471"/>
                    </a:lnTo>
                    <a:lnTo>
                      <a:pt x="118" y="471"/>
                    </a:lnTo>
                    <a:lnTo>
                      <a:pt x="124" y="471"/>
                    </a:lnTo>
                    <a:lnTo>
                      <a:pt x="128" y="471"/>
                    </a:lnTo>
                    <a:lnTo>
                      <a:pt x="134" y="473"/>
                    </a:lnTo>
                    <a:lnTo>
                      <a:pt x="140" y="473"/>
                    </a:lnTo>
                    <a:lnTo>
                      <a:pt x="146" y="475"/>
                    </a:lnTo>
                    <a:lnTo>
                      <a:pt x="150" y="477"/>
                    </a:lnTo>
                    <a:lnTo>
                      <a:pt x="157" y="477"/>
                    </a:lnTo>
                    <a:lnTo>
                      <a:pt x="163" y="479"/>
                    </a:lnTo>
                    <a:lnTo>
                      <a:pt x="169" y="481"/>
                    </a:lnTo>
                    <a:lnTo>
                      <a:pt x="175" y="483"/>
                    </a:lnTo>
                    <a:lnTo>
                      <a:pt x="181" y="483"/>
                    </a:lnTo>
                    <a:lnTo>
                      <a:pt x="187" y="485"/>
                    </a:lnTo>
                    <a:lnTo>
                      <a:pt x="191" y="487"/>
                    </a:lnTo>
                    <a:lnTo>
                      <a:pt x="199" y="489"/>
                    </a:lnTo>
                    <a:lnTo>
                      <a:pt x="205" y="491"/>
                    </a:lnTo>
                    <a:lnTo>
                      <a:pt x="211" y="493"/>
                    </a:lnTo>
                    <a:lnTo>
                      <a:pt x="217" y="495"/>
                    </a:lnTo>
                    <a:lnTo>
                      <a:pt x="223" y="497"/>
                    </a:lnTo>
                    <a:lnTo>
                      <a:pt x="229" y="499"/>
                    </a:lnTo>
                    <a:lnTo>
                      <a:pt x="237" y="501"/>
                    </a:lnTo>
                    <a:lnTo>
                      <a:pt x="241" y="505"/>
                    </a:lnTo>
                    <a:lnTo>
                      <a:pt x="249" y="507"/>
                    </a:lnTo>
                    <a:lnTo>
                      <a:pt x="255" y="509"/>
                    </a:lnTo>
                    <a:lnTo>
                      <a:pt x="261" y="513"/>
                    </a:lnTo>
                    <a:lnTo>
                      <a:pt x="267" y="515"/>
                    </a:lnTo>
                    <a:lnTo>
                      <a:pt x="273" y="519"/>
                    </a:lnTo>
                    <a:lnTo>
                      <a:pt x="277" y="521"/>
                    </a:lnTo>
                    <a:lnTo>
                      <a:pt x="285" y="523"/>
                    </a:lnTo>
                    <a:lnTo>
                      <a:pt x="289" y="525"/>
                    </a:lnTo>
                    <a:lnTo>
                      <a:pt x="295" y="529"/>
                    </a:lnTo>
                    <a:lnTo>
                      <a:pt x="299" y="531"/>
                    </a:lnTo>
                    <a:lnTo>
                      <a:pt x="305" y="533"/>
                    </a:lnTo>
                    <a:lnTo>
                      <a:pt x="313" y="537"/>
                    </a:lnTo>
                    <a:lnTo>
                      <a:pt x="321" y="541"/>
                    </a:lnTo>
                    <a:lnTo>
                      <a:pt x="330" y="547"/>
                    </a:lnTo>
                    <a:lnTo>
                      <a:pt x="338" y="551"/>
                    </a:lnTo>
                    <a:lnTo>
                      <a:pt x="344" y="555"/>
                    </a:lnTo>
                    <a:lnTo>
                      <a:pt x="352" y="559"/>
                    </a:lnTo>
                    <a:lnTo>
                      <a:pt x="356" y="561"/>
                    </a:lnTo>
                    <a:lnTo>
                      <a:pt x="362" y="565"/>
                    </a:lnTo>
                    <a:lnTo>
                      <a:pt x="366" y="569"/>
                    </a:lnTo>
                    <a:lnTo>
                      <a:pt x="372" y="571"/>
                    </a:lnTo>
                    <a:lnTo>
                      <a:pt x="376" y="573"/>
                    </a:lnTo>
                    <a:lnTo>
                      <a:pt x="380" y="577"/>
                    </a:lnTo>
                    <a:lnTo>
                      <a:pt x="388" y="583"/>
                    </a:lnTo>
                    <a:lnTo>
                      <a:pt x="394" y="587"/>
                    </a:lnTo>
                    <a:lnTo>
                      <a:pt x="400" y="591"/>
                    </a:lnTo>
                    <a:lnTo>
                      <a:pt x="406" y="597"/>
                    </a:lnTo>
                    <a:lnTo>
                      <a:pt x="412" y="599"/>
                    </a:lnTo>
                    <a:lnTo>
                      <a:pt x="420" y="603"/>
                    </a:lnTo>
                    <a:lnTo>
                      <a:pt x="426" y="607"/>
                    </a:lnTo>
                    <a:lnTo>
                      <a:pt x="436" y="612"/>
                    </a:lnTo>
                    <a:lnTo>
                      <a:pt x="440" y="607"/>
                    </a:lnTo>
                    <a:lnTo>
                      <a:pt x="446" y="605"/>
                    </a:lnTo>
                    <a:lnTo>
                      <a:pt x="452" y="601"/>
                    </a:lnTo>
                    <a:lnTo>
                      <a:pt x="458" y="597"/>
                    </a:lnTo>
                    <a:lnTo>
                      <a:pt x="464" y="593"/>
                    </a:lnTo>
                    <a:lnTo>
                      <a:pt x="468" y="587"/>
                    </a:lnTo>
                    <a:lnTo>
                      <a:pt x="474" y="583"/>
                    </a:lnTo>
                    <a:lnTo>
                      <a:pt x="480" y="579"/>
                    </a:lnTo>
                    <a:lnTo>
                      <a:pt x="486" y="573"/>
                    </a:lnTo>
                    <a:lnTo>
                      <a:pt x="493" y="567"/>
                    </a:lnTo>
                    <a:lnTo>
                      <a:pt x="499" y="561"/>
                    </a:lnTo>
                    <a:lnTo>
                      <a:pt x="503" y="557"/>
                    </a:lnTo>
                    <a:lnTo>
                      <a:pt x="509" y="551"/>
                    </a:lnTo>
                    <a:lnTo>
                      <a:pt x="515" y="547"/>
                    </a:lnTo>
                    <a:lnTo>
                      <a:pt x="519" y="541"/>
                    </a:lnTo>
                    <a:lnTo>
                      <a:pt x="525" y="535"/>
                    </a:lnTo>
                    <a:lnTo>
                      <a:pt x="529" y="531"/>
                    </a:lnTo>
                    <a:lnTo>
                      <a:pt x="531" y="525"/>
                    </a:lnTo>
                    <a:lnTo>
                      <a:pt x="535" y="519"/>
                    </a:lnTo>
                    <a:lnTo>
                      <a:pt x="541" y="515"/>
                    </a:lnTo>
                    <a:lnTo>
                      <a:pt x="547" y="505"/>
                    </a:lnTo>
                    <a:lnTo>
                      <a:pt x="553" y="497"/>
                    </a:lnTo>
                    <a:lnTo>
                      <a:pt x="559" y="489"/>
                    </a:lnTo>
                    <a:lnTo>
                      <a:pt x="563" y="485"/>
                    </a:lnTo>
                    <a:lnTo>
                      <a:pt x="565" y="481"/>
                    </a:lnTo>
                    <a:lnTo>
                      <a:pt x="567" y="481"/>
                    </a:lnTo>
                    <a:lnTo>
                      <a:pt x="639" y="430"/>
                    </a:lnTo>
                    <a:lnTo>
                      <a:pt x="678" y="354"/>
                    </a:lnTo>
                    <a:close/>
                  </a:path>
                </a:pathLst>
              </a:custGeom>
              <a:solidFill>
                <a:srgbClr val="EBEB94"/>
              </a:solidFill>
              <a:ln w="9525">
                <a:noFill/>
                <a:round/>
                <a:headEnd/>
                <a:tailEnd/>
              </a:ln>
            </p:spPr>
            <p:txBody>
              <a:bodyPr/>
              <a:lstStyle/>
              <a:p>
                <a:pPr algn="ctr"/>
                <a:endParaRPr lang="en-US"/>
              </a:p>
            </p:txBody>
          </p:sp>
          <p:sp>
            <p:nvSpPr>
              <p:cNvPr id="15379" name="Freeform 22"/>
              <p:cNvSpPr>
                <a:spLocks/>
              </p:cNvSpPr>
              <p:nvPr/>
            </p:nvSpPr>
            <p:spPr bwMode="auto">
              <a:xfrm>
                <a:off x="4223" y="2516"/>
                <a:ext cx="726" cy="638"/>
              </a:xfrm>
              <a:custGeom>
                <a:avLst/>
                <a:gdLst>
                  <a:gd name="T0" fmla="*/ 722 w 726"/>
                  <a:gd name="T1" fmla="*/ 332 h 638"/>
                  <a:gd name="T2" fmla="*/ 712 w 726"/>
                  <a:gd name="T3" fmla="*/ 304 h 638"/>
                  <a:gd name="T4" fmla="*/ 698 w 726"/>
                  <a:gd name="T5" fmla="*/ 270 h 638"/>
                  <a:gd name="T6" fmla="*/ 686 w 726"/>
                  <a:gd name="T7" fmla="*/ 248 h 638"/>
                  <a:gd name="T8" fmla="*/ 674 w 726"/>
                  <a:gd name="T9" fmla="*/ 225 h 638"/>
                  <a:gd name="T10" fmla="*/ 658 w 726"/>
                  <a:gd name="T11" fmla="*/ 201 h 638"/>
                  <a:gd name="T12" fmla="*/ 642 w 726"/>
                  <a:gd name="T13" fmla="*/ 177 h 638"/>
                  <a:gd name="T14" fmla="*/ 622 w 726"/>
                  <a:gd name="T15" fmla="*/ 153 h 638"/>
                  <a:gd name="T16" fmla="*/ 600 w 726"/>
                  <a:gd name="T17" fmla="*/ 129 h 638"/>
                  <a:gd name="T18" fmla="*/ 576 w 726"/>
                  <a:gd name="T19" fmla="*/ 107 h 638"/>
                  <a:gd name="T20" fmla="*/ 547 w 726"/>
                  <a:gd name="T21" fmla="*/ 87 h 638"/>
                  <a:gd name="T22" fmla="*/ 517 w 726"/>
                  <a:gd name="T23" fmla="*/ 68 h 638"/>
                  <a:gd name="T24" fmla="*/ 485 w 726"/>
                  <a:gd name="T25" fmla="*/ 52 h 638"/>
                  <a:gd name="T26" fmla="*/ 451 w 726"/>
                  <a:gd name="T27" fmla="*/ 38 h 638"/>
                  <a:gd name="T28" fmla="*/ 419 w 726"/>
                  <a:gd name="T29" fmla="*/ 26 h 638"/>
                  <a:gd name="T30" fmla="*/ 386 w 726"/>
                  <a:gd name="T31" fmla="*/ 18 h 638"/>
                  <a:gd name="T32" fmla="*/ 356 w 726"/>
                  <a:gd name="T33" fmla="*/ 10 h 638"/>
                  <a:gd name="T34" fmla="*/ 328 w 726"/>
                  <a:gd name="T35" fmla="*/ 6 h 638"/>
                  <a:gd name="T36" fmla="*/ 302 w 726"/>
                  <a:gd name="T37" fmla="*/ 2 h 638"/>
                  <a:gd name="T38" fmla="*/ 278 w 726"/>
                  <a:gd name="T39" fmla="*/ 0 h 638"/>
                  <a:gd name="T40" fmla="*/ 256 w 726"/>
                  <a:gd name="T41" fmla="*/ 0 h 638"/>
                  <a:gd name="T42" fmla="*/ 236 w 726"/>
                  <a:gd name="T43" fmla="*/ 0 h 638"/>
                  <a:gd name="T44" fmla="*/ 213 w 726"/>
                  <a:gd name="T45" fmla="*/ 0 h 638"/>
                  <a:gd name="T46" fmla="*/ 185 w 726"/>
                  <a:gd name="T47" fmla="*/ 4 h 638"/>
                  <a:gd name="T48" fmla="*/ 169 w 726"/>
                  <a:gd name="T49" fmla="*/ 8 h 638"/>
                  <a:gd name="T50" fmla="*/ 8 w 726"/>
                  <a:gd name="T51" fmla="*/ 457 h 638"/>
                  <a:gd name="T52" fmla="*/ 30 w 726"/>
                  <a:gd name="T53" fmla="*/ 457 h 638"/>
                  <a:gd name="T54" fmla="*/ 64 w 726"/>
                  <a:gd name="T55" fmla="*/ 455 h 638"/>
                  <a:gd name="T56" fmla="*/ 95 w 726"/>
                  <a:gd name="T57" fmla="*/ 455 h 638"/>
                  <a:gd name="T58" fmla="*/ 119 w 726"/>
                  <a:gd name="T59" fmla="*/ 457 h 638"/>
                  <a:gd name="T60" fmla="*/ 143 w 726"/>
                  <a:gd name="T61" fmla="*/ 457 h 638"/>
                  <a:gd name="T62" fmla="*/ 167 w 726"/>
                  <a:gd name="T63" fmla="*/ 461 h 638"/>
                  <a:gd name="T64" fmla="*/ 193 w 726"/>
                  <a:gd name="T65" fmla="*/ 465 h 638"/>
                  <a:gd name="T66" fmla="*/ 221 w 726"/>
                  <a:gd name="T67" fmla="*/ 469 h 638"/>
                  <a:gd name="T68" fmla="*/ 248 w 726"/>
                  <a:gd name="T69" fmla="*/ 475 h 638"/>
                  <a:gd name="T70" fmla="*/ 276 w 726"/>
                  <a:gd name="T71" fmla="*/ 483 h 638"/>
                  <a:gd name="T72" fmla="*/ 302 w 726"/>
                  <a:gd name="T73" fmla="*/ 493 h 638"/>
                  <a:gd name="T74" fmla="*/ 326 w 726"/>
                  <a:gd name="T75" fmla="*/ 505 h 638"/>
                  <a:gd name="T76" fmla="*/ 348 w 726"/>
                  <a:gd name="T77" fmla="*/ 515 h 638"/>
                  <a:gd name="T78" fmla="*/ 376 w 726"/>
                  <a:gd name="T79" fmla="*/ 533 h 638"/>
                  <a:gd name="T80" fmla="*/ 407 w 726"/>
                  <a:gd name="T81" fmla="*/ 553 h 638"/>
                  <a:gd name="T82" fmla="*/ 431 w 726"/>
                  <a:gd name="T83" fmla="*/ 574 h 638"/>
                  <a:gd name="T84" fmla="*/ 457 w 726"/>
                  <a:gd name="T85" fmla="*/ 600 h 638"/>
                  <a:gd name="T86" fmla="*/ 485 w 726"/>
                  <a:gd name="T87" fmla="*/ 628 h 638"/>
                  <a:gd name="T88" fmla="*/ 511 w 726"/>
                  <a:gd name="T89" fmla="*/ 628 h 638"/>
                  <a:gd name="T90" fmla="*/ 531 w 726"/>
                  <a:gd name="T91" fmla="*/ 604 h 638"/>
                  <a:gd name="T92" fmla="*/ 553 w 726"/>
                  <a:gd name="T93" fmla="*/ 576 h 638"/>
                  <a:gd name="T94" fmla="*/ 572 w 726"/>
                  <a:gd name="T95" fmla="*/ 543 h 638"/>
                  <a:gd name="T96" fmla="*/ 586 w 726"/>
                  <a:gd name="T97" fmla="*/ 513 h 638"/>
                  <a:gd name="T98" fmla="*/ 598 w 726"/>
                  <a:gd name="T99" fmla="*/ 485 h 638"/>
                  <a:gd name="T100" fmla="*/ 610 w 726"/>
                  <a:gd name="T101" fmla="*/ 461 h 638"/>
                  <a:gd name="T102" fmla="*/ 726 w 726"/>
                  <a:gd name="T103" fmla="*/ 346 h 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638"/>
                  <a:gd name="T158" fmla="*/ 726 w 726"/>
                  <a:gd name="T159" fmla="*/ 638 h 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638">
                    <a:moveTo>
                      <a:pt x="726" y="346"/>
                    </a:moveTo>
                    <a:lnTo>
                      <a:pt x="726" y="344"/>
                    </a:lnTo>
                    <a:lnTo>
                      <a:pt x="724" y="336"/>
                    </a:lnTo>
                    <a:lnTo>
                      <a:pt x="722" y="332"/>
                    </a:lnTo>
                    <a:lnTo>
                      <a:pt x="720" y="326"/>
                    </a:lnTo>
                    <a:lnTo>
                      <a:pt x="718" y="318"/>
                    </a:lnTo>
                    <a:lnTo>
                      <a:pt x="716" y="312"/>
                    </a:lnTo>
                    <a:lnTo>
                      <a:pt x="712" y="304"/>
                    </a:lnTo>
                    <a:lnTo>
                      <a:pt x="708" y="294"/>
                    </a:lnTo>
                    <a:lnTo>
                      <a:pt x="704" y="284"/>
                    </a:lnTo>
                    <a:lnTo>
                      <a:pt x="700" y="276"/>
                    </a:lnTo>
                    <a:lnTo>
                      <a:pt x="698" y="270"/>
                    </a:lnTo>
                    <a:lnTo>
                      <a:pt x="694" y="264"/>
                    </a:lnTo>
                    <a:lnTo>
                      <a:pt x="692" y="258"/>
                    </a:lnTo>
                    <a:lnTo>
                      <a:pt x="690" y="254"/>
                    </a:lnTo>
                    <a:lnTo>
                      <a:pt x="686" y="248"/>
                    </a:lnTo>
                    <a:lnTo>
                      <a:pt x="684" y="241"/>
                    </a:lnTo>
                    <a:lnTo>
                      <a:pt x="680" y="237"/>
                    </a:lnTo>
                    <a:lnTo>
                      <a:pt x="678" y="231"/>
                    </a:lnTo>
                    <a:lnTo>
                      <a:pt x="674" y="225"/>
                    </a:lnTo>
                    <a:lnTo>
                      <a:pt x="670" y="219"/>
                    </a:lnTo>
                    <a:lnTo>
                      <a:pt x="666" y="213"/>
                    </a:lnTo>
                    <a:lnTo>
                      <a:pt x="664" y="207"/>
                    </a:lnTo>
                    <a:lnTo>
                      <a:pt x="658" y="201"/>
                    </a:lnTo>
                    <a:lnTo>
                      <a:pt x="656" y="195"/>
                    </a:lnTo>
                    <a:lnTo>
                      <a:pt x="650" y="189"/>
                    </a:lnTo>
                    <a:lnTo>
                      <a:pt x="646" y="183"/>
                    </a:lnTo>
                    <a:lnTo>
                      <a:pt x="642" y="177"/>
                    </a:lnTo>
                    <a:lnTo>
                      <a:pt x="636" y="171"/>
                    </a:lnTo>
                    <a:lnTo>
                      <a:pt x="632" y="165"/>
                    </a:lnTo>
                    <a:lnTo>
                      <a:pt x="628" y="159"/>
                    </a:lnTo>
                    <a:lnTo>
                      <a:pt x="622" y="153"/>
                    </a:lnTo>
                    <a:lnTo>
                      <a:pt x="618" y="147"/>
                    </a:lnTo>
                    <a:lnTo>
                      <a:pt x="612" y="141"/>
                    </a:lnTo>
                    <a:lnTo>
                      <a:pt x="606" y="137"/>
                    </a:lnTo>
                    <a:lnTo>
                      <a:pt x="600" y="129"/>
                    </a:lnTo>
                    <a:lnTo>
                      <a:pt x="594" y="125"/>
                    </a:lnTo>
                    <a:lnTo>
                      <a:pt x="588" y="119"/>
                    </a:lnTo>
                    <a:lnTo>
                      <a:pt x="582" y="113"/>
                    </a:lnTo>
                    <a:lnTo>
                      <a:pt x="576" y="107"/>
                    </a:lnTo>
                    <a:lnTo>
                      <a:pt x="567" y="101"/>
                    </a:lnTo>
                    <a:lnTo>
                      <a:pt x="561" y="97"/>
                    </a:lnTo>
                    <a:lnTo>
                      <a:pt x="555" y="93"/>
                    </a:lnTo>
                    <a:lnTo>
                      <a:pt x="547" y="87"/>
                    </a:lnTo>
                    <a:lnTo>
                      <a:pt x="541" y="82"/>
                    </a:lnTo>
                    <a:lnTo>
                      <a:pt x="533" y="76"/>
                    </a:lnTo>
                    <a:lnTo>
                      <a:pt x="525" y="72"/>
                    </a:lnTo>
                    <a:lnTo>
                      <a:pt x="517" y="68"/>
                    </a:lnTo>
                    <a:lnTo>
                      <a:pt x="509" y="64"/>
                    </a:lnTo>
                    <a:lnTo>
                      <a:pt x="501" y="60"/>
                    </a:lnTo>
                    <a:lnTo>
                      <a:pt x="493" y="56"/>
                    </a:lnTo>
                    <a:lnTo>
                      <a:pt x="485" y="52"/>
                    </a:lnTo>
                    <a:lnTo>
                      <a:pt x="477" y="48"/>
                    </a:lnTo>
                    <a:lnTo>
                      <a:pt x="467" y="44"/>
                    </a:lnTo>
                    <a:lnTo>
                      <a:pt x="459" y="42"/>
                    </a:lnTo>
                    <a:lnTo>
                      <a:pt x="451" y="38"/>
                    </a:lnTo>
                    <a:lnTo>
                      <a:pt x="443" y="36"/>
                    </a:lnTo>
                    <a:lnTo>
                      <a:pt x="435" y="32"/>
                    </a:lnTo>
                    <a:lnTo>
                      <a:pt x="427" y="30"/>
                    </a:lnTo>
                    <a:lnTo>
                      <a:pt x="419" y="26"/>
                    </a:lnTo>
                    <a:lnTo>
                      <a:pt x="411" y="24"/>
                    </a:lnTo>
                    <a:lnTo>
                      <a:pt x="403" y="22"/>
                    </a:lnTo>
                    <a:lnTo>
                      <a:pt x="394" y="20"/>
                    </a:lnTo>
                    <a:lnTo>
                      <a:pt x="386" y="18"/>
                    </a:lnTo>
                    <a:lnTo>
                      <a:pt x="378" y="16"/>
                    </a:lnTo>
                    <a:lnTo>
                      <a:pt x="372" y="14"/>
                    </a:lnTo>
                    <a:lnTo>
                      <a:pt x="366" y="12"/>
                    </a:lnTo>
                    <a:lnTo>
                      <a:pt x="356" y="10"/>
                    </a:lnTo>
                    <a:lnTo>
                      <a:pt x="350" y="10"/>
                    </a:lnTo>
                    <a:lnTo>
                      <a:pt x="342" y="8"/>
                    </a:lnTo>
                    <a:lnTo>
                      <a:pt x="336" y="6"/>
                    </a:lnTo>
                    <a:lnTo>
                      <a:pt x="328" y="6"/>
                    </a:lnTo>
                    <a:lnTo>
                      <a:pt x="322" y="4"/>
                    </a:lnTo>
                    <a:lnTo>
                      <a:pt x="314" y="4"/>
                    </a:lnTo>
                    <a:lnTo>
                      <a:pt x="310" y="4"/>
                    </a:lnTo>
                    <a:lnTo>
                      <a:pt x="302" y="2"/>
                    </a:lnTo>
                    <a:lnTo>
                      <a:pt x="296" y="2"/>
                    </a:lnTo>
                    <a:lnTo>
                      <a:pt x="290" y="0"/>
                    </a:lnTo>
                    <a:lnTo>
                      <a:pt x="284" y="0"/>
                    </a:lnTo>
                    <a:lnTo>
                      <a:pt x="278" y="0"/>
                    </a:lnTo>
                    <a:lnTo>
                      <a:pt x="274" y="0"/>
                    </a:lnTo>
                    <a:lnTo>
                      <a:pt x="268" y="0"/>
                    </a:lnTo>
                    <a:lnTo>
                      <a:pt x="262" y="0"/>
                    </a:lnTo>
                    <a:lnTo>
                      <a:pt x="256" y="0"/>
                    </a:lnTo>
                    <a:lnTo>
                      <a:pt x="252" y="0"/>
                    </a:lnTo>
                    <a:lnTo>
                      <a:pt x="246" y="0"/>
                    </a:lnTo>
                    <a:lnTo>
                      <a:pt x="240" y="0"/>
                    </a:lnTo>
                    <a:lnTo>
                      <a:pt x="236" y="0"/>
                    </a:lnTo>
                    <a:lnTo>
                      <a:pt x="229" y="0"/>
                    </a:lnTo>
                    <a:lnTo>
                      <a:pt x="225" y="0"/>
                    </a:lnTo>
                    <a:lnTo>
                      <a:pt x="221" y="0"/>
                    </a:lnTo>
                    <a:lnTo>
                      <a:pt x="213" y="0"/>
                    </a:lnTo>
                    <a:lnTo>
                      <a:pt x="205" y="2"/>
                    </a:lnTo>
                    <a:lnTo>
                      <a:pt x="197" y="2"/>
                    </a:lnTo>
                    <a:lnTo>
                      <a:pt x="191" y="4"/>
                    </a:lnTo>
                    <a:lnTo>
                      <a:pt x="185" y="4"/>
                    </a:lnTo>
                    <a:lnTo>
                      <a:pt x="181" y="4"/>
                    </a:lnTo>
                    <a:lnTo>
                      <a:pt x="175" y="6"/>
                    </a:lnTo>
                    <a:lnTo>
                      <a:pt x="173" y="6"/>
                    </a:lnTo>
                    <a:lnTo>
                      <a:pt x="169" y="8"/>
                    </a:lnTo>
                    <a:lnTo>
                      <a:pt x="167" y="8"/>
                    </a:lnTo>
                    <a:lnTo>
                      <a:pt x="0" y="459"/>
                    </a:lnTo>
                    <a:lnTo>
                      <a:pt x="2" y="459"/>
                    </a:lnTo>
                    <a:lnTo>
                      <a:pt x="8" y="457"/>
                    </a:lnTo>
                    <a:lnTo>
                      <a:pt x="12" y="457"/>
                    </a:lnTo>
                    <a:lnTo>
                      <a:pt x="18" y="457"/>
                    </a:lnTo>
                    <a:lnTo>
                      <a:pt x="24" y="457"/>
                    </a:lnTo>
                    <a:lnTo>
                      <a:pt x="30" y="457"/>
                    </a:lnTo>
                    <a:lnTo>
                      <a:pt x="36" y="455"/>
                    </a:lnTo>
                    <a:lnTo>
                      <a:pt x="46" y="455"/>
                    </a:lnTo>
                    <a:lnTo>
                      <a:pt x="54" y="455"/>
                    </a:lnTo>
                    <a:lnTo>
                      <a:pt x="64" y="455"/>
                    </a:lnTo>
                    <a:lnTo>
                      <a:pt x="75" y="455"/>
                    </a:lnTo>
                    <a:lnTo>
                      <a:pt x="85" y="455"/>
                    </a:lnTo>
                    <a:lnTo>
                      <a:pt x="89" y="455"/>
                    </a:lnTo>
                    <a:lnTo>
                      <a:pt x="95" y="455"/>
                    </a:lnTo>
                    <a:lnTo>
                      <a:pt x="101" y="455"/>
                    </a:lnTo>
                    <a:lnTo>
                      <a:pt x="107" y="457"/>
                    </a:lnTo>
                    <a:lnTo>
                      <a:pt x="113" y="457"/>
                    </a:lnTo>
                    <a:lnTo>
                      <a:pt x="119" y="457"/>
                    </a:lnTo>
                    <a:lnTo>
                      <a:pt x="125" y="457"/>
                    </a:lnTo>
                    <a:lnTo>
                      <a:pt x="131" y="457"/>
                    </a:lnTo>
                    <a:lnTo>
                      <a:pt x="137" y="457"/>
                    </a:lnTo>
                    <a:lnTo>
                      <a:pt x="143" y="457"/>
                    </a:lnTo>
                    <a:lnTo>
                      <a:pt x="149" y="459"/>
                    </a:lnTo>
                    <a:lnTo>
                      <a:pt x="155" y="459"/>
                    </a:lnTo>
                    <a:lnTo>
                      <a:pt x="161" y="459"/>
                    </a:lnTo>
                    <a:lnTo>
                      <a:pt x="167" y="461"/>
                    </a:lnTo>
                    <a:lnTo>
                      <a:pt x="175" y="461"/>
                    </a:lnTo>
                    <a:lnTo>
                      <a:pt x="181" y="461"/>
                    </a:lnTo>
                    <a:lnTo>
                      <a:pt x="187" y="463"/>
                    </a:lnTo>
                    <a:lnTo>
                      <a:pt x="193" y="465"/>
                    </a:lnTo>
                    <a:lnTo>
                      <a:pt x="201" y="465"/>
                    </a:lnTo>
                    <a:lnTo>
                      <a:pt x="207" y="467"/>
                    </a:lnTo>
                    <a:lnTo>
                      <a:pt x="213" y="467"/>
                    </a:lnTo>
                    <a:lnTo>
                      <a:pt x="221" y="469"/>
                    </a:lnTo>
                    <a:lnTo>
                      <a:pt x="227" y="471"/>
                    </a:lnTo>
                    <a:lnTo>
                      <a:pt x="236" y="473"/>
                    </a:lnTo>
                    <a:lnTo>
                      <a:pt x="240" y="473"/>
                    </a:lnTo>
                    <a:lnTo>
                      <a:pt x="248" y="475"/>
                    </a:lnTo>
                    <a:lnTo>
                      <a:pt x="254" y="477"/>
                    </a:lnTo>
                    <a:lnTo>
                      <a:pt x="262" y="479"/>
                    </a:lnTo>
                    <a:lnTo>
                      <a:pt x="268" y="481"/>
                    </a:lnTo>
                    <a:lnTo>
                      <a:pt x="276" y="483"/>
                    </a:lnTo>
                    <a:lnTo>
                      <a:pt x="280" y="485"/>
                    </a:lnTo>
                    <a:lnTo>
                      <a:pt x="288" y="487"/>
                    </a:lnTo>
                    <a:lnTo>
                      <a:pt x="294" y="491"/>
                    </a:lnTo>
                    <a:lnTo>
                      <a:pt x="302" y="493"/>
                    </a:lnTo>
                    <a:lnTo>
                      <a:pt x="306" y="497"/>
                    </a:lnTo>
                    <a:lnTo>
                      <a:pt x="314" y="499"/>
                    </a:lnTo>
                    <a:lnTo>
                      <a:pt x="320" y="501"/>
                    </a:lnTo>
                    <a:lnTo>
                      <a:pt x="326" y="505"/>
                    </a:lnTo>
                    <a:lnTo>
                      <a:pt x="330" y="507"/>
                    </a:lnTo>
                    <a:lnTo>
                      <a:pt x="338" y="511"/>
                    </a:lnTo>
                    <a:lnTo>
                      <a:pt x="342" y="513"/>
                    </a:lnTo>
                    <a:lnTo>
                      <a:pt x="348" y="515"/>
                    </a:lnTo>
                    <a:lnTo>
                      <a:pt x="352" y="519"/>
                    </a:lnTo>
                    <a:lnTo>
                      <a:pt x="358" y="521"/>
                    </a:lnTo>
                    <a:lnTo>
                      <a:pt x="366" y="527"/>
                    </a:lnTo>
                    <a:lnTo>
                      <a:pt x="376" y="533"/>
                    </a:lnTo>
                    <a:lnTo>
                      <a:pt x="384" y="537"/>
                    </a:lnTo>
                    <a:lnTo>
                      <a:pt x="392" y="543"/>
                    </a:lnTo>
                    <a:lnTo>
                      <a:pt x="401" y="549"/>
                    </a:lnTo>
                    <a:lnTo>
                      <a:pt x="407" y="553"/>
                    </a:lnTo>
                    <a:lnTo>
                      <a:pt x="415" y="557"/>
                    </a:lnTo>
                    <a:lnTo>
                      <a:pt x="421" y="563"/>
                    </a:lnTo>
                    <a:lnTo>
                      <a:pt x="425" y="567"/>
                    </a:lnTo>
                    <a:lnTo>
                      <a:pt x="431" y="574"/>
                    </a:lnTo>
                    <a:lnTo>
                      <a:pt x="437" y="578"/>
                    </a:lnTo>
                    <a:lnTo>
                      <a:pt x="441" y="584"/>
                    </a:lnTo>
                    <a:lnTo>
                      <a:pt x="449" y="590"/>
                    </a:lnTo>
                    <a:lnTo>
                      <a:pt x="457" y="600"/>
                    </a:lnTo>
                    <a:lnTo>
                      <a:pt x="465" y="606"/>
                    </a:lnTo>
                    <a:lnTo>
                      <a:pt x="471" y="614"/>
                    </a:lnTo>
                    <a:lnTo>
                      <a:pt x="479" y="620"/>
                    </a:lnTo>
                    <a:lnTo>
                      <a:pt x="485" y="628"/>
                    </a:lnTo>
                    <a:lnTo>
                      <a:pt x="491" y="632"/>
                    </a:lnTo>
                    <a:lnTo>
                      <a:pt x="499" y="638"/>
                    </a:lnTo>
                    <a:lnTo>
                      <a:pt x="505" y="632"/>
                    </a:lnTo>
                    <a:lnTo>
                      <a:pt x="511" y="628"/>
                    </a:lnTo>
                    <a:lnTo>
                      <a:pt x="517" y="622"/>
                    </a:lnTo>
                    <a:lnTo>
                      <a:pt x="521" y="616"/>
                    </a:lnTo>
                    <a:lnTo>
                      <a:pt x="527" y="610"/>
                    </a:lnTo>
                    <a:lnTo>
                      <a:pt x="531" y="604"/>
                    </a:lnTo>
                    <a:lnTo>
                      <a:pt x="537" y="598"/>
                    </a:lnTo>
                    <a:lnTo>
                      <a:pt x="543" y="590"/>
                    </a:lnTo>
                    <a:lnTo>
                      <a:pt x="547" y="582"/>
                    </a:lnTo>
                    <a:lnTo>
                      <a:pt x="553" y="576"/>
                    </a:lnTo>
                    <a:lnTo>
                      <a:pt x="557" y="567"/>
                    </a:lnTo>
                    <a:lnTo>
                      <a:pt x="563" y="559"/>
                    </a:lnTo>
                    <a:lnTo>
                      <a:pt x="567" y="551"/>
                    </a:lnTo>
                    <a:lnTo>
                      <a:pt x="572" y="543"/>
                    </a:lnTo>
                    <a:lnTo>
                      <a:pt x="576" y="537"/>
                    </a:lnTo>
                    <a:lnTo>
                      <a:pt x="580" y="529"/>
                    </a:lnTo>
                    <a:lnTo>
                      <a:pt x="582" y="521"/>
                    </a:lnTo>
                    <a:lnTo>
                      <a:pt x="586" y="513"/>
                    </a:lnTo>
                    <a:lnTo>
                      <a:pt x="590" y="505"/>
                    </a:lnTo>
                    <a:lnTo>
                      <a:pt x="594" y="499"/>
                    </a:lnTo>
                    <a:lnTo>
                      <a:pt x="594" y="493"/>
                    </a:lnTo>
                    <a:lnTo>
                      <a:pt x="598" y="485"/>
                    </a:lnTo>
                    <a:lnTo>
                      <a:pt x="600" y="481"/>
                    </a:lnTo>
                    <a:lnTo>
                      <a:pt x="604" y="475"/>
                    </a:lnTo>
                    <a:lnTo>
                      <a:pt x="606" y="467"/>
                    </a:lnTo>
                    <a:lnTo>
                      <a:pt x="610" y="461"/>
                    </a:lnTo>
                    <a:lnTo>
                      <a:pt x="612" y="455"/>
                    </a:lnTo>
                    <a:lnTo>
                      <a:pt x="632" y="435"/>
                    </a:lnTo>
                    <a:lnTo>
                      <a:pt x="726" y="346"/>
                    </a:lnTo>
                    <a:close/>
                  </a:path>
                </a:pathLst>
              </a:custGeom>
              <a:solidFill>
                <a:srgbClr val="FFFFC2"/>
              </a:solidFill>
              <a:ln w="9525">
                <a:noFill/>
                <a:round/>
                <a:headEnd/>
                <a:tailEnd/>
              </a:ln>
            </p:spPr>
            <p:txBody>
              <a:bodyPr/>
              <a:lstStyle/>
              <a:p>
                <a:pPr algn="ctr"/>
                <a:endParaRPr lang="en-US"/>
              </a:p>
            </p:txBody>
          </p:sp>
          <p:sp>
            <p:nvSpPr>
              <p:cNvPr id="15380" name="Freeform 23"/>
              <p:cNvSpPr>
                <a:spLocks/>
              </p:cNvSpPr>
              <p:nvPr/>
            </p:nvSpPr>
            <p:spPr bwMode="auto">
              <a:xfrm>
                <a:off x="4155" y="3061"/>
                <a:ext cx="92" cy="33"/>
              </a:xfrm>
              <a:custGeom>
                <a:avLst/>
                <a:gdLst>
                  <a:gd name="T0" fmla="*/ 92 w 92"/>
                  <a:gd name="T1" fmla="*/ 33 h 33"/>
                  <a:gd name="T2" fmla="*/ 64 w 92"/>
                  <a:gd name="T3" fmla="*/ 0 h 33"/>
                  <a:gd name="T4" fmla="*/ 0 w 92"/>
                  <a:gd name="T5" fmla="*/ 26 h 33"/>
                  <a:gd name="T6" fmla="*/ 4 w 92"/>
                  <a:gd name="T7" fmla="*/ 29 h 33"/>
                  <a:gd name="T8" fmla="*/ 10 w 92"/>
                  <a:gd name="T9" fmla="*/ 31 h 33"/>
                  <a:gd name="T10" fmla="*/ 12 w 92"/>
                  <a:gd name="T11" fmla="*/ 31 h 33"/>
                  <a:gd name="T12" fmla="*/ 18 w 92"/>
                  <a:gd name="T13" fmla="*/ 31 h 33"/>
                  <a:gd name="T14" fmla="*/ 22 w 92"/>
                  <a:gd name="T15" fmla="*/ 31 h 33"/>
                  <a:gd name="T16" fmla="*/ 30 w 92"/>
                  <a:gd name="T17" fmla="*/ 31 h 33"/>
                  <a:gd name="T18" fmla="*/ 34 w 92"/>
                  <a:gd name="T19" fmla="*/ 31 h 33"/>
                  <a:gd name="T20" fmla="*/ 42 w 92"/>
                  <a:gd name="T21" fmla="*/ 31 h 33"/>
                  <a:gd name="T22" fmla="*/ 48 w 92"/>
                  <a:gd name="T23" fmla="*/ 31 h 33"/>
                  <a:gd name="T24" fmla="*/ 56 w 92"/>
                  <a:gd name="T25" fmla="*/ 31 h 33"/>
                  <a:gd name="T26" fmla="*/ 64 w 92"/>
                  <a:gd name="T27" fmla="*/ 31 h 33"/>
                  <a:gd name="T28" fmla="*/ 72 w 92"/>
                  <a:gd name="T29" fmla="*/ 31 h 33"/>
                  <a:gd name="T30" fmla="*/ 82 w 92"/>
                  <a:gd name="T31" fmla="*/ 33 h 33"/>
                  <a:gd name="T32" fmla="*/ 92 w 92"/>
                  <a:gd name="T33" fmla="*/ 33 h 33"/>
                  <a:gd name="T34" fmla="*/ 92 w 92"/>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33"/>
                  <a:gd name="T56" fmla="*/ 92 w 9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33">
                    <a:moveTo>
                      <a:pt x="92" y="33"/>
                    </a:moveTo>
                    <a:lnTo>
                      <a:pt x="64" y="0"/>
                    </a:lnTo>
                    <a:lnTo>
                      <a:pt x="0" y="26"/>
                    </a:lnTo>
                    <a:lnTo>
                      <a:pt x="4" y="29"/>
                    </a:lnTo>
                    <a:lnTo>
                      <a:pt x="10" y="31"/>
                    </a:lnTo>
                    <a:lnTo>
                      <a:pt x="12" y="31"/>
                    </a:lnTo>
                    <a:lnTo>
                      <a:pt x="18" y="31"/>
                    </a:lnTo>
                    <a:lnTo>
                      <a:pt x="22" y="31"/>
                    </a:lnTo>
                    <a:lnTo>
                      <a:pt x="30" y="31"/>
                    </a:lnTo>
                    <a:lnTo>
                      <a:pt x="34" y="31"/>
                    </a:lnTo>
                    <a:lnTo>
                      <a:pt x="42" y="31"/>
                    </a:lnTo>
                    <a:lnTo>
                      <a:pt x="48" y="31"/>
                    </a:lnTo>
                    <a:lnTo>
                      <a:pt x="56" y="31"/>
                    </a:lnTo>
                    <a:lnTo>
                      <a:pt x="64" y="31"/>
                    </a:lnTo>
                    <a:lnTo>
                      <a:pt x="72" y="31"/>
                    </a:lnTo>
                    <a:lnTo>
                      <a:pt x="82" y="33"/>
                    </a:lnTo>
                    <a:lnTo>
                      <a:pt x="92" y="33"/>
                    </a:lnTo>
                    <a:close/>
                  </a:path>
                </a:pathLst>
              </a:custGeom>
              <a:solidFill>
                <a:srgbClr val="000000"/>
              </a:solidFill>
              <a:ln w="9525">
                <a:noFill/>
                <a:round/>
                <a:headEnd/>
                <a:tailEnd/>
              </a:ln>
            </p:spPr>
            <p:txBody>
              <a:bodyPr/>
              <a:lstStyle/>
              <a:p>
                <a:pPr algn="ctr"/>
                <a:endParaRPr lang="en-US"/>
              </a:p>
            </p:txBody>
          </p:sp>
          <p:sp>
            <p:nvSpPr>
              <p:cNvPr id="15381" name="Freeform 24"/>
              <p:cNvSpPr>
                <a:spLocks/>
              </p:cNvSpPr>
              <p:nvPr/>
            </p:nvSpPr>
            <p:spPr bwMode="auto">
              <a:xfrm>
                <a:off x="4294" y="3287"/>
                <a:ext cx="88" cy="32"/>
              </a:xfrm>
              <a:custGeom>
                <a:avLst/>
                <a:gdLst>
                  <a:gd name="T0" fmla="*/ 88 w 88"/>
                  <a:gd name="T1" fmla="*/ 28 h 32"/>
                  <a:gd name="T2" fmla="*/ 70 w 88"/>
                  <a:gd name="T3" fmla="*/ 0 h 32"/>
                  <a:gd name="T4" fmla="*/ 0 w 88"/>
                  <a:gd name="T5" fmla="*/ 26 h 32"/>
                  <a:gd name="T6" fmla="*/ 4 w 88"/>
                  <a:gd name="T7" fmla="*/ 26 h 32"/>
                  <a:gd name="T8" fmla="*/ 14 w 88"/>
                  <a:gd name="T9" fmla="*/ 28 h 32"/>
                  <a:gd name="T10" fmla="*/ 16 w 88"/>
                  <a:gd name="T11" fmla="*/ 28 h 32"/>
                  <a:gd name="T12" fmla="*/ 22 w 88"/>
                  <a:gd name="T13" fmla="*/ 30 h 32"/>
                  <a:gd name="T14" fmla="*/ 28 w 88"/>
                  <a:gd name="T15" fmla="*/ 30 h 32"/>
                  <a:gd name="T16" fmla="*/ 32 w 88"/>
                  <a:gd name="T17" fmla="*/ 32 h 32"/>
                  <a:gd name="T18" fmla="*/ 38 w 88"/>
                  <a:gd name="T19" fmla="*/ 32 h 32"/>
                  <a:gd name="T20" fmla="*/ 44 w 88"/>
                  <a:gd name="T21" fmla="*/ 32 h 32"/>
                  <a:gd name="T22" fmla="*/ 50 w 88"/>
                  <a:gd name="T23" fmla="*/ 32 h 32"/>
                  <a:gd name="T24" fmla="*/ 58 w 88"/>
                  <a:gd name="T25" fmla="*/ 32 h 32"/>
                  <a:gd name="T26" fmla="*/ 64 w 88"/>
                  <a:gd name="T27" fmla="*/ 30 h 32"/>
                  <a:gd name="T28" fmla="*/ 72 w 88"/>
                  <a:gd name="T29" fmla="*/ 30 h 32"/>
                  <a:gd name="T30" fmla="*/ 80 w 88"/>
                  <a:gd name="T31" fmla="*/ 30 h 32"/>
                  <a:gd name="T32" fmla="*/ 88 w 88"/>
                  <a:gd name="T33" fmla="*/ 28 h 32"/>
                  <a:gd name="T34" fmla="*/ 88 w 88"/>
                  <a:gd name="T35" fmla="*/ 2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32"/>
                  <a:gd name="T56" fmla="*/ 88 w 8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32">
                    <a:moveTo>
                      <a:pt x="88" y="28"/>
                    </a:moveTo>
                    <a:lnTo>
                      <a:pt x="70" y="0"/>
                    </a:lnTo>
                    <a:lnTo>
                      <a:pt x="0" y="26"/>
                    </a:lnTo>
                    <a:lnTo>
                      <a:pt x="4" y="26"/>
                    </a:lnTo>
                    <a:lnTo>
                      <a:pt x="14" y="28"/>
                    </a:lnTo>
                    <a:lnTo>
                      <a:pt x="16" y="28"/>
                    </a:lnTo>
                    <a:lnTo>
                      <a:pt x="22" y="30"/>
                    </a:lnTo>
                    <a:lnTo>
                      <a:pt x="28" y="30"/>
                    </a:lnTo>
                    <a:lnTo>
                      <a:pt x="32" y="32"/>
                    </a:lnTo>
                    <a:lnTo>
                      <a:pt x="38" y="32"/>
                    </a:lnTo>
                    <a:lnTo>
                      <a:pt x="44" y="32"/>
                    </a:lnTo>
                    <a:lnTo>
                      <a:pt x="50" y="32"/>
                    </a:lnTo>
                    <a:lnTo>
                      <a:pt x="58" y="32"/>
                    </a:lnTo>
                    <a:lnTo>
                      <a:pt x="64" y="30"/>
                    </a:lnTo>
                    <a:lnTo>
                      <a:pt x="72" y="30"/>
                    </a:lnTo>
                    <a:lnTo>
                      <a:pt x="80" y="30"/>
                    </a:lnTo>
                    <a:lnTo>
                      <a:pt x="88" y="28"/>
                    </a:lnTo>
                    <a:close/>
                  </a:path>
                </a:pathLst>
              </a:custGeom>
              <a:solidFill>
                <a:srgbClr val="000000"/>
              </a:solidFill>
              <a:ln w="9525">
                <a:noFill/>
                <a:round/>
                <a:headEnd/>
                <a:tailEnd/>
              </a:ln>
            </p:spPr>
            <p:txBody>
              <a:bodyPr/>
              <a:lstStyle/>
              <a:p>
                <a:pPr algn="ctr"/>
                <a:endParaRPr lang="en-US"/>
              </a:p>
            </p:txBody>
          </p:sp>
          <p:sp>
            <p:nvSpPr>
              <p:cNvPr id="15382" name="Freeform 25"/>
              <p:cNvSpPr>
                <a:spLocks/>
              </p:cNvSpPr>
              <p:nvPr/>
            </p:nvSpPr>
            <p:spPr bwMode="auto">
              <a:xfrm>
                <a:off x="4621" y="2554"/>
                <a:ext cx="63" cy="63"/>
              </a:xfrm>
              <a:custGeom>
                <a:avLst/>
                <a:gdLst>
                  <a:gd name="T0" fmla="*/ 55 w 63"/>
                  <a:gd name="T1" fmla="*/ 51 h 63"/>
                  <a:gd name="T2" fmla="*/ 63 w 63"/>
                  <a:gd name="T3" fmla="*/ 30 h 63"/>
                  <a:gd name="T4" fmla="*/ 43 w 63"/>
                  <a:gd name="T5" fmla="*/ 0 h 63"/>
                  <a:gd name="T6" fmla="*/ 41 w 63"/>
                  <a:gd name="T7" fmla="*/ 14 h 63"/>
                  <a:gd name="T8" fmla="*/ 55 w 63"/>
                  <a:gd name="T9" fmla="*/ 30 h 63"/>
                  <a:gd name="T10" fmla="*/ 31 w 63"/>
                  <a:gd name="T11" fmla="*/ 20 h 63"/>
                  <a:gd name="T12" fmla="*/ 0 w 63"/>
                  <a:gd name="T13" fmla="*/ 0 h 63"/>
                  <a:gd name="T14" fmla="*/ 11 w 63"/>
                  <a:gd name="T15" fmla="*/ 38 h 63"/>
                  <a:gd name="T16" fmla="*/ 47 w 63"/>
                  <a:gd name="T17" fmla="*/ 63 h 63"/>
                  <a:gd name="T18" fmla="*/ 55 w 63"/>
                  <a:gd name="T19" fmla="*/ 51 h 63"/>
                  <a:gd name="T20" fmla="*/ 55 w 63"/>
                  <a:gd name="T21" fmla="*/ 5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3"/>
                  <a:gd name="T35" fmla="*/ 63 w 6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3">
                    <a:moveTo>
                      <a:pt x="55" y="51"/>
                    </a:moveTo>
                    <a:lnTo>
                      <a:pt x="63" y="30"/>
                    </a:lnTo>
                    <a:lnTo>
                      <a:pt x="43" y="0"/>
                    </a:lnTo>
                    <a:lnTo>
                      <a:pt x="41" y="14"/>
                    </a:lnTo>
                    <a:lnTo>
                      <a:pt x="55" y="30"/>
                    </a:lnTo>
                    <a:lnTo>
                      <a:pt x="31" y="20"/>
                    </a:lnTo>
                    <a:lnTo>
                      <a:pt x="0" y="0"/>
                    </a:lnTo>
                    <a:lnTo>
                      <a:pt x="11" y="38"/>
                    </a:lnTo>
                    <a:lnTo>
                      <a:pt x="47" y="63"/>
                    </a:lnTo>
                    <a:lnTo>
                      <a:pt x="55" y="51"/>
                    </a:lnTo>
                    <a:close/>
                  </a:path>
                </a:pathLst>
              </a:custGeom>
              <a:solidFill>
                <a:srgbClr val="000000"/>
              </a:solidFill>
              <a:ln w="9525">
                <a:noFill/>
                <a:round/>
                <a:headEnd/>
                <a:tailEnd/>
              </a:ln>
            </p:spPr>
            <p:txBody>
              <a:bodyPr/>
              <a:lstStyle/>
              <a:p>
                <a:pPr algn="ctr"/>
                <a:endParaRPr lang="en-US"/>
              </a:p>
            </p:txBody>
          </p:sp>
          <p:sp>
            <p:nvSpPr>
              <p:cNvPr id="15383" name="Freeform 26"/>
              <p:cNvSpPr>
                <a:spLocks/>
              </p:cNvSpPr>
              <p:nvPr/>
            </p:nvSpPr>
            <p:spPr bwMode="auto">
              <a:xfrm>
                <a:off x="4778" y="2653"/>
                <a:ext cx="697" cy="602"/>
              </a:xfrm>
              <a:custGeom>
                <a:avLst/>
                <a:gdLst>
                  <a:gd name="T0" fmla="*/ 119 w 697"/>
                  <a:gd name="T1" fmla="*/ 374 h 602"/>
                  <a:gd name="T2" fmla="*/ 123 w 697"/>
                  <a:gd name="T3" fmla="*/ 350 h 602"/>
                  <a:gd name="T4" fmla="*/ 129 w 697"/>
                  <a:gd name="T5" fmla="*/ 330 h 602"/>
                  <a:gd name="T6" fmla="*/ 133 w 697"/>
                  <a:gd name="T7" fmla="*/ 306 h 602"/>
                  <a:gd name="T8" fmla="*/ 141 w 697"/>
                  <a:gd name="T9" fmla="*/ 280 h 602"/>
                  <a:gd name="T10" fmla="*/ 151 w 697"/>
                  <a:gd name="T11" fmla="*/ 251 h 602"/>
                  <a:gd name="T12" fmla="*/ 161 w 697"/>
                  <a:gd name="T13" fmla="*/ 221 h 602"/>
                  <a:gd name="T14" fmla="*/ 175 w 697"/>
                  <a:gd name="T15" fmla="*/ 193 h 602"/>
                  <a:gd name="T16" fmla="*/ 192 w 697"/>
                  <a:gd name="T17" fmla="*/ 163 h 602"/>
                  <a:gd name="T18" fmla="*/ 212 w 697"/>
                  <a:gd name="T19" fmla="*/ 133 h 602"/>
                  <a:gd name="T20" fmla="*/ 236 w 697"/>
                  <a:gd name="T21" fmla="*/ 106 h 602"/>
                  <a:gd name="T22" fmla="*/ 264 w 697"/>
                  <a:gd name="T23" fmla="*/ 82 h 602"/>
                  <a:gd name="T24" fmla="*/ 298 w 697"/>
                  <a:gd name="T25" fmla="*/ 60 h 602"/>
                  <a:gd name="T26" fmla="*/ 334 w 697"/>
                  <a:gd name="T27" fmla="*/ 42 h 602"/>
                  <a:gd name="T28" fmla="*/ 379 w 697"/>
                  <a:gd name="T29" fmla="*/ 28 h 602"/>
                  <a:gd name="T30" fmla="*/ 425 w 697"/>
                  <a:gd name="T31" fmla="*/ 18 h 602"/>
                  <a:gd name="T32" fmla="*/ 467 w 697"/>
                  <a:gd name="T33" fmla="*/ 10 h 602"/>
                  <a:gd name="T34" fmla="*/ 503 w 697"/>
                  <a:gd name="T35" fmla="*/ 4 h 602"/>
                  <a:gd name="T36" fmla="*/ 538 w 697"/>
                  <a:gd name="T37" fmla="*/ 2 h 602"/>
                  <a:gd name="T38" fmla="*/ 568 w 697"/>
                  <a:gd name="T39" fmla="*/ 0 h 602"/>
                  <a:gd name="T40" fmla="*/ 594 w 697"/>
                  <a:gd name="T41" fmla="*/ 0 h 602"/>
                  <a:gd name="T42" fmla="*/ 616 w 697"/>
                  <a:gd name="T43" fmla="*/ 2 h 602"/>
                  <a:gd name="T44" fmla="*/ 646 w 697"/>
                  <a:gd name="T45" fmla="*/ 6 h 602"/>
                  <a:gd name="T46" fmla="*/ 670 w 697"/>
                  <a:gd name="T47" fmla="*/ 12 h 602"/>
                  <a:gd name="T48" fmla="*/ 691 w 697"/>
                  <a:gd name="T49" fmla="*/ 20 h 602"/>
                  <a:gd name="T50" fmla="*/ 497 w 697"/>
                  <a:gd name="T51" fmla="*/ 527 h 602"/>
                  <a:gd name="T52" fmla="*/ 463 w 697"/>
                  <a:gd name="T53" fmla="*/ 505 h 602"/>
                  <a:gd name="T54" fmla="*/ 433 w 697"/>
                  <a:gd name="T55" fmla="*/ 491 h 602"/>
                  <a:gd name="T56" fmla="*/ 405 w 697"/>
                  <a:gd name="T57" fmla="*/ 479 h 602"/>
                  <a:gd name="T58" fmla="*/ 379 w 697"/>
                  <a:gd name="T59" fmla="*/ 471 h 602"/>
                  <a:gd name="T60" fmla="*/ 353 w 697"/>
                  <a:gd name="T61" fmla="*/ 465 h 602"/>
                  <a:gd name="T62" fmla="*/ 328 w 697"/>
                  <a:gd name="T63" fmla="*/ 465 h 602"/>
                  <a:gd name="T64" fmla="*/ 300 w 697"/>
                  <a:gd name="T65" fmla="*/ 465 h 602"/>
                  <a:gd name="T66" fmla="*/ 268 w 697"/>
                  <a:gd name="T67" fmla="*/ 469 h 602"/>
                  <a:gd name="T68" fmla="*/ 234 w 697"/>
                  <a:gd name="T69" fmla="*/ 473 h 602"/>
                  <a:gd name="T70" fmla="*/ 198 w 697"/>
                  <a:gd name="T71" fmla="*/ 479 h 602"/>
                  <a:gd name="T72" fmla="*/ 159 w 697"/>
                  <a:gd name="T73" fmla="*/ 489 h 602"/>
                  <a:gd name="T74" fmla="*/ 123 w 697"/>
                  <a:gd name="T75" fmla="*/ 501 h 602"/>
                  <a:gd name="T76" fmla="*/ 87 w 697"/>
                  <a:gd name="T77" fmla="*/ 517 h 602"/>
                  <a:gd name="T78" fmla="*/ 53 w 697"/>
                  <a:gd name="T79" fmla="*/ 539 h 602"/>
                  <a:gd name="T80" fmla="*/ 25 w 697"/>
                  <a:gd name="T81" fmla="*/ 567 h 602"/>
                  <a:gd name="T82" fmla="*/ 0 w 697"/>
                  <a:gd name="T83" fmla="*/ 602 h 602"/>
                  <a:gd name="T84" fmla="*/ 8 w 697"/>
                  <a:gd name="T85" fmla="*/ 573 h 602"/>
                  <a:gd name="T86" fmla="*/ 21 w 697"/>
                  <a:gd name="T87" fmla="*/ 545 h 602"/>
                  <a:gd name="T88" fmla="*/ 33 w 697"/>
                  <a:gd name="T89" fmla="*/ 517 h 602"/>
                  <a:gd name="T90" fmla="*/ 47 w 697"/>
                  <a:gd name="T91" fmla="*/ 491 h 602"/>
                  <a:gd name="T92" fmla="*/ 63 w 697"/>
                  <a:gd name="T93" fmla="*/ 465 h 602"/>
                  <a:gd name="T94" fmla="*/ 79 w 697"/>
                  <a:gd name="T95" fmla="*/ 439 h 602"/>
                  <a:gd name="T96" fmla="*/ 97 w 697"/>
                  <a:gd name="T97" fmla="*/ 414 h 602"/>
                  <a:gd name="T98" fmla="*/ 113 w 697"/>
                  <a:gd name="T99" fmla="*/ 39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602"/>
                  <a:gd name="T152" fmla="*/ 697 w 697"/>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602">
                    <a:moveTo>
                      <a:pt x="113" y="390"/>
                    </a:moveTo>
                    <a:lnTo>
                      <a:pt x="115" y="386"/>
                    </a:lnTo>
                    <a:lnTo>
                      <a:pt x="117" y="380"/>
                    </a:lnTo>
                    <a:lnTo>
                      <a:pt x="119" y="374"/>
                    </a:lnTo>
                    <a:lnTo>
                      <a:pt x="121" y="366"/>
                    </a:lnTo>
                    <a:lnTo>
                      <a:pt x="121" y="362"/>
                    </a:lnTo>
                    <a:lnTo>
                      <a:pt x="123" y="356"/>
                    </a:lnTo>
                    <a:lnTo>
                      <a:pt x="123" y="350"/>
                    </a:lnTo>
                    <a:lnTo>
                      <a:pt x="125" y="346"/>
                    </a:lnTo>
                    <a:lnTo>
                      <a:pt x="125" y="340"/>
                    </a:lnTo>
                    <a:lnTo>
                      <a:pt x="127" y="336"/>
                    </a:lnTo>
                    <a:lnTo>
                      <a:pt x="129" y="330"/>
                    </a:lnTo>
                    <a:lnTo>
                      <a:pt x="131" y="324"/>
                    </a:lnTo>
                    <a:lnTo>
                      <a:pt x="131" y="318"/>
                    </a:lnTo>
                    <a:lnTo>
                      <a:pt x="133" y="312"/>
                    </a:lnTo>
                    <a:lnTo>
                      <a:pt x="133" y="306"/>
                    </a:lnTo>
                    <a:lnTo>
                      <a:pt x="135" y="300"/>
                    </a:lnTo>
                    <a:lnTo>
                      <a:pt x="137" y="292"/>
                    </a:lnTo>
                    <a:lnTo>
                      <a:pt x="139" y="286"/>
                    </a:lnTo>
                    <a:lnTo>
                      <a:pt x="141" y="280"/>
                    </a:lnTo>
                    <a:lnTo>
                      <a:pt x="143" y="271"/>
                    </a:lnTo>
                    <a:lnTo>
                      <a:pt x="145" y="265"/>
                    </a:lnTo>
                    <a:lnTo>
                      <a:pt x="147" y="259"/>
                    </a:lnTo>
                    <a:lnTo>
                      <a:pt x="151" y="251"/>
                    </a:lnTo>
                    <a:lnTo>
                      <a:pt x="153" y="245"/>
                    </a:lnTo>
                    <a:lnTo>
                      <a:pt x="155" y="237"/>
                    </a:lnTo>
                    <a:lnTo>
                      <a:pt x="157" y="229"/>
                    </a:lnTo>
                    <a:lnTo>
                      <a:pt x="161" y="221"/>
                    </a:lnTo>
                    <a:lnTo>
                      <a:pt x="165" y="215"/>
                    </a:lnTo>
                    <a:lnTo>
                      <a:pt x="167" y="207"/>
                    </a:lnTo>
                    <a:lnTo>
                      <a:pt x="171" y="199"/>
                    </a:lnTo>
                    <a:lnTo>
                      <a:pt x="175" y="193"/>
                    </a:lnTo>
                    <a:lnTo>
                      <a:pt x="179" y="185"/>
                    </a:lnTo>
                    <a:lnTo>
                      <a:pt x="182" y="177"/>
                    </a:lnTo>
                    <a:lnTo>
                      <a:pt x="188" y="169"/>
                    </a:lnTo>
                    <a:lnTo>
                      <a:pt x="192" y="163"/>
                    </a:lnTo>
                    <a:lnTo>
                      <a:pt x="198" y="157"/>
                    </a:lnTo>
                    <a:lnTo>
                      <a:pt x="202" y="147"/>
                    </a:lnTo>
                    <a:lnTo>
                      <a:pt x="206" y="141"/>
                    </a:lnTo>
                    <a:lnTo>
                      <a:pt x="212" y="133"/>
                    </a:lnTo>
                    <a:lnTo>
                      <a:pt x="218" y="127"/>
                    </a:lnTo>
                    <a:lnTo>
                      <a:pt x="224" y="121"/>
                    </a:lnTo>
                    <a:lnTo>
                      <a:pt x="230" y="115"/>
                    </a:lnTo>
                    <a:lnTo>
                      <a:pt x="236" y="106"/>
                    </a:lnTo>
                    <a:lnTo>
                      <a:pt x="244" y="102"/>
                    </a:lnTo>
                    <a:lnTo>
                      <a:pt x="250" y="94"/>
                    </a:lnTo>
                    <a:lnTo>
                      <a:pt x="256" y="88"/>
                    </a:lnTo>
                    <a:lnTo>
                      <a:pt x="264" y="82"/>
                    </a:lnTo>
                    <a:lnTo>
                      <a:pt x="272" y="78"/>
                    </a:lnTo>
                    <a:lnTo>
                      <a:pt x="280" y="72"/>
                    </a:lnTo>
                    <a:lnTo>
                      <a:pt x="288" y="66"/>
                    </a:lnTo>
                    <a:lnTo>
                      <a:pt x="298" y="60"/>
                    </a:lnTo>
                    <a:lnTo>
                      <a:pt x="306" y="56"/>
                    </a:lnTo>
                    <a:lnTo>
                      <a:pt x="316" y="52"/>
                    </a:lnTo>
                    <a:lnTo>
                      <a:pt x="326" y="46"/>
                    </a:lnTo>
                    <a:lnTo>
                      <a:pt x="334" y="42"/>
                    </a:lnTo>
                    <a:lnTo>
                      <a:pt x="346" y="40"/>
                    </a:lnTo>
                    <a:lnTo>
                      <a:pt x="357" y="36"/>
                    </a:lnTo>
                    <a:lnTo>
                      <a:pt x="367" y="32"/>
                    </a:lnTo>
                    <a:lnTo>
                      <a:pt x="379" y="28"/>
                    </a:lnTo>
                    <a:lnTo>
                      <a:pt x="391" y="28"/>
                    </a:lnTo>
                    <a:lnTo>
                      <a:pt x="403" y="24"/>
                    </a:lnTo>
                    <a:lnTo>
                      <a:pt x="415" y="22"/>
                    </a:lnTo>
                    <a:lnTo>
                      <a:pt x="425" y="18"/>
                    </a:lnTo>
                    <a:lnTo>
                      <a:pt x="437" y="16"/>
                    </a:lnTo>
                    <a:lnTo>
                      <a:pt x="447" y="14"/>
                    </a:lnTo>
                    <a:lnTo>
                      <a:pt x="457" y="12"/>
                    </a:lnTo>
                    <a:lnTo>
                      <a:pt x="467" y="10"/>
                    </a:lnTo>
                    <a:lnTo>
                      <a:pt x="477" y="10"/>
                    </a:lnTo>
                    <a:lnTo>
                      <a:pt x="485" y="8"/>
                    </a:lnTo>
                    <a:lnTo>
                      <a:pt x="495" y="6"/>
                    </a:lnTo>
                    <a:lnTo>
                      <a:pt x="503" y="4"/>
                    </a:lnTo>
                    <a:lnTo>
                      <a:pt x="513" y="4"/>
                    </a:lnTo>
                    <a:lnTo>
                      <a:pt x="522" y="2"/>
                    </a:lnTo>
                    <a:lnTo>
                      <a:pt x="530" y="2"/>
                    </a:lnTo>
                    <a:lnTo>
                      <a:pt x="538" y="2"/>
                    </a:lnTo>
                    <a:lnTo>
                      <a:pt x="546" y="2"/>
                    </a:lnTo>
                    <a:lnTo>
                      <a:pt x="554" y="2"/>
                    </a:lnTo>
                    <a:lnTo>
                      <a:pt x="560" y="0"/>
                    </a:lnTo>
                    <a:lnTo>
                      <a:pt x="568" y="0"/>
                    </a:lnTo>
                    <a:lnTo>
                      <a:pt x="574" y="0"/>
                    </a:lnTo>
                    <a:lnTo>
                      <a:pt x="580" y="0"/>
                    </a:lnTo>
                    <a:lnTo>
                      <a:pt x="586" y="0"/>
                    </a:lnTo>
                    <a:lnTo>
                      <a:pt x="594" y="0"/>
                    </a:lnTo>
                    <a:lnTo>
                      <a:pt x="600" y="0"/>
                    </a:lnTo>
                    <a:lnTo>
                      <a:pt x="604" y="0"/>
                    </a:lnTo>
                    <a:lnTo>
                      <a:pt x="610" y="0"/>
                    </a:lnTo>
                    <a:lnTo>
                      <a:pt x="616" y="2"/>
                    </a:lnTo>
                    <a:lnTo>
                      <a:pt x="620" y="2"/>
                    </a:lnTo>
                    <a:lnTo>
                      <a:pt x="630" y="2"/>
                    </a:lnTo>
                    <a:lnTo>
                      <a:pt x="640" y="4"/>
                    </a:lnTo>
                    <a:lnTo>
                      <a:pt x="646" y="6"/>
                    </a:lnTo>
                    <a:lnTo>
                      <a:pt x="654" y="8"/>
                    </a:lnTo>
                    <a:lnTo>
                      <a:pt x="660" y="8"/>
                    </a:lnTo>
                    <a:lnTo>
                      <a:pt x="666" y="10"/>
                    </a:lnTo>
                    <a:lnTo>
                      <a:pt x="670" y="12"/>
                    </a:lnTo>
                    <a:lnTo>
                      <a:pt x="676" y="14"/>
                    </a:lnTo>
                    <a:lnTo>
                      <a:pt x="680" y="14"/>
                    </a:lnTo>
                    <a:lnTo>
                      <a:pt x="684" y="18"/>
                    </a:lnTo>
                    <a:lnTo>
                      <a:pt x="691" y="20"/>
                    </a:lnTo>
                    <a:lnTo>
                      <a:pt x="695" y="24"/>
                    </a:lnTo>
                    <a:lnTo>
                      <a:pt x="697" y="26"/>
                    </a:lnTo>
                    <a:lnTo>
                      <a:pt x="497" y="527"/>
                    </a:lnTo>
                    <a:lnTo>
                      <a:pt x="487" y="521"/>
                    </a:lnTo>
                    <a:lnTo>
                      <a:pt x="479" y="515"/>
                    </a:lnTo>
                    <a:lnTo>
                      <a:pt x="471" y="511"/>
                    </a:lnTo>
                    <a:lnTo>
                      <a:pt x="463" y="505"/>
                    </a:lnTo>
                    <a:lnTo>
                      <a:pt x="455" y="501"/>
                    </a:lnTo>
                    <a:lnTo>
                      <a:pt x="447" y="497"/>
                    </a:lnTo>
                    <a:lnTo>
                      <a:pt x="439" y="493"/>
                    </a:lnTo>
                    <a:lnTo>
                      <a:pt x="433" y="491"/>
                    </a:lnTo>
                    <a:lnTo>
                      <a:pt x="425" y="487"/>
                    </a:lnTo>
                    <a:lnTo>
                      <a:pt x="419" y="483"/>
                    </a:lnTo>
                    <a:lnTo>
                      <a:pt x="411" y="481"/>
                    </a:lnTo>
                    <a:lnTo>
                      <a:pt x="405" y="479"/>
                    </a:lnTo>
                    <a:lnTo>
                      <a:pt x="399" y="477"/>
                    </a:lnTo>
                    <a:lnTo>
                      <a:pt x="391" y="475"/>
                    </a:lnTo>
                    <a:lnTo>
                      <a:pt x="385" y="473"/>
                    </a:lnTo>
                    <a:lnTo>
                      <a:pt x="379" y="471"/>
                    </a:lnTo>
                    <a:lnTo>
                      <a:pt x="373" y="469"/>
                    </a:lnTo>
                    <a:lnTo>
                      <a:pt x="367" y="467"/>
                    </a:lnTo>
                    <a:lnTo>
                      <a:pt x="361" y="465"/>
                    </a:lnTo>
                    <a:lnTo>
                      <a:pt x="353" y="465"/>
                    </a:lnTo>
                    <a:lnTo>
                      <a:pt x="346" y="465"/>
                    </a:lnTo>
                    <a:lnTo>
                      <a:pt x="340" y="465"/>
                    </a:lnTo>
                    <a:lnTo>
                      <a:pt x="334" y="465"/>
                    </a:lnTo>
                    <a:lnTo>
                      <a:pt x="328" y="465"/>
                    </a:lnTo>
                    <a:lnTo>
                      <a:pt x="320" y="465"/>
                    </a:lnTo>
                    <a:lnTo>
                      <a:pt x="314" y="465"/>
                    </a:lnTo>
                    <a:lnTo>
                      <a:pt x="306" y="465"/>
                    </a:lnTo>
                    <a:lnTo>
                      <a:pt x="300" y="465"/>
                    </a:lnTo>
                    <a:lnTo>
                      <a:pt x="290" y="465"/>
                    </a:lnTo>
                    <a:lnTo>
                      <a:pt x="284" y="467"/>
                    </a:lnTo>
                    <a:lnTo>
                      <a:pt x="276" y="467"/>
                    </a:lnTo>
                    <a:lnTo>
                      <a:pt x="268" y="469"/>
                    </a:lnTo>
                    <a:lnTo>
                      <a:pt x="260" y="469"/>
                    </a:lnTo>
                    <a:lnTo>
                      <a:pt x="252" y="471"/>
                    </a:lnTo>
                    <a:lnTo>
                      <a:pt x="242" y="471"/>
                    </a:lnTo>
                    <a:lnTo>
                      <a:pt x="234" y="473"/>
                    </a:lnTo>
                    <a:lnTo>
                      <a:pt x="224" y="475"/>
                    </a:lnTo>
                    <a:lnTo>
                      <a:pt x="214" y="477"/>
                    </a:lnTo>
                    <a:lnTo>
                      <a:pt x="206" y="477"/>
                    </a:lnTo>
                    <a:lnTo>
                      <a:pt x="198" y="479"/>
                    </a:lnTo>
                    <a:lnTo>
                      <a:pt x="188" y="481"/>
                    </a:lnTo>
                    <a:lnTo>
                      <a:pt x="177" y="483"/>
                    </a:lnTo>
                    <a:lnTo>
                      <a:pt x="167" y="485"/>
                    </a:lnTo>
                    <a:lnTo>
                      <a:pt x="159" y="489"/>
                    </a:lnTo>
                    <a:lnTo>
                      <a:pt x="149" y="491"/>
                    </a:lnTo>
                    <a:lnTo>
                      <a:pt x="139" y="493"/>
                    </a:lnTo>
                    <a:lnTo>
                      <a:pt x="131" y="497"/>
                    </a:lnTo>
                    <a:lnTo>
                      <a:pt x="123" y="501"/>
                    </a:lnTo>
                    <a:lnTo>
                      <a:pt x="113" y="503"/>
                    </a:lnTo>
                    <a:lnTo>
                      <a:pt x="103" y="509"/>
                    </a:lnTo>
                    <a:lnTo>
                      <a:pt x="95" y="513"/>
                    </a:lnTo>
                    <a:lnTo>
                      <a:pt x="87" y="517"/>
                    </a:lnTo>
                    <a:lnTo>
                      <a:pt x="77" y="521"/>
                    </a:lnTo>
                    <a:lnTo>
                      <a:pt x="69" y="527"/>
                    </a:lnTo>
                    <a:lnTo>
                      <a:pt x="61" y="533"/>
                    </a:lnTo>
                    <a:lnTo>
                      <a:pt x="53" y="539"/>
                    </a:lnTo>
                    <a:lnTo>
                      <a:pt x="45" y="545"/>
                    </a:lnTo>
                    <a:lnTo>
                      <a:pt x="39" y="553"/>
                    </a:lnTo>
                    <a:lnTo>
                      <a:pt x="31" y="559"/>
                    </a:lnTo>
                    <a:lnTo>
                      <a:pt x="25" y="567"/>
                    </a:lnTo>
                    <a:lnTo>
                      <a:pt x="19" y="575"/>
                    </a:lnTo>
                    <a:lnTo>
                      <a:pt x="12" y="583"/>
                    </a:lnTo>
                    <a:lnTo>
                      <a:pt x="6" y="591"/>
                    </a:lnTo>
                    <a:lnTo>
                      <a:pt x="0" y="602"/>
                    </a:lnTo>
                    <a:lnTo>
                      <a:pt x="2" y="593"/>
                    </a:lnTo>
                    <a:lnTo>
                      <a:pt x="4" y="587"/>
                    </a:lnTo>
                    <a:lnTo>
                      <a:pt x="6" y="579"/>
                    </a:lnTo>
                    <a:lnTo>
                      <a:pt x="8" y="573"/>
                    </a:lnTo>
                    <a:lnTo>
                      <a:pt x="12" y="565"/>
                    </a:lnTo>
                    <a:lnTo>
                      <a:pt x="15" y="559"/>
                    </a:lnTo>
                    <a:lnTo>
                      <a:pt x="17" y="551"/>
                    </a:lnTo>
                    <a:lnTo>
                      <a:pt x="21" y="545"/>
                    </a:lnTo>
                    <a:lnTo>
                      <a:pt x="23" y="537"/>
                    </a:lnTo>
                    <a:lnTo>
                      <a:pt x="25" y="531"/>
                    </a:lnTo>
                    <a:lnTo>
                      <a:pt x="29" y="523"/>
                    </a:lnTo>
                    <a:lnTo>
                      <a:pt x="33" y="517"/>
                    </a:lnTo>
                    <a:lnTo>
                      <a:pt x="35" y="511"/>
                    </a:lnTo>
                    <a:lnTo>
                      <a:pt x="39" y="503"/>
                    </a:lnTo>
                    <a:lnTo>
                      <a:pt x="43" y="497"/>
                    </a:lnTo>
                    <a:lnTo>
                      <a:pt x="47" y="491"/>
                    </a:lnTo>
                    <a:lnTo>
                      <a:pt x="51" y="485"/>
                    </a:lnTo>
                    <a:lnTo>
                      <a:pt x="55" y="477"/>
                    </a:lnTo>
                    <a:lnTo>
                      <a:pt x="57" y="471"/>
                    </a:lnTo>
                    <a:lnTo>
                      <a:pt x="63" y="465"/>
                    </a:lnTo>
                    <a:lnTo>
                      <a:pt x="65" y="459"/>
                    </a:lnTo>
                    <a:lnTo>
                      <a:pt x="71" y="451"/>
                    </a:lnTo>
                    <a:lnTo>
                      <a:pt x="75" y="445"/>
                    </a:lnTo>
                    <a:lnTo>
                      <a:pt x="79" y="439"/>
                    </a:lnTo>
                    <a:lnTo>
                      <a:pt x="83" y="432"/>
                    </a:lnTo>
                    <a:lnTo>
                      <a:pt x="87" y="426"/>
                    </a:lnTo>
                    <a:lnTo>
                      <a:pt x="91" y="420"/>
                    </a:lnTo>
                    <a:lnTo>
                      <a:pt x="97" y="414"/>
                    </a:lnTo>
                    <a:lnTo>
                      <a:pt x="101" y="408"/>
                    </a:lnTo>
                    <a:lnTo>
                      <a:pt x="105" y="400"/>
                    </a:lnTo>
                    <a:lnTo>
                      <a:pt x="109" y="396"/>
                    </a:lnTo>
                    <a:lnTo>
                      <a:pt x="113" y="390"/>
                    </a:lnTo>
                    <a:close/>
                  </a:path>
                </a:pathLst>
              </a:custGeom>
              <a:solidFill>
                <a:srgbClr val="FFFFC2"/>
              </a:solidFill>
              <a:ln w="9525">
                <a:noFill/>
                <a:round/>
                <a:headEnd/>
                <a:tailEnd/>
              </a:ln>
            </p:spPr>
            <p:txBody>
              <a:bodyPr/>
              <a:lstStyle/>
              <a:p>
                <a:pPr algn="ctr"/>
                <a:endParaRPr lang="en-US"/>
              </a:p>
            </p:txBody>
          </p:sp>
          <p:sp>
            <p:nvSpPr>
              <p:cNvPr id="15384" name="Freeform 27"/>
              <p:cNvSpPr>
                <a:spLocks/>
              </p:cNvSpPr>
              <p:nvPr/>
            </p:nvSpPr>
            <p:spPr bwMode="auto">
              <a:xfrm>
                <a:off x="4662" y="2580"/>
                <a:ext cx="615" cy="542"/>
              </a:xfrm>
              <a:custGeom>
                <a:avLst/>
                <a:gdLst>
                  <a:gd name="T0" fmla="*/ 199 w 615"/>
                  <a:gd name="T1" fmla="*/ 538 h 542"/>
                  <a:gd name="T2" fmla="*/ 213 w 615"/>
                  <a:gd name="T3" fmla="*/ 524 h 542"/>
                  <a:gd name="T4" fmla="*/ 229 w 615"/>
                  <a:gd name="T5" fmla="*/ 510 h 542"/>
                  <a:gd name="T6" fmla="*/ 243 w 615"/>
                  <a:gd name="T7" fmla="*/ 495 h 542"/>
                  <a:gd name="T8" fmla="*/ 261 w 615"/>
                  <a:gd name="T9" fmla="*/ 477 h 542"/>
                  <a:gd name="T10" fmla="*/ 279 w 615"/>
                  <a:gd name="T11" fmla="*/ 459 h 542"/>
                  <a:gd name="T12" fmla="*/ 300 w 615"/>
                  <a:gd name="T13" fmla="*/ 439 h 542"/>
                  <a:gd name="T14" fmla="*/ 322 w 615"/>
                  <a:gd name="T15" fmla="*/ 417 h 542"/>
                  <a:gd name="T16" fmla="*/ 346 w 615"/>
                  <a:gd name="T17" fmla="*/ 395 h 542"/>
                  <a:gd name="T18" fmla="*/ 368 w 615"/>
                  <a:gd name="T19" fmla="*/ 395 h 542"/>
                  <a:gd name="T20" fmla="*/ 384 w 615"/>
                  <a:gd name="T21" fmla="*/ 395 h 542"/>
                  <a:gd name="T22" fmla="*/ 400 w 615"/>
                  <a:gd name="T23" fmla="*/ 393 h 542"/>
                  <a:gd name="T24" fmla="*/ 418 w 615"/>
                  <a:gd name="T25" fmla="*/ 391 h 542"/>
                  <a:gd name="T26" fmla="*/ 434 w 615"/>
                  <a:gd name="T27" fmla="*/ 387 h 542"/>
                  <a:gd name="T28" fmla="*/ 452 w 615"/>
                  <a:gd name="T29" fmla="*/ 383 h 542"/>
                  <a:gd name="T30" fmla="*/ 469 w 615"/>
                  <a:gd name="T31" fmla="*/ 379 h 542"/>
                  <a:gd name="T32" fmla="*/ 485 w 615"/>
                  <a:gd name="T33" fmla="*/ 371 h 542"/>
                  <a:gd name="T34" fmla="*/ 503 w 615"/>
                  <a:gd name="T35" fmla="*/ 361 h 542"/>
                  <a:gd name="T36" fmla="*/ 519 w 615"/>
                  <a:gd name="T37" fmla="*/ 353 h 542"/>
                  <a:gd name="T38" fmla="*/ 543 w 615"/>
                  <a:gd name="T39" fmla="*/ 330 h 542"/>
                  <a:gd name="T40" fmla="*/ 561 w 615"/>
                  <a:gd name="T41" fmla="*/ 306 h 542"/>
                  <a:gd name="T42" fmla="*/ 577 w 615"/>
                  <a:gd name="T43" fmla="*/ 284 h 542"/>
                  <a:gd name="T44" fmla="*/ 589 w 615"/>
                  <a:gd name="T45" fmla="*/ 262 h 542"/>
                  <a:gd name="T46" fmla="*/ 597 w 615"/>
                  <a:gd name="T47" fmla="*/ 242 h 542"/>
                  <a:gd name="T48" fmla="*/ 605 w 615"/>
                  <a:gd name="T49" fmla="*/ 222 h 542"/>
                  <a:gd name="T50" fmla="*/ 609 w 615"/>
                  <a:gd name="T51" fmla="*/ 200 h 542"/>
                  <a:gd name="T52" fmla="*/ 469 w 615"/>
                  <a:gd name="T53" fmla="*/ 302 h 542"/>
                  <a:gd name="T54" fmla="*/ 444 w 615"/>
                  <a:gd name="T55" fmla="*/ 292 h 542"/>
                  <a:gd name="T56" fmla="*/ 420 w 615"/>
                  <a:gd name="T57" fmla="*/ 284 h 542"/>
                  <a:gd name="T58" fmla="*/ 398 w 615"/>
                  <a:gd name="T59" fmla="*/ 280 h 542"/>
                  <a:gd name="T60" fmla="*/ 382 w 615"/>
                  <a:gd name="T61" fmla="*/ 278 h 542"/>
                  <a:gd name="T62" fmla="*/ 358 w 615"/>
                  <a:gd name="T63" fmla="*/ 278 h 542"/>
                  <a:gd name="T64" fmla="*/ 344 w 615"/>
                  <a:gd name="T65" fmla="*/ 278 h 542"/>
                  <a:gd name="T66" fmla="*/ 316 w 615"/>
                  <a:gd name="T67" fmla="*/ 276 h 542"/>
                  <a:gd name="T68" fmla="*/ 293 w 615"/>
                  <a:gd name="T69" fmla="*/ 264 h 542"/>
                  <a:gd name="T70" fmla="*/ 275 w 615"/>
                  <a:gd name="T71" fmla="*/ 252 h 542"/>
                  <a:gd name="T72" fmla="*/ 259 w 615"/>
                  <a:gd name="T73" fmla="*/ 242 h 542"/>
                  <a:gd name="T74" fmla="*/ 241 w 615"/>
                  <a:gd name="T75" fmla="*/ 232 h 542"/>
                  <a:gd name="T76" fmla="*/ 227 w 615"/>
                  <a:gd name="T77" fmla="*/ 224 h 542"/>
                  <a:gd name="T78" fmla="*/ 211 w 615"/>
                  <a:gd name="T79" fmla="*/ 216 h 542"/>
                  <a:gd name="T80" fmla="*/ 195 w 615"/>
                  <a:gd name="T81" fmla="*/ 208 h 542"/>
                  <a:gd name="T82" fmla="*/ 177 w 615"/>
                  <a:gd name="T83" fmla="*/ 202 h 542"/>
                  <a:gd name="T84" fmla="*/ 159 w 615"/>
                  <a:gd name="T85" fmla="*/ 196 h 542"/>
                  <a:gd name="T86" fmla="*/ 139 w 615"/>
                  <a:gd name="T87" fmla="*/ 190 h 542"/>
                  <a:gd name="T88" fmla="*/ 0 w 615"/>
                  <a:gd name="T89" fmla="*/ 2 h 542"/>
                  <a:gd name="T90" fmla="*/ 0 w 615"/>
                  <a:gd name="T91" fmla="*/ 18 h 542"/>
                  <a:gd name="T92" fmla="*/ 2 w 615"/>
                  <a:gd name="T93" fmla="*/ 35 h 542"/>
                  <a:gd name="T94" fmla="*/ 4 w 615"/>
                  <a:gd name="T95" fmla="*/ 53 h 542"/>
                  <a:gd name="T96" fmla="*/ 8 w 615"/>
                  <a:gd name="T97" fmla="*/ 75 h 542"/>
                  <a:gd name="T98" fmla="*/ 14 w 615"/>
                  <a:gd name="T99" fmla="*/ 101 h 542"/>
                  <a:gd name="T100" fmla="*/ 22 w 615"/>
                  <a:gd name="T101" fmla="*/ 127 h 542"/>
                  <a:gd name="T102" fmla="*/ 34 w 615"/>
                  <a:gd name="T103" fmla="*/ 153 h 542"/>
                  <a:gd name="T104" fmla="*/ 48 w 615"/>
                  <a:gd name="T105" fmla="*/ 181 h 542"/>
                  <a:gd name="T106" fmla="*/ 66 w 615"/>
                  <a:gd name="T107" fmla="*/ 212 h 542"/>
                  <a:gd name="T108" fmla="*/ 82 w 615"/>
                  <a:gd name="T109" fmla="*/ 236 h 542"/>
                  <a:gd name="T110" fmla="*/ 100 w 615"/>
                  <a:gd name="T111" fmla="*/ 258 h 542"/>
                  <a:gd name="T112" fmla="*/ 116 w 615"/>
                  <a:gd name="T113" fmla="*/ 274 h 542"/>
                  <a:gd name="T114" fmla="*/ 131 w 615"/>
                  <a:gd name="T115" fmla="*/ 290 h 542"/>
                  <a:gd name="T116" fmla="*/ 155 w 615"/>
                  <a:gd name="T117" fmla="*/ 308 h 542"/>
                  <a:gd name="T118" fmla="*/ 171 w 615"/>
                  <a:gd name="T119" fmla="*/ 318 h 542"/>
                  <a:gd name="T120" fmla="*/ 74 w 615"/>
                  <a:gd name="T121" fmla="*/ 491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5"/>
                  <a:gd name="T184" fmla="*/ 0 h 542"/>
                  <a:gd name="T185" fmla="*/ 615 w 615"/>
                  <a:gd name="T186" fmla="*/ 542 h 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5" h="542">
                    <a:moveTo>
                      <a:pt x="195" y="542"/>
                    </a:moveTo>
                    <a:lnTo>
                      <a:pt x="195" y="540"/>
                    </a:lnTo>
                    <a:lnTo>
                      <a:pt x="199" y="538"/>
                    </a:lnTo>
                    <a:lnTo>
                      <a:pt x="201" y="536"/>
                    </a:lnTo>
                    <a:lnTo>
                      <a:pt x="207" y="532"/>
                    </a:lnTo>
                    <a:lnTo>
                      <a:pt x="213" y="524"/>
                    </a:lnTo>
                    <a:lnTo>
                      <a:pt x="219" y="518"/>
                    </a:lnTo>
                    <a:lnTo>
                      <a:pt x="223" y="512"/>
                    </a:lnTo>
                    <a:lnTo>
                      <a:pt x="229" y="510"/>
                    </a:lnTo>
                    <a:lnTo>
                      <a:pt x="233" y="503"/>
                    </a:lnTo>
                    <a:lnTo>
                      <a:pt x="239" y="499"/>
                    </a:lnTo>
                    <a:lnTo>
                      <a:pt x="243" y="495"/>
                    </a:lnTo>
                    <a:lnTo>
                      <a:pt x="249" y="489"/>
                    </a:lnTo>
                    <a:lnTo>
                      <a:pt x="255" y="483"/>
                    </a:lnTo>
                    <a:lnTo>
                      <a:pt x="261" y="477"/>
                    </a:lnTo>
                    <a:lnTo>
                      <a:pt x="267" y="471"/>
                    </a:lnTo>
                    <a:lnTo>
                      <a:pt x="273" y="465"/>
                    </a:lnTo>
                    <a:lnTo>
                      <a:pt x="279" y="459"/>
                    </a:lnTo>
                    <a:lnTo>
                      <a:pt x="287" y="453"/>
                    </a:lnTo>
                    <a:lnTo>
                      <a:pt x="293" y="445"/>
                    </a:lnTo>
                    <a:lnTo>
                      <a:pt x="300" y="439"/>
                    </a:lnTo>
                    <a:lnTo>
                      <a:pt x="306" y="431"/>
                    </a:lnTo>
                    <a:lnTo>
                      <a:pt x="316" y="425"/>
                    </a:lnTo>
                    <a:lnTo>
                      <a:pt x="322" y="417"/>
                    </a:lnTo>
                    <a:lnTo>
                      <a:pt x="330" y="409"/>
                    </a:lnTo>
                    <a:lnTo>
                      <a:pt x="338" y="401"/>
                    </a:lnTo>
                    <a:lnTo>
                      <a:pt x="346" y="395"/>
                    </a:lnTo>
                    <a:lnTo>
                      <a:pt x="354" y="395"/>
                    </a:lnTo>
                    <a:lnTo>
                      <a:pt x="364" y="395"/>
                    </a:lnTo>
                    <a:lnTo>
                      <a:pt x="368" y="395"/>
                    </a:lnTo>
                    <a:lnTo>
                      <a:pt x="374" y="395"/>
                    </a:lnTo>
                    <a:lnTo>
                      <a:pt x="380" y="395"/>
                    </a:lnTo>
                    <a:lnTo>
                      <a:pt x="384" y="395"/>
                    </a:lnTo>
                    <a:lnTo>
                      <a:pt x="390" y="393"/>
                    </a:lnTo>
                    <a:lnTo>
                      <a:pt x="394" y="393"/>
                    </a:lnTo>
                    <a:lnTo>
                      <a:pt x="400" y="393"/>
                    </a:lnTo>
                    <a:lnTo>
                      <a:pt x="406" y="393"/>
                    </a:lnTo>
                    <a:lnTo>
                      <a:pt x="412" y="391"/>
                    </a:lnTo>
                    <a:lnTo>
                      <a:pt x="418" y="391"/>
                    </a:lnTo>
                    <a:lnTo>
                      <a:pt x="422" y="389"/>
                    </a:lnTo>
                    <a:lnTo>
                      <a:pt x="430" y="389"/>
                    </a:lnTo>
                    <a:lnTo>
                      <a:pt x="434" y="387"/>
                    </a:lnTo>
                    <a:lnTo>
                      <a:pt x="440" y="387"/>
                    </a:lnTo>
                    <a:lnTo>
                      <a:pt x="446" y="385"/>
                    </a:lnTo>
                    <a:lnTo>
                      <a:pt x="452" y="383"/>
                    </a:lnTo>
                    <a:lnTo>
                      <a:pt x="456" y="383"/>
                    </a:lnTo>
                    <a:lnTo>
                      <a:pt x="462" y="381"/>
                    </a:lnTo>
                    <a:lnTo>
                      <a:pt x="469" y="379"/>
                    </a:lnTo>
                    <a:lnTo>
                      <a:pt x="475" y="377"/>
                    </a:lnTo>
                    <a:lnTo>
                      <a:pt x="481" y="373"/>
                    </a:lnTo>
                    <a:lnTo>
                      <a:pt x="485" y="371"/>
                    </a:lnTo>
                    <a:lnTo>
                      <a:pt x="491" y="369"/>
                    </a:lnTo>
                    <a:lnTo>
                      <a:pt x="497" y="365"/>
                    </a:lnTo>
                    <a:lnTo>
                      <a:pt x="503" y="361"/>
                    </a:lnTo>
                    <a:lnTo>
                      <a:pt x="507" y="359"/>
                    </a:lnTo>
                    <a:lnTo>
                      <a:pt x="513" y="355"/>
                    </a:lnTo>
                    <a:lnTo>
                      <a:pt x="519" y="353"/>
                    </a:lnTo>
                    <a:lnTo>
                      <a:pt x="527" y="344"/>
                    </a:lnTo>
                    <a:lnTo>
                      <a:pt x="535" y="336"/>
                    </a:lnTo>
                    <a:lnTo>
                      <a:pt x="543" y="330"/>
                    </a:lnTo>
                    <a:lnTo>
                      <a:pt x="549" y="322"/>
                    </a:lnTo>
                    <a:lnTo>
                      <a:pt x="555" y="314"/>
                    </a:lnTo>
                    <a:lnTo>
                      <a:pt x="561" y="306"/>
                    </a:lnTo>
                    <a:lnTo>
                      <a:pt x="567" y="300"/>
                    </a:lnTo>
                    <a:lnTo>
                      <a:pt x="573" y="294"/>
                    </a:lnTo>
                    <a:lnTo>
                      <a:pt x="577" y="284"/>
                    </a:lnTo>
                    <a:lnTo>
                      <a:pt x="581" y="278"/>
                    </a:lnTo>
                    <a:lnTo>
                      <a:pt x="585" y="270"/>
                    </a:lnTo>
                    <a:lnTo>
                      <a:pt x="589" y="262"/>
                    </a:lnTo>
                    <a:lnTo>
                      <a:pt x="593" y="254"/>
                    </a:lnTo>
                    <a:lnTo>
                      <a:pt x="595" y="248"/>
                    </a:lnTo>
                    <a:lnTo>
                      <a:pt x="597" y="242"/>
                    </a:lnTo>
                    <a:lnTo>
                      <a:pt x="601" y="236"/>
                    </a:lnTo>
                    <a:lnTo>
                      <a:pt x="603" y="228"/>
                    </a:lnTo>
                    <a:lnTo>
                      <a:pt x="605" y="222"/>
                    </a:lnTo>
                    <a:lnTo>
                      <a:pt x="607" y="216"/>
                    </a:lnTo>
                    <a:lnTo>
                      <a:pt x="609" y="210"/>
                    </a:lnTo>
                    <a:lnTo>
                      <a:pt x="609" y="200"/>
                    </a:lnTo>
                    <a:lnTo>
                      <a:pt x="613" y="184"/>
                    </a:lnTo>
                    <a:lnTo>
                      <a:pt x="615" y="175"/>
                    </a:lnTo>
                    <a:lnTo>
                      <a:pt x="469" y="302"/>
                    </a:lnTo>
                    <a:lnTo>
                      <a:pt x="460" y="298"/>
                    </a:lnTo>
                    <a:lnTo>
                      <a:pt x="454" y="294"/>
                    </a:lnTo>
                    <a:lnTo>
                      <a:pt x="444" y="292"/>
                    </a:lnTo>
                    <a:lnTo>
                      <a:pt x="438" y="290"/>
                    </a:lnTo>
                    <a:lnTo>
                      <a:pt x="430" y="286"/>
                    </a:lnTo>
                    <a:lnTo>
                      <a:pt x="420" y="284"/>
                    </a:lnTo>
                    <a:lnTo>
                      <a:pt x="412" y="282"/>
                    </a:lnTo>
                    <a:lnTo>
                      <a:pt x="404" y="282"/>
                    </a:lnTo>
                    <a:lnTo>
                      <a:pt x="398" y="280"/>
                    </a:lnTo>
                    <a:lnTo>
                      <a:pt x="394" y="280"/>
                    </a:lnTo>
                    <a:lnTo>
                      <a:pt x="388" y="278"/>
                    </a:lnTo>
                    <a:lnTo>
                      <a:pt x="382" y="278"/>
                    </a:lnTo>
                    <a:lnTo>
                      <a:pt x="372" y="278"/>
                    </a:lnTo>
                    <a:lnTo>
                      <a:pt x="364" y="278"/>
                    </a:lnTo>
                    <a:lnTo>
                      <a:pt x="358" y="278"/>
                    </a:lnTo>
                    <a:lnTo>
                      <a:pt x="354" y="278"/>
                    </a:lnTo>
                    <a:lnTo>
                      <a:pt x="348" y="278"/>
                    </a:lnTo>
                    <a:lnTo>
                      <a:pt x="344" y="278"/>
                    </a:lnTo>
                    <a:lnTo>
                      <a:pt x="332" y="278"/>
                    </a:lnTo>
                    <a:lnTo>
                      <a:pt x="324" y="280"/>
                    </a:lnTo>
                    <a:lnTo>
                      <a:pt x="316" y="276"/>
                    </a:lnTo>
                    <a:lnTo>
                      <a:pt x="308" y="270"/>
                    </a:lnTo>
                    <a:lnTo>
                      <a:pt x="302" y="266"/>
                    </a:lnTo>
                    <a:lnTo>
                      <a:pt x="293" y="264"/>
                    </a:lnTo>
                    <a:lnTo>
                      <a:pt x="287" y="258"/>
                    </a:lnTo>
                    <a:lnTo>
                      <a:pt x="281" y="254"/>
                    </a:lnTo>
                    <a:lnTo>
                      <a:pt x="275" y="252"/>
                    </a:lnTo>
                    <a:lnTo>
                      <a:pt x="269" y="248"/>
                    </a:lnTo>
                    <a:lnTo>
                      <a:pt x="265" y="244"/>
                    </a:lnTo>
                    <a:lnTo>
                      <a:pt x="259" y="242"/>
                    </a:lnTo>
                    <a:lnTo>
                      <a:pt x="253" y="238"/>
                    </a:lnTo>
                    <a:lnTo>
                      <a:pt x="247" y="234"/>
                    </a:lnTo>
                    <a:lnTo>
                      <a:pt x="241" y="232"/>
                    </a:lnTo>
                    <a:lnTo>
                      <a:pt x="237" y="230"/>
                    </a:lnTo>
                    <a:lnTo>
                      <a:pt x="231" y="226"/>
                    </a:lnTo>
                    <a:lnTo>
                      <a:pt x="227" y="224"/>
                    </a:lnTo>
                    <a:lnTo>
                      <a:pt x="221" y="222"/>
                    </a:lnTo>
                    <a:lnTo>
                      <a:pt x="217" y="218"/>
                    </a:lnTo>
                    <a:lnTo>
                      <a:pt x="211" y="216"/>
                    </a:lnTo>
                    <a:lnTo>
                      <a:pt x="205" y="214"/>
                    </a:lnTo>
                    <a:lnTo>
                      <a:pt x="201" y="212"/>
                    </a:lnTo>
                    <a:lnTo>
                      <a:pt x="195" y="208"/>
                    </a:lnTo>
                    <a:lnTo>
                      <a:pt x="189" y="206"/>
                    </a:lnTo>
                    <a:lnTo>
                      <a:pt x="183" y="204"/>
                    </a:lnTo>
                    <a:lnTo>
                      <a:pt x="177" y="202"/>
                    </a:lnTo>
                    <a:lnTo>
                      <a:pt x="171" y="200"/>
                    </a:lnTo>
                    <a:lnTo>
                      <a:pt x="165" y="198"/>
                    </a:lnTo>
                    <a:lnTo>
                      <a:pt x="159" y="196"/>
                    </a:lnTo>
                    <a:lnTo>
                      <a:pt x="151" y="194"/>
                    </a:lnTo>
                    <a:lnTo>
                      <a:pt x="145" y="192"/>
                    </a:lnTo>
                    <a:lnTo>
                      <a:pt x="139" y="190"/>
                    </a:lnTo>
                    <a:lnTo>
                      <a:pt x="131" y="190"/>
                    </a:lnTo>
                    <a:lnTo>
                      <a:pt x="0" y="0"/>
                    </a:lnTo>
                    <a:lnTo>
                      <a:pt x="0" y="2"/>
                    </a:lnTo>
                    <a:lnTo>
                      <a:pt x="0" y="6"/>
                    </a:lnTo>
                    <a:lnTo>
                      <a:pt x="0" y="10"/>
                    </a:lnTo>
                    <a:lnTo>
                      <a:pt x="0" y="18"/>
                    </a:lnTo>
                    <a:lnTo>
                      <a:pt x="0" y="23"/>
                    </a:lnTo>
                    <a:lnTo>
                      <a:pt x="0" y="29"/>
                    </a:lnTo>
                    <a:lnTo>
                      <a:pt x="2" y="35"/>
                    </a:lnTo>
                    <a:lnTo>
                      <a:pt x="2" y="41"/>
                    </a:lnTo>
                    <a:lnTo>
                      <a:pt x="2" y="47"/>
                    </a:lnTo>
                    <a:lnTo>
                      <a:pt x="4" y="53"/>
                    </a:lnTo>
                    <a:lnTo>
                      <a:pt x="4" y="61"/>
                    </a:lnTo>
                    <a:lnTo>
                      <a:pt x="8" y="69"/>
                    </a:lnTo>
                    <a:lnTo>
                      <a:pt x="8" y="75"/>
                    </a:lnTo>
                    <a:lnTo>
                      <a:pt x="10" y="83"/>
                    </a:lnTo>
                    <a:lnTo>
                      <a:pt x="12" y="91"/>
                    </a:lnTo>
                    <a:lnTo>
                      <a:pt x="14" y="101"/>
                    </a:lnTo>
                    <a:lnTo>
                      <a:pt x="16" y="109"/>
                    </a:lnTo>
                    <a:lnTo>
                      <a:pt x="20" y="117"/>
                    </a:lnTo>
                    <a:lnTo>
                      <a:pt x="22" y="127"/>
                    </a:lnTo>
                    <a:lnTo>
                      <a:pt x="26" y="135"/>
                    </a:lnTo>
                    <a:lnTo>
                      <a:pt x="28" y="143"/>
                    </a:lnTo>
                    <a:lnTo>
                      <a:pt x="34" y="153"/>
                    </a:lnTo>
                    <a:lnTo>
                      <a:pt x="38" y="163"/>
                    </a:lnTo>
                    <a:lnTo>
                      <a:pt x="42" y="173"/>
                    </a:lnTo>
                    <a:lnTo>
                      <a:pt x="48" y="181"/>
                    </a:lnTo>
                    <a:lnTo>
                      <a:pt x="52" y="192"/>
                    </a:lnTo>
                    <a:lnTo>
                      <a:pt x="58" y="202"/>
                    </a:lnTo>
                    <a:lnTo>
                      <a:pt x="66" y="212"/>
                    </a:lnTo>
                    <a:lnTo>
                      <a:pt x="72" y="220"/>
                    </a:lnTo>
                    <a:lnTo>
                      <a:pt x="78" y="228"/>
                    </a:lnTo>
                    <a:lnTo>
                      <a:pt x="82" y="236"/>
                    </a:lnTo>
                    <a:lnTo>
                      <a:pt x="90" y="244"/>
                    </a:lnTo>
                    <a:lnTo>
                      <a:pt x="94" y="250"/>
                    </a:lnTo>
                    <a:lnTo>
                      <a:pt x="100" y="258"/>
                    </a:lnTo>
                    <a:lnTo>
                      <a:pt x="106" y="264"/>
                    </a:lnTo>
                    <a:lnTo>
                      <a:pt x="112" y="270"/>
                    </a:lnTo>
                    <a:lnTo>
                      <a:pt x="116" y="274"/>
                    </a:lnTo>
                    <a:lnTo>
                      <a:pt x="120" y="280"/>
                    </a:lnTo>
                    <a:lnTo>
                      <a:pt x="126" y="284"/>
                    </a:lnTo>
                    <a:lnTo>
                      <a:pt x="131" y="290"/>
                    </a:lnTo>
                    <a:lnTo>
                      <a:pt x="141" y="296"/>
                    </a:lnTo>
                    <a:lnTo>
                      <a:pt x="149" y="304"/>
                    </a:lnTo>
                    <a:lnTo>
                      <a:pt x="155" y="308"/>
                    </a:lnTo>
                    <a:lnTo>
                      <a:pt x="161" y="312"/>
                    </a:lnTo>
                    <a:lnTo>
                      <a:pt x="167" y="316"/>
                    </a:lnTo>
                    <a:lnTo>
                      <a:pt x="171" y="318"/>
                    </a:lnTo>
                    <a:lnTo>
                      <a:pt x="177" y="320"/>
                    </a:lnTo>
                    <a:lnTo>
                      <a:pt x="179" y="322"/>
                    </a:lnTo>
                    <a:lnTo>
                      <a:pt x="74" y="491"/>
                    </a:lnTo>
                    <a:lnTo>
                      <a:pt x="195" y="542"/>
                    </a:lnTo>
                    <a:close/>
                  </a:path>
                </a:pathLst>
              </a:custGeom>
              <a:solidFill>
                <a:srgbClr val="000000"/>
              </a:solidFill>
              <a:ln w="9525">
                <a:noFill/>
                <a:round/>
                <a:headEnd/>
                <a:tailEnd/>
              </a:ln>
            </p:spPr>
            <p:txBody>
              <a:bodyPr/>
              <a:lstStyle/>
              <a:p>
                <a:pPr algn="ctr"/>
                <a:endParaRPr lang="en-US"/>
              </a:p>
            </p:txBody>
          </p:sp>
          <p:sp>
            <p:nvSpPr>
              <p:cNvPr id="15385" name="Freeform 28"/>
              <p:cNvSpPr>
                <a:spLocks/>
              </p:cNvSpPr>
              <p:nvPr/>
            </p:nvSpPr>
            <p:spPr bwMode="auto">
              <a:xfrm>
                <a:off x="4921" y="2770"/>
                <a:ext cx="89" cy="142"/>
              </a:xfrm>
              <a:custGeom>
                <a:avLst/>
                <a:gdLst>
                  <a:gd name="T0" fmla="*/ 0 w 89"/>
                  <a:gd name="T1" fmla="*/ 110 h 142"/>
                  <a:gd name="T2" fmla="*/ 41 w 89"/>
                  <a:gd name="T3" fmla="*/ 48 h 142"/>
                  <a:gd name="T4" fmla="*/ 26 w 89"/>
                  <a:gd name="T5" fmla="*/ 50 h 142"/>
                  <a:gd name="T6" fmla="*/ 26 w 89"/>
                  <a:gd name="T7" fmla="*/ 46 h 142"/>
                  <a:gd name="T8" fmla="*/ 28 w 89"/>
                  <a:gd name="T9" fmla="*/ 42 h 142"/>
                  <a:gd name="T10" fmla="*/ 28 w 89"/>
                  <a:gd name="T11" fmla="*/ 40 h 142"/>
                  <a:gd name="T12" fmla="*/ 32 w 89"/>
                  <a:gd name="T13" fmla="*/ 40 h 142"/>
                  <a:gd name="T14" fmla="*/ 34 w 89"/>
                  <a:gd name="T15" fmla="*/ 38 h 142"/>
                  <a:gd name="T16" fmla="*/ 41 w 89"/>
                  <a:gd name="T17" fmla="*/ 36 h 142"/>
                  <a:gd name="T18" fmla="*/ 16 w 89"/>
                  <a:gd name="T19" fmla="*/ 38 h 142"/>
                  <a:gd name="T20" fmla="*/ 18 w 89"/>
                  <a:gd name="T21" fmla="*/ 32 h 142"/>
                  <a:gd name="T22" fmla="*/ 22 w 89"/>
                  <a:gd name="T23" fmla="*/ 26 h 142"/>
                  <a:gd name="T24" fmla="*/ 24 w 89"/>
                  <a:gd name="T25" fmla="*/ 24 h 142"/>
                  <a:gd name="T26" fmla="*/ 28 w 89"/>
                  <a:gd name="T27" fmla="*/ 22 h 142"/>
                  <a:gd name="T28" fmla="*/ 34 w 89"/>
                  <a:gd name="T29" fmla="*/ 20 h 142"/>
                  <a:gd name="T30" fmla="*/ 41 w 89"/>
                  <a:gd name="T31" fmla="*/ 18 h 142"/>
                  <a:gd name="T32" fmla="*/ 16 w 89"/>
                  <a:gd name="T33" fmla="*/ 22 h 142"/>
                  <a:gd name="T34" fmla="*/ 18 w 89"/>
                  <a:gd name="T35" fmla="*/ 16 h 142"/>
                  <a:gd name="T36" fmla="*/ 22 w 89"/>
                  <a:gd name="T37" fmla="*/ 14 h 142"/>
                  <a:gd name="T38" fmla="*/ 26 w 89"/>
                  <a:gd name="T39" fmla="*/ 8 h 142"/>
                  <a:gd name="T40" fmla="*/ 34 w 89"/>
                  <a:gd name="T41" fmla="*/ 6 h 142"/>
                  <a:gd name="T42" fmla="*/ 39 w 89"/>
                  <a:gd name="T43" fmla="*/ 2 h 142"/>
                  <a:gd name="T44" fmla="*/ 47 w 89"/>
                  <a:gd name="T45" fmla="*/ 2 h 142"/>
                  <a:gd name="T46" fmla="*/ 55 w 89"/>
                  <a:gd name="T47" fmla="*/ 0 h 142"/>
                  <a:gd name="T48" fmla="*/ 63 w 89"/>
                  <a:gd name="T49" fmla="*/ 2 h 142"/>
                  <a:gd name="T50" fmla="*/ 71 w 89"/>
                  <a:gd name="T51" fmla="*/ 0 h 142"/>
                  <a:gd name="T52" fmla="*/ 79 w 89"/>
                  <a:gd name="T53" fmla="*/ 0 h 142"/>
                  <a:gd name="T54" fmla="*/ 85 w 89"/>
                  <a:gd name="T55" fmla="*/ 2 h 142"/>
                  <a:gd name="T56" fmla="*/ 89 w 89"/>
                  <a:gd name="T57" fmla="*/ 8 h 142"/>
                  <a:gd name="T58" fmla="*/ 85 w 89"/>
                  <a:gd name="T59" fmla="*/ 16 h 142"/>
                  <a:gd name="T60" fmla="*/ 89 w 89"/>
                  <a:gd name="T61" fmla="*/ 52 h 142"/>
                  <a:gd name="T62" fmla="*/ 83 w 89"/>
                  <a:gd name="T63" fmla="*/ 52 h 142"/>
                  <a:gd name="T64" fmla="*/ 83 w 89"/>
                  <a:gd name="T65" fmla="*/ 70 h 142"/>
                  <a:gd name="T66" fmla="*/ 73 w 89"/>
                  <a:gd name="T67" fmla="*/ 70 h 142"/>
                  <a:gd name="T68" fmla="*/ 87 w 89"/>
                  <a:gd name="T69" fmla="*/ 142 h 142"/>
                  <a:gd name="T70" fmla="*/ 0 w 89"/>
                  <a:gd name="T71" fmla="*/ 110 h 142"/>
                  <a:gd name="T72" fmla="*/ 0 w 89"/>
                  <a:gd name="T73" fmla="*/ 11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42"/>
                  <a:gd name="T113" fmla="*/ 89 w 8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42">
                    <a:moveTo>
                      <a:pt x="0" y="110"/>
                    </a:moveTo>
                    <a:lnTo>
                      <a:pt x="41" y="48"/>
                    </a:lnTo>
                    <a:lnTo>
                      <a:pt x="26" y="50"/>
                    </a:lnTo>
                    <a:lnTo>
                      <a:pt x="26" y="46"/>
                    </a:lnTo>
                    <a:lnTo>
                      <a:pt x="28" y="42"/>
                    </a:lnTo>
                    <a:lnTo>
                      <a:pt x="28" y="40"/>
                    </a:lnTo>
                    <a:lnTo>
                      <a:pt x="32" y="40"/>
                    </a:lnTo>
                    <a:lnTo>
                      <a:pt x="34" y="38"/>
                    </a:lnTo>
                    <a:lnTo>
                      <a:pt x="41" y="36"/>
                    </a:lnTo>
                    <a:lnTo>
                      <a:pt x="16" y="38"/>
                    </a:lnTo>
                    <a:lnTo>
                      <a:pt x="18" y="32"/>
                    </a:lnTo>
                    <a:lnTo>
                      <a:pt x="22" y="26"/>
                    </a:lnTo>
                    <a:lnTo>
                      <a:pt x="24" y="24"/>
                    </a:lnTo>
                    <a:lnTo>
                      <a:pt x="28" y="22"/>
                    </a:lnTo>
                    <a:lnTo>
                      <a:pt x="34" y="20"/>
                    </a:lnTo>
                    <a:lnTo>
                      <a:pt x="41" y="18"/>
                    </a:lnTo>
                    <a:lnTo>
                      <a:pt x="16" y="22"/>
                    </a:lnTo>
                    <a:lnTo>
                      <a:pt x="18" y="16"/>
                    </a:lnTo>
                    <a:lnTo>
                      <a:pt x="22" y="14"/>
                    </a:lnTo>
                    <a:lnTo>
                      <a:pt x="26" y="8"/>
                    </a:lnTo>
                    <a:lnTo>
                      <a:pt x="34" y="6"/>
                    </a:lnTo>
                    <a:lnTo>
                      <a:pt x="39" y="2"/>
                    </a:lnTo>
                    <a:lnTo>
                      <a:pt x="47" y="2"/>
                    </a:lnTo>
                    <a:lnTo>
                      <a:pt x="55" y="0"/>
                    </a:lnTo>
                    <a:lnTo>
                      <a:pt x="63" y="2"/>
                    </a:lnTo>
                    <a:lnTo>
                      <a:pt x="71" y="0"/>
                    </a:lnTo>
                    <a:lnTo>
                      <a:pt x="79" y="0"/>
                    </a:lnTo>
                    <a:lnTo>
                      <a:pt x="85" y="2"/>
                    </a:lnTo>
                    <a:lnTo>
                      <a:pt x="89" y="8"/>
                    </a:lnTo>
                    <a:lnTo>
                      <a:pt x="85" y="16"/>
                    </a:lnTo>
                    <a:lnTo>
                      <a:pt x="89" y="52"/>
                    </a:lnTo>
                    <a:lnTo>
                      <a:pt x="83" y="52"/>
                    </a:lnTo>
                    <a:lnTo>
                      <a:pt x="83" y="70"/>
                    </a:lnTo>
                    <a:lnTo>
                      <a:pt x="73" y="70"/>
                    </a:lnTo>
                    <a:lnTo>
                      <a:pt x="87" y="142"/>
                    </a:lnTo>
                    <a:lnTo>
                      <a:pt x="0" y="110"/>
                    </a:lnTo>
                    <a:close/>
                  </a:path>
                </a:pathLst>
              </a:custGeom>
              <a:solidFill>
                <a:srgbClr val="000000"/>
              </a:solidFill>
              <a:ln w="9525">
                <a:noFill/>
                <a:round/>
                <a:headEnd/>
                <a:tailEnd/>
              </a:ln>
            </p:spPr>
            <p:txBody>
              <a:bodyPr/>
              <a:lstStyle/>
              <a:p>
                <a:pPr algn="ctr"/>
                <a:endParaRPr lang="en-US"/>
              </a:p>
            </p:txBody>
          </p:sp>
          <p:sp>
            <p:nvSpPr>
              <p:cNvPr id="15386" name="Freeform 29"/>
              <p:cNvSpPr>
                <a:spLocks/>
              </p:cNvSpPr>
              <p:nvPr/>
            </p:nvSpPr>
            <p:spPr bwMode="auto">
              <a:xfrm>
                <a:off x="4201" y="3027"/>
                <a:ext cx="708" cy="397"/>
              </a:xfrm>
              <a:custGeom>
                <a:avLst/>
                <a:gdLst>
                  <a:gd name="T0" fmla="*/ 312 w 708"/>
                  <a:gd name="T1" fmla="*/ 149 h 397"/>
                  <a:gd name="T2" fmla="*/ 276 w 708"/>
                  <a:gd name="T3" fmla="*/ 115 h 397"/>
                  <a:gd name="T4" fmla="*/ 233 w 708"/>
                  <a:gd name="T5" fmla="*/ 89 h 397"/>
                  <a:gd name="T6" fmla="*/ 209 w 708"/>
                  <a:gd name="T7" fmla="*/ 77 h 397"/>
                  <a:gd name="T8" fmla="*/ 181 w 708"/>
                  <a:gd name="T9" fmla="*/ 67 h 397"/>
                  <a:gd name="T10" fmla="*/ 153 w 708"/>
                  <a:gd name="T11" fmla="*/ 58 h 397"/>
                  <a:gd name="T12" fmla="*/ 123 w 708"/>
                  <a:gd name="T13" fmla="*/ 50 h 397"/>
                  <a:gd name="T14" fmla="*/ 93 w 708"/>
                  <a:gd name="T15" fmla="*/ 44 h 397"/>
                  <a:gd name="T16" fmla="*/ 58 w 708"/>
                  <a:gd name="T17" fmla="*/ 42 h 397"/>
                  <a:gd name="T18" fmla="*/ 26 w 708"/>
                  <a:gd name="T19" fmla="*/ 42 h 397"/>
                  <a:gd name="T20" fmla="*/ 264 w 708"/>
                  <a:gd name="T21" fmla="*/ 242 h 397"/>
                  <a:gd name="T22" fmla="*/ 304 w 708"/>
                  <a:gd name="T23" fmla="*/ 252 h 397"/>
                  <a:gd name="T24" fmla="*/ 344 w 708"/>
                  <a:gd name="T25" fmla="*/ 256 h 397"/>
                  <a:gd name="T26" fmla="*/ 380 w 708"/>
                  <a:gd name="T27" fmla="*/ 256 h 397"/>
                  <a:gd name="T28" fmla="*/ 412 w 708"/>
                  <a:gd name="T29" fmla="*/ 250 h 397"/>
                  <a:gd name="T30" fmla="*/ 445 w 708"/>
                  <a:gd name="T31" fmla="*/ 242 h 397"/>
                  <a:gd name="T32" fmla="*/ 471 w 708"/>
                  <a:gd name="T33" fmla="*/ 230 h 397"/>
                  <a:gd name="T34" fmla="*/ 507 w 708"/>
                  <a:gd name="T35" fmla="*/ 209 h 397"/>
                  <a:gd name="T36" fmla="*/ 541 w 708"/>
                  <a:gd name="T37" fmla="*/ 185 h 397"/>
                  <a:gd name="T38" fmla="*/ 483 w 708"/>
                  <a:gd name="T39" fmla="*/ 320 h 397"/>
                  <a:gd name="T40" fmla="*/ 443 w 708"/>
                  <a:gd name="T41" fmla="*/ 300 h 397"/>
                  <a:gd name="T42" fmla="*/ 414 w 708"/>
                  <a:gd name="T43" fmla="*/ 292 h 397"/>
                  <a:gd name="T44" fmla="*/ 388 w 708"/>
                  <a:gd name="T45" fmla="*/ 284 h 397"/>
                  <a:gd name="T46" fmla="*/ 358 w 708"/>
                  <a:gd name="T47" fmla="*/ 278 h 397"/>
                  <a:gd name="T48" fmla="*/ 328 w 708"/>
                  <a:gd name="T49" fmla="*/ 272 h 397"/>
                  <a:gd name="T50" fmla="*/ 298 w 708"/>
                  <a:gd name="T51" fmla="*/ 270 h 397"/>
                  <a:gd name="T52" fmla="*/ 266 w 708"/>
                  <a:gd name="T53" fmla="*/ 268 h 397"/>
                  <a:gd name="T54" fmla="*/ 235 w 708"/>
                  <a:gd name="T55" fmla="*/ 268 h 397"/>
                  <a:gd name="T56" fmla="*/ 209 w 708"/>
                  <a:gd name="T57" fmla="*/ 268 h 397"/>
                  <a:gd name="T58" fmla="*/ 173 w 708"/>
                  <a:gd name="T59" fmla="*/ 272 h 397"/>
                  <a:gd name="T60" fmla="*/ 145 w 708"/>
                  <a:gd name="T61" fmla="*/ 282 h 397"/>
                  <a:gd name="T62" fmla="*/ 175 w 708"/>
                  <a:gd name="T63" fmla="*/ 298 h 397"/>
                  <a:gd name="T64" fmla="*/ 207 w 708"/>
                  <a:gd name="T65" fmla="*/ 312 h 397"/>
                  <a:gd name="T66" fmla="*/ 235 w 708"/>
                  <a:gd name="T67" fmla="*/ 324 h 397"/>
                  <a:gd name="T68" fmla="*/ 266 w 708"/>
                  <a:gd name="T69" fmla="*/ 338 h 397"/>
                  <a:gd name="T70" fmla="*/ 296 w 708"/>
                  <a:gd name="T71" fmla="*/ 350 h 397"/>
                  <a:gd name="T72" fmla="*/ 328 w 708"/>
                  <a:gd name="T73" fmla="*/ 362 h 397"/>
                  <a:gd name="T74" fmla="*/ 360 w 708"/>
                  <a:gd name="T75" fmla="*/ 374 h 397"/>
                  <a:gd name="T76" fmla="*/ 388 w 708"/>
                  <a:gd name="T77" fmla="*/ 382 h 397"/>
                  <a:gd name="T78" fmla="*/ 416 w 708"/>
                  <a:gd name="T79" fmla="*/ 391 h 397"/>
                  <a:gd name="T80" fmla="*/ 459 w 708"/>
                  <a:gd name="T81" fmla="*/ 397 h 397"/>
                  <a:gd name="T82" fmla="*/ 507 w 708"/>
                  <a:gd name="T83" fmla="*/ 391 h 397"/>
                  <a:gd name="T84" fmla="*/ 549 w 708"/>
                  <a:gd name="T85" fmla="*/ 374 h 397"/>
                  <a:gd name="T86" fmla="*/ 585 w 708"/>
                  <a:gd name="T87" fmla="*/ 350 h 397"/>
                  <a:gd name="T88" fmla="*/ 616 w 708"/>
                  <a:gd name="T89" fmla="*/ 314 h 397"/>
                  <a:gd name="T90" fmla="*/ 640 w 708"/>
                  <a:gd name="T91" fmla="*/ 276 h 397"/>
                  <a:gd name="T92" fmla="*/ 660 w 708"/>
                  <a:gd name="T93" fmla="*/ 236 h 397"/>
                  <a:gd name="T94" fmla="*/ 676 w 708"/>
                  <a:gd name="T95" fmla="*/ 193 h 397"/>
                  <a:gd name="T96" fmla="*/ 688 w 708"/>
                  <a:gd name="T97" fmla="*/ 151 h 397"/>
                  <a:gd name="T98" fmla="*/ 696 w 708"/>
                  <a:gd name="T99" fmla="*/ 115 h 397"/>
                  <a:gd name="T100" fmla="*/ 702 w 708"/>
                  <a:gd name="T101" fmla="*/ 83 h 397"/>
                  <a:gd name="T102" fmla="*/ 708 w 708"/>
                  <a:gd name="T103" fmla="*/ 46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8"/>
                  <a:gd name="T157" fmla="*/ 0 h 397"/>
                  <a:gd name="T158" fmla="*/ 708 w 708"/>
                  <a:gd name="T159" fmla="*/ 397 h 3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8" h="397">
                    <a:moveTo>
                      <a:pt x="571" y="0"/>
                    </a:moveTo>
                    <a:lnTo>
                      <a:pt x="332" y="175"/>
                    </a:lnTo>
                    <a:lnTo>
                      <a:pt x="324" y="167"/>
                    </a:lnTo>
                    <a:lnTo>
                      <a:pt x="320" y="157"/>
                    </a:lnTo>
                    <a:lnTo>
                      <a:pt x="312" y="149"/>
                    </a:lnTo>
                    <a:lnTo>
                      <a:pt x="306" y="141"/>
                    </a:lnTo>
                    <a:lnTo>
                      <a:pt x="300" y="133"/>
                    </a:lnTo>
                    <a:lnTo>
                      <a:pt x="292" y="127"/>
                    </a:lnTo>
                    <a:lnTo>
                      <a:pt x="284" y="119"/>
                    </a:lnTo>
                    <a:lnTo>
                      <a:pt x="276" y="115"/>
                    </a:lnTo>
                    <a:lnTo>
                      <a:pt x="266" y="107"/>
                    </a:lnTo>
                    <a:lnTo>
                      <a:pt x="258" y="101"/>
                    </a:lnTo>
                    <a:lnTo>
                      <a:pt x="247" y="95"/>
                    </a:lnTo>
                    <a:lnTo>
                      <a:pt x="239" y="91"/>
                    </a:lnTo>
                    <a:lnTo>
                      <a:pt x="233" y="89"/>
                    </a:lnTo>
                    <a:lnTo>
                      <a:pt x="229" y="85"/>
                    </a:lnTo>
                    <a:lnTo>
                      <a:pt x="223" y="83"/>
                    </a:lnTo>
                    <a:lnTo>
                      <a:pt x="219" y="81"/>
                    </a:lnTo>
                    <a:lnTo>
                      <a:pt x="213" y="77"/>
                    </a:lnTo>
                    <a:lnTo>
                      <a:pt x="209" y="77"/>
                    </a:lnTo>
                    <a:lnTo>
                      <a:pt x="203" y="75"/>
                    </a:lnTo>
                    <a:lnTo>
                      <a:pt x="197" y="73"/>
                    </a:lnTo>
                    <a:lnTo>
                      <a:pt x="191" y="71"/>
                    </a:lnTo>
                    <a:lnTo>
                      <a:pt x="185" y="69"/>
                    </a:lnTo>
                    <a:lnTo>
                      <a:pt x="181" y="67"/>
                    </a:lnTo>
                    <a:lnTo>
                      <a:pt x="175" y="65"/>
                    </a:lnTo>
                    <a:lnTo>
                      <a:pt x="169" y="63"/>
                    </a:lnTo>
                    <a:lnTo>
                      <a:pt x="163" y="60"/>
                    </a:lnTo>
                    <a:lnTo>
                      <a:pt x="159" y="58"/>
                    </a:lnTo>
                    <a:lnTo>
                      <a:pt x="153" y="58"/>
                    </a:lnTo>
                    <a:lnTo>
                      <a:pt x="147" y="54"/>
                    </a:lnTo>
                    <a:lnTo>
                      <a:pt x="141" y="54"/>
                    </a:lnTo>
                    <a:lnTo>
                      <a:pt x="135" y="52"/>
                    </a:lnTo>
                    <a:lnTo>
                      <a:pt x="129" y="52"/>
                    </a:lnTo>
                    <a:lnTo>
                      <a:pt x="123" y="50"/>
                    </a:lnTo>
                    <a:lnTo>
                      <a:pt x="117" y="50"/>
                    </a:lnTo>
                    <a:lnTo>
                      <a:pt x="111" y="48"/>
                    </a:lnTo>
                    <a:lnTo>
                      <a:pt x="105" y="48"/>
                    </a:lnTo>
                    <a:lnTo>
                      <a:pt x="97" y="46"/>
                    </a:lnTo>
                    <a:lnTo>
                      <a:pt x="93" y="44"/>
                    </a:lnTo>
                    <a:lnTo>
                      <a:pt x="84" y="44"/>
                    </a:lnTo>
                    <a:lnTo>
                      <a:pt x="78" y="44"/>
                    </a:lnTo>
                    <a:lnTo>
                      <a:pt x="72" y="42"/>
                    </a:lnTo>
                    <a:lnTo>
                      <a:pt x="66" y="42"/>
                    </a:lnTo>
                    <a:lnTo>
                      <a:pt x="58" y="42"/>
                    </a:lnTo>
                    <a:lnTo>
                      <a:pt x="54" y="42"/>
                    </a:lnTo>
                    <a:lnTo>
                      <a:pt x="46" y="42"/>
                    </a:lnTo>
                    <a:lnTo>
                      <a:pt x="40" y="42"/>
                    </a:lnTo>
                    <a:lnTo>
                      <a:pt x="34" y="42"/>
                    </a:lnTo>
                    <a:lnTo>
                      <a:pt x="26" y="42"/>
                    </a:lnTo>
                    <a:lnTo>
                      <a:pt x="20" y="42"/>
                    </a:lnTo>
                    <a:lnTo>
                      <a:pt x="14" y="42"/>
                    </a:lnTo>
                    <a:lnTo>
                      <a:pt x="6" y="42"/>
                    </a:lnTo>
                    <a:lnTo>
                      <a:pt x="0" y="42"/>
                    </a:lnTo>
                    <a:lnTo>
                      <a:pt x="264" y="242"/>
                    </a:lnTo>
                    <a:lnTo>
                      <a:pt x="272" y="244"/>
                    </a:lnTo>
                    <a:lnTo>
                      <a:pt x="280" y="246"/>
                    </a:lnTo>
                    <a:lnTo>
                      <a:pt x="288" y="248"/>
                    </a:lnTo>
                    <a:lnTo>
                      <a:pt x="298" y="250"/>
                    </a:lnTo>
                    <a:lnTo>
                      <a:pt x="304" y="252"/>
                    </a:lnTo>
                    <a:lnTo>
                      <a:pt x="312" y="252"/>
                    </a:lnTo>
                    <a:lnTo>
                      <a:pt x="322" y="254"/>
                    </a:lnTo>
                    <a:lnTo>
                      <a:pt x="330" y="256"/>
                    </a:lnTo>
                    <a:lnTo>
                      <a:pt x="336" y="256"/>
                    </a:lnTo>
                    <a:lnTo>
                      <a:pt x="344" y="256"/>
                    </a:lnTo>
                    <a:lnTo>
                      <a:pt x="350" y="256"/>
                    </a:lnTo>
                    <a:lnTo>
                      <a:pt x="360" y="256"/>
                    </a:lnTo>
                    <a:lnTo>
                      <a:pt x="366" y="256"/>
                    </a:lnTo>
                    <a:lnTo>
                      <a:pt x="374" y="256"/>
                    </a:lnTo>
                    <a:lnTo>
                      <a:pt x="380" y="256"/>
                    </a:lnTo>
                    <a:lnTo>
                      <a:pt x="388" y="256"/>
                    </a:lnTo>
                    <a:lnTo>
                      <a:pt x="394" y="254"/>
                    </a:lnTo>
                    <a:lnTo>
                      <a:pt x="400" y="252"/>
                    </a:lnTo>
                    <a:lnTo>
                      <a:pt x="406" y="252"/>
                    </a:lnTo>
                    <a:lnTo>
                      <a:pt x="412" y="250"/>
                    </a:lnTo>
                    <a:lnTo>
                      <a:pt x="418" y="248"/>
                    </a:lnTo>
                    <a:lnTo>
                      <a:pt x="425" y="246"/>
                    </a:lnTo>
                    <a:lnTo>
                      <a:pt x="433" y="244"/>
                    </a:lnTo>
                    <a:lnTo>
                      <a:pt x="439" y="244"/>
                    </a:lnTo>
                    <a:lnTo>
                      <a:pt x="445" y="242"/>
                    </a:lnTo>
                    <a:lnTo>
                      <a:pt x="451" y="240"/>
                    </a:lnTo>
                    <a:lnTo>
                      <a:pt x="455" y="236"/>
                    </a:lnTo>
                    <a:lnTo>
                      <a:pt x="461" y="234"/>
                    </a:lnTo>
                    <a:lnTo>
                      <a:pt x="465" y="232"/>
                    </a:lnTo>
                    <a:lnTo>
                      <a:pt x="471" y="230"/>
                    </a:lnTo>
                    <a:lnTo>
                      <a:pt x="477" y="228"/>
                    </a:lnTo>
                    <a:lnTo>
                      <a:pt x="483" y="226"/>
                    </a:lnTo>
                    <a:lnTo>
                      <a:pt x="491" y="219"/>
                    </a:lnTo>
                    <a:lnTo>
                      <a:pt x="501" y="215"/>
                    </a:lnTo>
                    <a:lnTo>
                      <a:pt x="507" y="209"/>
                    </a:lnTo>
                    <a:lnTo>
                      <a:pt x="515" y="205"/>
                    </a:lnTo>
                    <a:lnTo>
                      <a:pt x="523" y="199"/>
                    </a:lnTo>
                    <a:lnTo>
                      <a:pt x="529" y="193"/>
                    </a:lnTo>
                    <a:lnTo>
                      <a:pt x="535" y="189"/>
                    </a:lnTo>
                    <a:lnTo>
                      <a:pt x="541" y="185"/>
                    </a:lnTo>
                    <a:lnTo>
                      <a:pt x="551" y="177"/>
                    </a:lnTo>
                    <a:lnTo>
                      <a:pt x="557" y="171"/>
                    </a:lnTo>
                    <a:lnTo>
                      <a:pt x="561" y="167"/>
                    </a:lnTo>
                    <a:lnTo>
                      <a:pt x="563" y="165"/>
                    </a:lnTo>
                    <a:lnTo>
                      <a:pt x="483" y="320"/>
                    </a:lnTo>
                    <a:lnTo>
                      <a:pt x="475" y="314"/>
                    </a:lnTo>
                    <a:lnTo>
                      <a:pt x="467" y="310"/>
                    </a:lnTo>
                    <a:lnTo>
                      <a:pt x="457" y="306"/>
                    </a:lnTo>
                    <a:lnTo>
                      <a:pt x="449" y="302"/>
                    </a:lnTo>
                    <a:lnTo>
                      <a:pt x="443" y="300"/>
                    </a:lnTo>
                    <a:lnTo>
                      <a:pt x="437" y="298"/>
                    </a:lnTo>
                    <a:lnTo>
                      <a:pt x="431" y="296"/>
                    </a:lnTo>
                    <a:lnTo>
                      <a:pt x="427" y="294"/>
                    </a:lnTo>
                    <a:lnTo>
                      <a:pt x="420" y="292"/>
                    </a:lnTo>
                    <a:lnTo>
                      <a:pt x="414" y="292"/>
                    </a:lnTo>
                    <a:lnTo>
                      <a:pt x="410" y="290"/>
                    </a:lnTo>
                    <a:lnTo>
                      <a:pt x="404" y="288"/>
                    </a:lnTo>
                    <a:lnTo>
                      <a:pt x="398" y="286"/>
                    </a:lnTo>
                    <a:lnTo>
                      <a:pt x="392" y="286"/>
                    </a:lnTo>
                    <a:lnTo>
                      <a:pt x="388" y="284"/>
                    </a:lnTo>
                    <a:lnTo>
                      <a:pt x="382" y="284"/>
                    </a:lnTo>
                    <a:lnTo>
                      <a:pt x="374" y="282"/>
                    </a:lnTo>
                    <a:lnTo>
                      <a:pt x="370" y="280"/>
                    </a:lnTo>
                    <a:lnTo>
                      <a:pt x="364" y="278"/>
                    </a:lnTo>
                    <a:lnTo>
                      <a:pt x="358" y="278"/>
                    </a:lnTo>
                    <a:lnTo>
                      <a:pt x="352" y="276"/>
                    </a:lnTo>
                    <a:lnTo>
                      <a:pt x="346" y="276"/>
                    </a:lnTo>
                    <a:lnTo>
                      <a:pt x="340" y="274"/>
                    </a:lnTo>
                    <a:lnTo>
                      <a:pt x="334" y="274"/>
                    </a:lnTo>
                    <a:lnTo>
                      <a:pt x="328" y="272"/>
                    </a:lnTo>
                    <a:lnTo>
                      <a:pt x="322" y="272"/>
                    </a:lnTo>
                    <a:lnTo>
                      <a:pt x="316" y="272"/>
                    </a:lnTo>
                    <a:lnTo>
                      <a:pt x="310" y="272"/>
                    </a:lnTo>
                    <a:lnTo>
                      <a:pt x="304" y="270"/>
                    </a:lnTo>
                    <a:lnTo>
                      <a:pt x="298" y="270"/>
                    </a:lnTo>
                    <a:lnTo>
                      <a:pt x="290" y="270"/>
                    </a:lnTo>
                    <a:lnTo>
                      <a:pt x="286" y="270"/>
                    </a:lnTo>
                    <a:lnTo>
                      <a:pt x="278" y="268"/>
                    </a:lnTo>
                    <a:lnTo>
                      <a:pt x="272" y="268"/>
                    </a:lnTo>
                    <a:lnTo>
                      <a:pt x="266" y="268"/>
                    </a:lnTo>
                    <a:lnTo>
                      <a:pt x="262" y="268"/>
                    </a:lnTo>
                    <a:lnTo>
                      <a:pt x="253" y="268"/>
                    </a:lnTo>
                    <a:lnTo>
                      <a:pt x="247" y="268"/>
                    </a:lnTo>
                    <a:lnTo>
                      <a:pt x="241" y="268"/>
                    </a:lnTo>
                    <a:lnTo>
                      <a:pt x="235" y="268"/>
                    </a:lnTo>
                    <a:lnTo>
                      <a:pt x="231" y="268"/>
                    </a:lnTo>
                    <a:lnTo>
                      <a:pt x="225" y="268"/>
                    </a:lnTo>
                    <a:lnTo>
                      <a:pt x="219" y="268"/>
                    </a:lnTo>
                    <a:lnTo>
                      <a:pt x="215" y="268"/>
                    </a:lnTo>
                    <a:lnTo>
                      <a:pt x="209" y="268"/>
                    </a:lnTo>
                    <a:lnTo>
                      <a:pt x="203" y="268"/>
                    </a:lnTo>
                    <a:lnTo>
                      <a:pt x="197" y="268"/>
                    </a:lnTo>
                    <a:lnTo>
                      <a:pt x="193" y="270"/>
                    </a:lnTo>
                    <a:lnTo>
                      <a:pt x="183" y="270"/>
                    </a:lnTo>
                    <a:lnTo>
                      <a:pt x="173" y="272"/>
                    </a:lnTo>
                    <a:lnTo>
                      <a:pt x="165" y="274"/>
                    </a:lnTo>
                    <a:lnTo>
                      <a:pt x="157" y="276"/>
                    </a:lnTo>
                    <a:lnTo>
                      <a:pt x="149" y="280"/>
                    </a:lnTo>
                    <a:lnTo>
                      <a:pt x="143" y="282"/>
                    </a:lnTo>
                    <a:lnTo>
                      <a:pt x="145" y="282"/>
                    </a:lnTo>
                    <a:lnTo>
                      <a:pt x="151" y="286"/>
                    </a:lnTo>
                    <a:lnTo>
                      <a:pt x="155" y="288"/>
                    </a:lnTo>
                    <a:lnTo>
                      <a:pt x="161" y="290"/>
                    </a:lnTo>
                    <a:lnTo>
                      <a:pt x="167" y="294"/>
                    </a:lnTo>
                    <a:lnTo>
                      <a:pt x="175" y="298"/>
                    </a:lnTo>
                    <a:lnTo>
                      <a:pt x="183" y="300"/>
                    </a:lnTo>
                    <a:lnTo>
                      <a:pt x="193" y="306"/>
                    </a:lnTo>
                    <a:lnTo>
                      <a:pt x="197" y="308"/>
                    </a:lnTo>
                    <a:lnTo>
                      <a:pt x="201" y="310"/>
                    </a:lnTo>
                    <a:lnTo>
                      <a:pt x="207" y="312"/>
                    </a:lnTo>
                    <a:lnTo>
                      <a:pt x="213" y="316"/>
                    </a:lnTo>
                    <a:lnTo>
                      <a:pt x="217" y="318"/>
                    </a:lnTo>
                    <a:lnTo>
                      <a:pt x="223" y="320"/>
                    </a:lnTo>
                    <a:lnTo>
                      <a:pt x="229" y="322"/>
                    </a:lnTo>
                    <a:lnTo>
                      <a:pt x="235" y="324"/>
                    </a:lnTo>
                    <a:lnTo>
                      <a:pt x="239" y="328"/>
                    </a:lnTo>
                    <a:lnTo>
                      <a:pt x="247" y="330"/>
                    </a:lnTo>
                    <a:lnTo>
                      <a:pt x="253" y="334"/>
                    </a:lnTo>
                    <a:lnTo>
                      <a:pt x="260" y="336"/>
                    </a:lnTo>
                    <a:lnTo>
                      <a:pt x="266" y="338"/>
                    </a:lnTo>
                    <a:lnTo>
                      <a:pt x="272" y="340"/>
                    </a:lnTo>
                    <a:lnTo>
                      <a:pt x="278" y="342"/>
                    </a:lnTo>
                    <a:lnTo>
                      <a:pt x="284" y="346"/>
                    </a:lnTo>
                    <a:lnTo>
                      <a:pt x="290" y="348"/>
                    </a:lnTo>
                    <a:lnTo>
                      <a:pt x="296" y="350"/>
                    </a:lnTo>
                    <a:lnTo>
                      <a:pt x="302" y="352"/>
                    </a:lnTo>
                    <a:lnTo>
                      <a:pt x="310" y="356"/>
                    </a:lnTo>
                    <a:lnTo>
                      <a:pt x="314" y="358"/>
                    </a:lnTo>
                    <a:lnTo>
                      <a:pt x="322" y="360"/>
                    </a:lnTo>
                    <a:lnTo>
                      <a:pt x="328" y="362"/>
                    </a:lnTo>
                    <a:lnTo>
                      <a:pt x="334" y="364"/>
                    </a:lnTo>
                    <a:lnTo>
                      <a:pt x="340" y="366"/>
                    </a:lnTo>
                    <a:lnTo>
                      <a:pt x="346" y="370"/>
                    </a:lnTo>
                    <a:lnTo>
                      <a:pt x="352" y="372"/>
                    </a:lnTo>
                    <a:lnTo>
                      <a:pt x="360" y="374"/>
                    </a:lnTo>
                    <a:lnTo>
                      <a:pt x="364" y="374"/>
                    </a:lnTo>
                    <a:lnTo>
                      <a:pt x="372" y="378"/>
                    </a:lnTo>
                    <a:lnTo>
                      <a:pt x="376" y="378"/>
                    </a:lnTo>
                    <a:lnTo>
                      <a:pt x="384" y="382"/>
                    </a:lnTo>
                    <a:lnTo>
                      <a:pt x="388" y="382"/>
                    </a:lnTo>
                    <a:lnTo>
                      <a:pt x="394" y="384"/>
                    </a:lnTo>
                    <a:lnTo>
                      <a:pt x="400" y="386"/>
                    </a:lnTo>
                    <a:lnTo>
                      <a:pt x="406" y="389"/>
                    </a:lnTo>
                    <a:lnTo>
                      <a:pt x="412" y="389"/>
                    </a:lnTo>
                    <a:lnTo>
                      <a:pt x="416" y="391"/>
                    </a:lnTo>
                    <a:lnTo>
                      <a:pt x="423" y="391"/>
                    </a:lnTo>
                    <a:lnTo>
                      <a:pt x="429" y="393"/>
                    </a:lnTo>
                    <a:lnTo>
                      <a:pt x="439" y="395"/>
                    </a:lnTo>
                    <a:lnTo>
                      <a:pt x="449" y="397"/>
                    </a:lnTo>
                    <a:lnTo>
                      <a:pt x="459" y="397"/>
                    </a:lnTo>
                    <a:lnTo>
                      <a:pt x="469" y="397"/>
                    </a:lnTo>
                    <a:lnTo>
                      <a:pt x="477" y="397"/>
                    </a:lnTo>
                    <a:lnTo>
                      <a:pt x="489" y="395"/>
                    </a:lnTo>
                    <a:lnTo>
                      <a:pt x="497" y="393"/>
                    </a:lnTo>
                    <a:lnTo>
                      <a:pt x="507" y="391"/>
                    </a:lnTo>
                    <a:lnTo>
                      <a:pt x="515" y="389"/>
                    </a:lnTo>
                    <a:lnTo>
                      <a:pt x="525" y="386"/>
                    </a:lnTo>
                    <a:lnTo>
                      <a:pt x="533" y="382"/>
                    </a:lnTo>
                    <a:lnTo>
                      <a:pt x="541" y="378"/>
                    </a:lnTo>
                    <a:lnTo>
                      <a:pt x="549" y="374"/>
                    </a:lnTo>
                    <a:lnTo>
                      <a:pt x="557" y="370"/>
                    </a:lnTo>
                    <a:lnTo>
                      <a:pt x="563" y="364"/>
                    </a:lnTo>
                    <a:lnTo>
                      <a:pt x="571" y="360"/>
                    </a:lnTo>
                    <a:lnTo>
                      <a:pt x="577" y="354"/>
                    </a:lnTo>
                    <a:lnTo>
                      <a:pt x="585" y="350"/>
                    </a:lnTo>
                    <a:lnTo>
                      <a:pt x="592" y="342"/>
                    </a:lnTo>
                    <a:lnTo>
                      <a:pt x="598" y="336"/>
                    </a:lnTo>
                    <a:lnTo>
                      <a:pt x="604" y="330"/>
                    </a:lnTo>
                    <a:lnTo>
                      <a:pt x="610" y="322"/>
                    </a:lnTo>
                    <a:lnTo>
                      <a:pt x="616" y="314"/>
                    </a:lnTo>
                    <a:lnTo>
                      <a:pt x="620" y="308"/>
                    </a:lnTo>
                    <a:lnTo>
                      <a:pt x="626" y="300"/>
                    </a:lnTo>
                    <a:lnTo>
                      <a:pt x="632" y="294"/>
                    </a:lnTo>
                    <a:lnTo>
                      <a:pt x="636" y="284"/>
                    </a:lnTo>
                    <a:lnTo>
                      <a:pt x="640" y="276"/>
                    </a:lnTo>
                    <a:lnTo>
                      <a:pt x="644" y="268"/>
                    </a:lnTo>
                    <a:lnTo>
                      <a:pt x="650" y="260"/>
                    </a:lnTo>
                    <a:lnTo>
                      <a:pt x="652" y="252"/>
                    </a:lnTo>
                    <a:lnTo>
                      <a:pt x="656" y="244"/>
                    </a:lnTo>
                    <a:lnTo>
                      <a:pt x="660" y="236"/>
                    </a:lnTo>
                    <a:lnTo>
                      <a:pt x="666" y="228"/>
                    </a:lnTo>
                    <a:lnTo>
                      <a:pt x="668" y="219"/>
                    </a:lnTo>
                    <a:lnTo>
                      <a:pt x="670" y="209"/>
                    </a:lnTo>
                    <a:lnTo>
                      <a:pt x="674" y="201"/>
                    </a:lnTo>
                    <a:lnTo>
                      <a:pt x="676" y="193"/>
                    </a:lnTo>
                    <a:lnTo>
                      <a:pt x="678" y="183"/>
                    </a:lnTo>
                    <a:lnTo>
                      <a:pt x="680" y="175"/>
                    </a:lnTo>
                    <a:lnTo>
                      <a:pt x="684" y="167"/>
                    </a:lnTo>
                    <a:lnTo>
                      <a:pt x="686" y="159"/>
                    </a:lnTo>
                    <a:lnTo>
                      <a:pt x="688" y="151"/>
                    </a:lnTo>
                    <a:lnTo>
                      <a:pt x="690" y="143"/>
                    </a:lnTo>
                    <a:lnTo>
                      <a:pt x="690" y="135"/>
                    </a:lnTo>
                    <a:lnTo>
                      <a:pt x="694" y="129"/>
                    </a:lnTo>
                    <a:lnTo>
                      <a:pt x="694" y="121"/>
                    </a:lnTo>
                    <a:lnTo>
                      <a:pt x="696" y="115"/>
                    </a:lnTo>
                    <a:lnTo>
                      <a:pt x="698" y="107"/>
                    </a:lnTo>
                    <a:lnTo>
                      <a:pt x="700" y="101"/>
                    </a:lnTo>
                    <a:lnTo>
                      <a:pt x="700" y="93"/>
                    </a:lnTo>
                    <a:lnTo>
                      <a:pt x="702" y="89"/>
                    </a:lnTo>
                    <a:lnTo>
                      <a:pt x="702" y="83"/>
                    </a:lnTo>
                    <a:lnTo>
                      <a:pt x="702" y="77"/>
                    </a:lnTo>
                    <a:lnTo>
                      <a:pt x="704" y="67"/>
                    </a:lnTo>
                    <a:lnTo>
                      <a:pt x="706" y="58"/>
                    </a:lnTo>
                    <a:lnTo>
                      <a:pt x="706" y="52"/>
                    </a:lnTo>
                    <a:lnTo>
                      <a:pt x="708" y="46"/>
                    </a:lnTo>
                    <a:lnTo>
                      <a:pt x="708" y="42"/>
                    </a:lnTo>
                    <a:lnTo>
                      <a:pt x="571" y="0"/>
                    </a:lnTo>
                    <a:close/>
                  </a:path>
                </a:pathLst>
              </a:custGeom>
              <a:solidFill>
                <a:srgbClr val="000000"/>
              </a:solidFill>
              <a:ln w="9525">
                <a:noFill/>
                <a:round/>
                <a:headEnd/>
                <a:tailEnd/>
              </a:ln>
            </p:spPr>
            <p:txBody>
              <a:bodyPr/>
              <a:lstStyle/>
              <a:p>
                <a:pPr algn="ctr"/>
                <a:endParaRPr lang="en-US"/>
              </a:p>
            </p:txBody>
          </p:sp>
          <p:sp>
            <p:nvSpPr>
              <p:cNvPr id="15387" name="Freeform 30"/>
              <p:cNvSpPr>
                <a:spLocks/>
              </p:cNvSpPr>
              <p:nvPr/>
            </p:nvSpPr>
            <p:spPr bwMode="auto">
              <a:xfrm>
                <a:off x="5257" y="2731"/>
                <a:ext cx="65" cy="51"/>
              </a:xfrm>
              <a:custGeom>
                <a:avLst/>
                <a:gdLst>
                  <a:gd name="T0" fmla="*/ 8 w 65"/>
                  <a:gd name="T1" fmla="*/ 49 h 51"/>
                  <a:gd name="T2" fmla="*/ 0 w 65"/>
                  <a:gd name="T3" fmla="*/ 28 h 51"/>
                  <a:gd name="T4" fmla="*/ 22 w 65"/>
                  <a:gd name="T5" fmla="*/ 0 h 51"/>
                  <a:gd name="T6" fmla="*/ 24 w 65"/>
                  <a:gd name="T7" fmla="*/ 14 h 51"/>
                  <a:gd name="T8" fmla="*/ 10 w 65"/>
                  <a:gd name="T9" fmla="*/ 28 h 51"/>
                  <a:gd name="T10" fmla="*/ 36 w 65"/>
                  <a:gd name="T11" fmla="*/ 18 h 51"/>
                  <a:gd name="T12" fmla="*/ 65 w 65"/>
                  <a:gd name="T13" fmla="*/ 0 h 51"/>
                  <a:gd name="T14" fmla="*/ 53 w 65"/>
                  <a:gd name="T15" fmla="*/ 39 h 51"/>
                  <a:gd name="T16" fmla="*/ 24 w 65"/>
                  <a:gd name="T17" fmla="*/ 51 h 51"/>
                  <a:gd name="T18" fmla="*/ 8 w 65"/>
                  <a:gd name="T19" fmla="*/ 49 h 51"/>
                  <a:gd name="T20" fmla="*/ 8 w 65"/>
                  <a:gd name="T21" fmla="*/ 4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1"/>
                  <a:gd name="T35" fmla="*/ 65 w 65"/>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1">
                    <a:moveTo>
                      <a:pt x="8" y="49"/>
                    </a:moveTo>
                    <a:lnTo>
                      <a:pt x="0" y="28"/>
                    </a:lnTo>
                    <a:lnTo>
                      <a:pt x="22" y="0"/>
                    </a:lnTo>
                    <a:lnTo>
                      <a:pt x="24" y="14"/>
                    </a:lnTo>
                    <a:lnTo>
                      <a:pt x="10" y="28"/>
                    </a:lnTo>
                    <a:lnTo>
                      <a:pt x="36" y="18"/>
                    </a:lnTo>
                    <a:lnTo>
                      <a:pt x="65" y="0"/>
                    </a:lnTo>
                    <a:lnTo>
                      <a:pt x="53" y="39"/>
                    </a:lnTo>
                    <a:lnTo>
                      <a:pt x="24" y="51"/>
                    </a:lnTo>
                    <a:lnTo>
                      <a:pt x="8" y="49"/>
                    </a:lnTo>
                    <a:close/>
                  </a:path>
                </a:pathLst>
              </a:custGeom>
              <a:solidFill>
                <a:srgbClr val="000000"/>
              </a:solidFill>
              <a:ln w="9525">
                <a:noFill/>
                <a:round/>
                <a:headEnd/>
                <a:tailEnd/>
              </a:ln>
            </p:spPr>
            <p:txBody>
              <a:bodyPr/>
              <a:lstStyle/>
              <a:p>
                <a:pPr algn="ctr"/>
                <a:endParaRPr lang="en-US"/>
              </a:p>
            </p:txBody>
          </p:sp>
          <p:sp>
            <p:nvSpPr>
              <p:cNvPr id="15388" name="Freeform 31"/>
              <p:cNvSpPr>
                <a:spLocks/>
              </p:cNvSpPr>
              <p:nvPr/>
            </p:nvSpPr>
            <p:spPr bwMode="auto">
              <a:xfrm>
                <a:off x="4275" y="2538"/>
                <a:ext cx="405" cy="531"/>
              </a:xfrm>
              <a:custGeom>
                <a:avLst/>
                <a:gdLst>
                  <a:gd name="T0" fmla="*/ 0 w 405"/>
                  <a:gd name="T1" fmla="*/ 401 h 531"/>
                  <a:gd name="T2" fmla="*/ 8 w 405"/>
                  <a:gd name="T3" fmla="*/ 401 h 531"/>
                  <a:gd name="T4" fmla="*/ 23 w 405"/>
                  <a:gd name="T5" fmla="*/ 401 h 531"/>
                  <a:gd name="T6" fmla="*/ 35 w 405"/>
                  <a:gd name="T7" fmla="*/ 401 h 531"/>
                  <a:gd name="T8" fmla="*/ 47 w 405"/>
                  <a:gd name="T9" fmla="*/ 401 h 531"/>
                  <a:gd name="T10" fmla="*/ 61 w 405"/>
                  <a:gd name="T11" fmla="*/ 403 h 531"/>
                  <a:gd name="T12" fmla="*/ 75 w 405"/>
                  <a:gd name="T13" fmla="*/ 405 h 531"/>
                  <a:gd name="T14" fmla="*/ 91 w 405"/>
                  <a:gd name="T15" fmla="*/ 407 h 531"/>
                  <a:gd name="T16" fmla="*/ 109 w 405"/>
                  <a:gd name="T17" fmla="*/ 409 h 531"/>
                  <a:gd name="T18" fmla="*/ 125 w 405"/>
                  <a:gd name="T19" fmla="*/ 413 h 531"/>
                  <a:gd name="T20" fmla="*/ 141 w 405"/>
                  <a:gd name="T21" fmla="*/ 415 h 531"/>
                  <a:gd name="T22" fmla="*/ 151 w 405"/>
                  <a:gd name="T23" fmla="*/ 419 h 531"/>
                  <a:gd name="T24" fmla="*/ 161 w 405"/>
                  <a:gd name="T25" fmla="*/ 421 h 531"/>
                  <a:gd name="T26" fmla="*/ 173 w 405"/>
                  <a:gd name="T27" fmla="*/ 423 h 531"/>
                  <a:gd name="T28" fmla="*/ 186 w 405"/>
                  <a:gd name="T29" fmla="*/ 425 h 531"/>
                  <a:gd name="T30" fmla="*/ 196 w 405"/>
                  <a:gd name="T31" fmla="*/ 429 h 531"/>
                  <a:gd name="T32" fmla="*/ 208 w 405"/>
                  <a:gd name="T33" fmla="*/ 433 h 531"/>
                  <a:gd name="T34" fmla="*/ 218 w 405"/>
                  <a:gd name="T35" fmla="*/ 437 h 531"/>
                  <a:gd name="T36" fmla="*/ 230 w 405"/>
                  <a:gd name="T37" fmla="*/ 439 h 531"/>
                  <a:gd name="T38" fmla="*/ 240 w 405"/>
                  <a:gd name="T39" fmla="*/ 443 h 531"/>
                  <a:gd name="T40" fmla="*/ 256 w 405"/>
                  <a:gd name="T41" fmla="*/ 451 h 531"/>
                  <a:gd name="T42" fmla="*/ 270 w 405"/>
                  <a:gd name="T43" fmla="*/ 457 h 531"/>
                  <a:gd name="T44" fmla="*/ 280 w 405"/>
                  <a:gd name="T45" fmla="*/ 461 h 531"/>
                  <a:gd name="T46" fmla="*/ 294 w 405"/>
                  <a:gd name="T47" fmla="*/ 467 h 531"/>
                  <a:gd name="T48" fmla="*/ 312 w 405"/>
                  <a:gd name="T49" fmla="*/ 475 h 531"/>
                  <a:gd name="T50" fmla="*/ 328 w 405"/>
                  <a:gd name="T51" fmla="*/ 483 h 531"/>
                  <a:gd name="T52" fmla="*/ 342 w 405"/>
                  <a:gd name="T53" fmla="*/ 491 h 531"/>
                  <a:gd name="T54" fmla="*/ 357 w 405"/>
                  <a:gd name="T55" fmla="*/ 499 h 531"/>
                  <a:gd name="T56" fmla="*/ 367 w 405"/>
                  <a:gd name="T57" fmla="*/ 505 h 531"/>
                  <a:gd name="T58" fmla="*/ 377 w 405"/>
                  <a:gd name="T59" fmla="*/ 513 h 531"/>
                  <a:gd name="T60" fmla="*/ 387 w 405"/>
                  <a:gd name="T61" fmla="*/ 517 h 531"/>
                  <a:gd name="T62" fmla="*/ 397 w 405"/>
                  <a:gd name="T63" fmla="*/ 525 h 531"/>
                  <a:gd name="T64" fmla="*/ 403 w 405"/>
                  <a:gd name="T65" fmla="*/ 529 h 531"/>
                  <a:gd name="T66" fmla="*/ 405 w 405"/>
                  <a:gd name="T67" fmla="*/ 529 h 531"/>
                  <a:gd name="T68" fmla="*/ 401 w 405"/>
                  <a:gd name="T69" fmla="*/ 523 h 531"/>
                  <a:gd name="T70" fmla="*/ 391 w 405"/>
                  <a:gd name="T71" fmla="*/ 509 h 531"/>
                  <a:gd name="T72" fmla="*/ 381 w 405"/>
                  <a:gd name="T73" fmla="*/ 495 h 531"/>
                  <a:gd name="T74" fmla="*/ 373 w 405"/>
                  <a:gd name="T75" fmla="*/ 485 h 531"/>
                  <a:gd name="T76" fmla="*/ 363 w 405"/>
                  <a:gd name="T77" fmla="*/ 475 h 531"/>
                  <a:gd name="T78" fmla="*/ 351 w 405"/>
                  <a:gd name="T79" fmla="*/ 463 h 531"/>
                  <a:gd name="T80" fmla="*/ 334 w 405"/>
                  <a:gd name="T81" fmla="*/ 449 h 531"/>
                  <a:gd name="T82" fmla="*/ 318 w 405"/>
                  <a:gd name="T83" fmla="*/ 437 h 531"/>
                  <a:gd name="T84" fmla="*/ 304 w 405"/>
                  <a:gd name="T85" fmla="*/ 427 h 531"/>
                  <a:gd name="T86" fmla="*/ 294 w 405"/>
                  <a:gd name="T87" fmla="*/ 419 h 531"/>
                  <a:gd name="T88" fmla="*/ 284 w 405"/>
                  <a:gd name="T89" fmla="*/ 413 h 531"/>
                  <a:gd name="T90" fmla="*/ 272 w 405"/>
                  <a:gd name="T91" fmla="*/ 405 h 531"/>
                  <a:gd name="T92" fmla="*/ 260 w 405"/>
                  <a:gd name="T93" fmla="*/ 399 h 531"/>
                  <a:gd name="T94" fmla="*/ 248 w 405"/>
                  <a:gd name="T95" fmla="*/ 391 h 531"/>
                  <a:gd name="T96" fmla="*/ 234 w 405"/>
                  <a:gd name="T97" fmla="*/ 384 h 531"/>
                  <a:gd name="T98" fmla="*/ 222 w 405"/>
                  <a:gd name="T99" fmla="*/ 378 h 531"/>
                  <a:gd name="T100" fmla="*/ 206 w 405"/>
                  <a:gd name="T101" fmla="*/ 370 h 531"/>
                  <a:gd name="T102" fmla="*/ 188 w 405"/>
                  <a:gd name="T103" fmla="*/ 362 h 531"/>
                  <a:gd name="T104" fmla="*/ 171 w 405"/>
                  <a:gd name="T105" fmla="*/ 356 h 531"/>
                  <a:gd name="T106" fmla="*/ 153 w 405"/>
                  <a:gd name="T107" fmla="*/ 350 h 531"/>
                  <a:gd name="T108" fmla="*/ 137 w 405"/>
                  <a:gd name="T109" fmla="*/ 346 h 531"/>
                  <a:gd name="T110" fmla="*/ 125 w 405"/>
                  <a:gd name="T111" fmla="*/ 340 h 531"/>
                  <a:gd name="T112" fmla="*/ 111 w 405"/>
                  <a:gd name="T113" fmla="*/ 336 h 531"/>
                  <a:gd name="T114" fmla="*/ 141 w 405"/>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5"/>
                  <a:gd name="T175" fmla="*/ 0 h 531"/>
                  <a:gd name="T176" fmla="*/ 405 w 405"/>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5" h="531">
                    <a:moveTo>
                      <a:pt x="141" y="0"/>
                    </a:moveTo>
                    <a:lnTo>
                      <a:pt x="0" y="401"/>
                    </a:lnTo>
                    <a:lnTo>
                      <a:pt x="2" y="401"/>
                    </a:lnTo>
                    <a:lnTo>
                      <a:pt x="8" y="401"/>
                    </a:lnTo>
                    <a:lnTo>
                      <a:pt x="15" y="401"/>
                    </a:lnTo>
                    <a:lnTo>
                      <a:pt x="23" y="401"/>
                    </a:lnTo>
                    <a:lnTo>
                      <a:pt x="31" y="401"/>
                    </a:lnTo>
                    <a:lnTo>
                      <a:pt x="35" y="401"/>
                    </a:lnTo>
                    <a:lnTo>
                      <a:pt x="41" y="401"/>
                    </a:lnTo>
                    <a:lnTo>
                      <a:pt x="47" y="401"/>
                    </a:lnTo>
                    <a:lnTo>
                      <a:pt x="55" y="403"/>
                    </a:lnTo>
                    <a:lnTo>
                      <a:pt x="61" y="403"/>
                    </a:lnTo>
                    <a:lnTo>
                      <a:pt x="67" y="403"/>
                    </a:lnTo>
                    <a:lnTo>
                      <a:pt x="75" y="405"/>
                    </a:lnTo>
                    <a:lnTo>
                      <a:pt x="83" y="405"/>
                    </a:lnTo>
                    <a:lnTo>
                      <a:pt x="91" y="407"/>
                    </a:lnTo>
                    <a:lnTo>
                      <a:pt x="99" y="409"/>
                    </a:lnTo>
                    <a:lnTo>
                      <a:pt x="109" y="409"/>
                    </a:lnTo>
                    <a:lnTo>
                      <a:pt x="117" y="413"/>
                    </a:lnTo>
                    <a:lnTo>
                      <a:pt x="125" y="413"/>
                    </a:lnTo>
                    <a:lnTo>
                      <a:pt x="137" y="415"/>
                    </a:lnTo>
                    <a:lnTo>
                      <a:pt x="141" y="415"/>
                    </a:lnTo>
                    <a:lnTo>
                      <a:pt x="145" y="417"/>
                    </a:lnTo>
                    <a:lnTo>
                      <a:pt x="151" y="419"/>
                    </a:lnTo>
                    <a:lnTo>
                      <a:pt x="157" y="421"/>
                    </a:lnTo>
                    <a:lnTo>
                      <a:pt x="161" y="421"/>
                    </a:lnTo>
                    <a:lnTo>
                      <a:pt x="167" y="423"/>
                    </a:lnTo>
                    <a:lnTo>
                      <a:pt x="173" y="423"/>
                    </a:lnTo>
                    <a:lnTo>
                      <a:pt x="179" y="425"/>
                    </a:lnTo>
                    <a:lnTo>
                      <a:pt x="186" y="425"/>
                    </a:lnTo>
                    <a:lnTo>
                      <a:pt x="190" y="429"/>
                    </a:lnTo>
                    <a:lnTo>
                      <a:pt x="196" y="429"/>
                    </a:lnTo>
                    <a:lnTo>
                      <a:pt x="202" y="433"/>
                    </a:lnTo>
                    <a:lnTo>
                      <a:pt x="208" y="433"/>
                    </a:lnTo>
                    <a:lnTo>
                      <a:pt x="212" y="435"/>
                    </a:lnTo>
                    <a:lnTo>
                      <a:pt x="218" y="437"/>
                    </a:lnTo>
                    <a:lnTo>
                      <a:pt x="224" y="439"/>
                    </a:lnTo>
                    <a:lnTo>
                      <a:pt x="230" y="439"/>
                    </a:lnTo>
                    <a:lnTo>
                      <a:pt x="236" y="443"/>
                    </a:lnTo>
                    <a:lnTo>
                      <a:pt x="240" y="443"/>
                    </a:lnTo>
                    <a:lnTo>
                      <a:pt x="246" y="447"/>
                    </a:lnTo>
                    <a:lnTo>
                      <a:pt x="256" y="451"/>
                    </a:lnTo>
                    <a:lnTo>
                      <a:pt x="266" y="455"/>
                    </a:lnTo>
                    <a:lnTo>
                      <a:pt x="270" y="457"/>
                    </a:lnTo>
                    <a:lnTo>
                      <a:pt x="276" y="459"/>
                    </a:lnTo>
                    <a:lnTo>
                      <a:pt x="280" y="461"/>
                    </a:lnTo>
                    <a:lnTo>
                      <a:pt x="286" y="463"/>
                    </a:lnTo>
                    <a:lnTo>
                      <a:pt x="294" y="467"/>
                    </a:lnTo>
                    <a:lnTo>
                      <a:pt x="304" y="471"/>
                    </a:lnTo>
                    <a:lnTo>
                      <a:pt x="312" y="475"/>
                    </a:lnTo>
                    <a:lnTo>
                      <a:pt x="320" y="479"/>
                    </a:lnTo>
                    <a:lnTo>
                      <a:pt x="328" y="483"/>
                    </a:lnTo>
                    <a:lnTo>
                      <a:pt x="336" y="487"/>
                    </a:lnTo>
                    <a:lnTo>
                      <a:pt x="342" y="491"/>
                    </a:lnTo>
                    <a:lnTo>
                      <a:pt x="351" y="495"/>
                    </a:lnTo>
                    <a:lnTo>
                      <a:pt x="357" y="499"/>
                    </a:lnTo>
                    <a:lnTo>
                      <a:pt x="363" y="503"/>
                    </a:lnTo>
                    <a:lnTo>
                      <a:pt x="367" y="505"/>
                    </a:lnTo>
                    <a:lnTo>
                      <a:pt x="373" y="509"/>
                    </a:lnTo>
                    <a:lnTo>
                      <a:pt x="377" y="513"/>
                    </a:lnTo>
                    <a:lnTo>
                      <a:pt x="383" y="515"/>
                    </a:lnTo>
                    <a:lnTo>
                      <a:pt x="387" y="517"/>
                    </a:lnTo>
                    <a:lnTo>
                      <a:pt x="391" y="521"/>
                    </a:lnTo>
                    <a:lnTo>
                      <a:pt x="397" y="525"/>
                    </a:lnTo>
                    <a:lnTo>
                      <a:pt x="401" y="527"/>
                    </a:lnTo>
                    <a:lnTo>
                      <a:pt x="403" y="529"/>
                    </a:lnTo>
                    <a:lnTo>
                      <a:pt x="405" y="531"/>
                    </a:lnTo>
                    <a:lnTo>
                      <a:pt x="405" y="529"/>
                    </a:lnTo>
                    <a:lnTo>
                      <a:pt x="403" y="527"/>
                    </a:lnTo>
                    <a:lnTo>
                      <a:pt x="401" y="523"/>
                    </a:lnTo>
                    <a:lnTo>
                      <a:pt x="397" y="517"/>
                    </a:lnTo>
                    <a:lnTo>
                      <a:pt x="391" y="509"/>
                    </a:lnTo>
                    <a:lnTo>
                      <a:pt x="385" y="501"/>
                    </a:lnTo>
                    <a:lnTo>
                      <a:pt x="381" y="495"/>
                    </a:lnTo>
                    <a:lnTo>
                      <a:pt x="377" y="491"/>
                    </a:lnTo>
                    <a:lnTo>
                      <a:pt x="373" y="485"/>
                    </a:lnTo>
                    <a:lnTo>
                      <a:pt x="369" y="481"/>
                    </a:lnTo>
                    <a:lnTo>
                      <a:pt x="363" y="475"/>
                    </a:lnTo>
                    <a:lnTo>
                      <a:pt x="357" y="469"/>
                    </a:lnTo>
                    <a:lnTo>
                      <a:pt x="351" y="463"/>
                    </a:lnTo>
                    <a:lnTo>
                      <a:pt x="342" y="457"/>
                    </a:lnTo>
                    <a:lnTo>
                      <a:pt x="334" y="449"/>
                    </a:lnTo>
                    <a:lnTo>
                      <a:pt x="326" y="443"/>
                    </a:lnTo>
                    <a:lnTo>
                      <a:pt x="318" y="437"/>
                    </a:lnTo>
                    <a:lnTo>
                      <a:pt x="310" y="431"/>
                    </a:lnTo>
                    <a:lnTo>
                      <a:pt x="304" y="427"/>
                    </a:lnTo>
                    <a:lnTo>
                      <a:pt x="300" y="423"/>
                    </a:lnTo>
                    <a:lnTo>
                      <a:pt x="294" y="419"/>
                    </a:lnTo>
                    <a:lnTo>
                      <a:pt x="288" y="417"/>
                    </a:lnTo>
                    <a:lnTo>
                      <a:pt x="284" y="413"/>
                    </a:lnTo>
                    <a:lnTo>
                      <a:pt x="278" y="409"/>
                    </a:lnTo>
                    <a:lnTo>
                      <a:pt x="272" y="405"/>
                    </a:lnTo>
                    <a:lnTo>
                      <a:pt x="266" y="403"/>
                    </a:lnTo>
                    <a:lnTo>
                      <a:pt x="260" y="399"/>
                    </a:lnTo>
                    <a:lnTo>
                      <a:pt x="254" y="395"/>
                    </a:lnTo>
                    <a:lnTo>
                      <a:pt x="248" y="391"/>
                    </a:lnTo>
                    <a:lnTo>
                      <a:pt x="242" y="389"/>
                    </a:lnTo>
                    <a:lnTo>
                      <a:pt x="234" y="384"/>
                    </a:lnTo>
                    <a:lnTo>
                      <a:pt x="228" y="380"/>
                    </a:lnTo>
                    <a:lnTo>
                      <a:pt x="222" y="378"/>
                    </a:lnTo>
                    <a:lnTo>
                      <a:pt x="214" y="374"/>
                    </a:lnTo>
                    <a:lnTo>
                      <a:pt x="206" y="370"/>
                    </a:lnTo>
                    <a:lnTo>
                      <a:pt x="198" y="366"/>
                    </a:lnTo>
                    <a:lnTo>
                      <a:pt x="188" y="362"/>
                    </a:lnTo>
                    <a:lnTo>
                      <a:pt x="179" y="360"/>
                    </a:lnTo>
                    <a:lnTo>
                      <a:pt x="171" y="356"/>
                    </a:lnTo>
                    <a:lnTo>
                      <a:pt x="161" y="354"/>
                    </a:lnTo>
                    <a:lnTo>
                      <a:pt x="153" y="350"/>
                    </a:lnTo>
                    <a:lnTo>
                      <a:pt x="147" y="348"/>
                    </a:lnTo>
                    <a:lnTo>
                      <a:pt x="137" y="346"/>
                    </a:lnTo>
                    <a:lnTo>
                      <a:pt x="131" y="342"/>
                    </a:lnTo>
                    <a:lnTo>
                      <a:pt x="125" y="340"/>
                    </a:lnTo>
                    <a:lnTo>
                      <a:pt x="121" y="338"/>
                    </a:lnTo>
                    <a:lnTo>
                      <a:pt x="111" y="336"/>
                    </a:lnTo>
                    <a:lnTo>
                      <a:pt x="141" y="0"/>
                    </a:lnTo>
                    <a:close/>
                  </a:path>
                </a:pathLst>
              </a:custGeom>
              <a:solidFill>
                <a:srgbClr val="FFFFFF"/>
              </a:solidFill>
              <a:ln w="9525">
                <a:noFill/>
                <a:round/>
                <a:headEnd/>
                <a:tailEnd/>
              </a:ln>
            </p:spPr>
            <p:txBody>
              <a:bodyPr/>
              <a:lstStyle/>
              <a:p>
                <a:pPr algn="ctr"/>
                <a:endParaRPr lang="en-US"/>
              </a:p>
            </p:txBody>
          </p:sp>
          <p:sp>
            <p:nvSpPr>
              <p:cNvPr id="15389" name="Freeform 32"/>
              <p:cNvSpPr>
                <a:spLocks/>
              </p:cNvSpPr>
              <p:nvPr/>
            </p:nvSpPr>
            <p:spPr bwMode="auto">
              <a:xfrm>
                <a:off x="4978" y="2749"/>
                <a:ext cx="432" cy="373"/>
              </a:xfrm>
              <a:custGeom>
                <a:avLst/>
                <a:gdLst>
                  <a:gd name="T0" fmla="*/ 2 w 432"/>
                  <a:gd name="T1" fmla="*/ 355 h 373"/>
                  <a:gd name="T2" fmla="*/ 12 w 432"/>
                  <a:gd name="T3" fmla="*/ 353 h 373"/>
                  <a:gd name="T4" fmla="*/ 26 w 432"/>
                  <a:gd name="T5" fmla="*/ 349 h 373"/>
                  <a:gd name="T6" fmla="*/ 38 w 432"/>
                  <a:gd name="T7" fmla="*/ 345 h 373"/>
                  <a:gd name="T8" fmla="*/ 52 w 432"/>
                  <a:gd name="T9" fmla="*/ 343 h 373"/>
                  <a:gd name="T10" fmla="*/ 68 w 432"/>
                  <a:gd name="T11" fmla="*/ 341 h 373"/>
                  <a:gd name="T12" fmla="*/ 84 w 432"/>
                  <a:gd name="T13" fmla="*/ 336 h 373"/>
                  <a:gd name="T14" fmla="*/ 100 w 432"/>
                  <a:gd name="T15" fmla="*/ 334 h 373"/>
                  <a:gd name="T16" fmla="*/ 116 w 432"/>
                  <a:gd name="T17" fmla="*/ 332 h 373"/>
                  <a:gd name="T18" fmla="*/ 134 w 432"/>
                  <a:gd name="T19" fmla="*/ 330 h 373"/>
                  <a:gd name="T20" fmla="*/ 153 w 432"/>
                  <a:gd name="T21" fmla="*/ 330 h 373"/>
                  <a:gd name="T22" fmla="*/ 169 w 432"/>
                  <a:gd name="T23" fmla="*/ 330 h 373"/>
                  <a:gd name="T24" fmla="*/ 185 w 432"/>
                  <a:gd name="T25" fmla="*/ 334 h 373"/>
                  <a:gd name="T26" fmla="*/ 201 w 432"/>
                  <a:gd name="T27" fmla="*/ 338 h 373"/>
                  <a:gd name="T28" fmla="*/ 279 w 432"/>
                  <a:gd name="T29" fmla="*/ 373 h 373"/>
                  <a:gd name="T30" fmla="*/ 245 w 432"/>
                  <a:gd name="T31" fmla="*/ 274 h 373"/>
                  <a:gd name="T32" fmla="*/ 241 w 432"/>
                  <a:gd name="T33" fmla="*/ 274 h 373"/>
                  <a:gd name="T34" fmla="*/ 229 w 432"/>
                  <a:gd name="T35" fmla="*/ 276 h 373"/>
                  <a:gd name="T36" fmla="*/ 213 w 432"/>
                  <a:gd name="T37" fmla="*/ 278 h 373"/>
                  <a:gd name="T38" fmla="*/ 203 w 432"/>
                  <a:gd name="T39" fmla="*/ 278 h 373"/>
                  <a:gd name="T40" fmla="*/ 191 w 432"/>
                  <a:gd name="T41" fmla="*/ 282 h 373"/>
                  <a:gd name="T42" fmla="*/ 179 w 432"/>
                  <a:gd name="T43" fmla="*/ 284 h 373"/>
                  <a:gd name="T44" fmla="*/ 169 w 432"/>
                  <a:gd name="T45" fmla="*/ 286 h 373"/>
                  <a:gd name="T46" fmla="*/ 157 w 432"/>
                  <a:gd name="T47" fmla="*/ 288 h 373"/>
                  <a:gd name="T48" fmla="*/ 144 w 432"/>
                  <a:gd name="T49" fmla="*/ 292 h 373"/>
                  <a:gd name="T50" fmla="*/ 132 w 432"/>
                  <a:gd name="T51" fmla="*/ 294 h 373"/>
                  <a:gd name="T52" fmla="*/ 122 w 432"/>
                  <a:gd name="T53" fmla="*/ 296 h 373"/>
                  <a:gd name="T54" fmla="*/ 104 w 432"/>
                  <a:gd name="T55" fmla="*/ 304 h 373"/>
                  <a:gd name="T56" fmla="*/ 88 w 432"/>
                  <a:gd name="T57" fmla="*/ 310 h 373"/>
                  <a:gd name="T58" fmla="*/ 70 w 432"/>
                  <a:gd name="T59" fmla="*/ 318 h 373"/>
                  <a:gd name="T60" fmla="*/ 52 w 432"/>
                  <a:gd name="T61" fmla="*/ 326 h 373"/>
                  <a:gd name="T62" fmla="*/ 36 w 432"/>
                  <a:gd name="T63" fmla="*/ 336 h 373"/>
                  <a:gd name="T64" fmla="*/ 20 w 432"/>
                  <a:gd name="T65" fmla="*/ 343 h 373"/>
                  <a:gd name="T66" fmla="*/ 10 w 432"/>
                  <a:gd name="T67" fmla="*/ 351 h 373"/>
                  <a:gd name="T68" fmla="*/ 0 w 432"/>
                  <a:gd name="T69" fmla="*/ 357 h 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73"/>
                  <a:gd name="T107" fmla="*/ 432 w 432"/>
                  <a:gd name="T108" fmla="*/ 373 h 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73">
                    <a:moveTo>
                      <a:pt x="0" y="357"/>
                    </a:moveTo>
                    <a:lnTo>
                      <a:pt x="2" y="355"/>
                    </a:lnTo>
                    <a:lnTo>
                      <a:pt x="6" y="355"/>
                    </a:lnTo>
                    <a:lnTo>
                      <a:pt x="12" y="353"/>
                    </a:lnTo>
                    <a:lnTo>
                      <a:pt x="22" y="351"/>
                    </a:lnTo>
                    <a:lnTo>
                      <a:pt x="26" y="349"/>
                    </a:lnTo>
                    <a:lnTo>
                      <a:pt x="32" y="347"/>
                    </a:lnTo>
                    <a:lnTo>
                      <a:pt x="38" y="345"/>
                    </a:lnTo>
                    <a:lnTo>
                      <a:pt x="46" y="345"/>
                    </a:lnTo>
                    <a:lnTo>
                      <a:pt x="52" y="343"/>
                    </a:lnTo>
                    <a:lnTo>
                      <a:pt x="60" y="343"/>
                    </a:lnTo>
                    <a:lnTo>
                      <a:pt x="68" y="341"/>
                    </a:lnTo>
                    <a:lnTo>
                      <a:pt x="76" y="338"/>
                    </a:lnTo>
                    <a:lnTo>
                      <a:pt x="84" y="336"/>
                    </a:lnTo>
                    <a:lnTo>
                      <a:pt x="92" y="336"/>
                    </a:lnTo>
                    <a:lnTo>
                      <a:pt x="100" y="334"/>
                    </a:lnTo>
                    <a:lnTo>
                      <a:pt x="108" y="332"/>
                    </a:lnTo>
                    <a:lnTo>
                      <a:pt x="116" y="332"/>
                    </a:lnTo>
                    <a:lnTo>
                      <a:pt x="126" y="330"/>
                    </a:lnTo>
                    <a:lnTo>
                      <a:pt x="134" y="330"/>
                    </a:lnTo>
                    <a:lnTo>
                      <a:pt x="144" y="330"/>
                    </a:lnTo>
                    <a:lnTo>
                      <a:pt x="153" y="330"/>
                    </a:lnTo>
                    <a:lnTo>
                      <a:pt x="161" y="330"/>
                    </a:lnTo>
                    <a:lnTo>
                      <a:pt x="169" y="330"/>
                    </a:lnTo>
                    <a:lnTo>
                      <a:pt x="179" y="332"/>
                    </a:lnTo>
                    <a:lnTo>
                      <a:pt x="185" y="334"/>
                    </a:lnTo>
                    <a:lnTo>
                      <a:pt x="193" y="336"/>
                    </a:lnTo>
                    <a:lnTo>
                      <a:pt x="201" y="338"/>
                    </a:lnTo>
                    <a:lnTo>
                      <a:pt x="209" y="341"/>
                    </a:lnTo>
                    <a:lnTo>
                      <a:pt x="279" y="373"/>
                    </a:lnTo>
                    <a:lnTo>
                      <a:pt x="432" y="0"/>
                    </a:lnTo>
                    <a:lnTo>
                      <a:pt x="245" y="274"/>
                    </a:lnTo>
                    <a:lnTo>
                      <a:pt x="243" y="274"/>
                    </a:lnTo>
                    <a:lnTo>
                      <a:pt x="241" y="274"/>
                    </a:lnTo>
                    <a:lnTo>
                      <a:pt x="235" y="274"/>
                    </a:lnTo>
                    <a:lnTo>
                      <a:pt x="229" y="276"/>
                    </a:lnTo>
                    <a:lnTo>
                      <a:pt x="221" y="276"/>
                    </a:lnTo>
                    <a:lnTo>
                      <a:pt x="213" y="278"/>
                    </a:lnTo>
                    <a:lnTo>
                      <a:pt x="207" y="278"/>
                    </a:lnTo>
                    <a:lnTo>
                      <a:pt x="203" y="278"/>
                    </a:lnTo>
                    <a:lnTo>
                      <a:pt x="197" y="280"/>
                    </a:lnTo>
                    <a:lnTo>
                      <a:pt x="191" y="282"/>
                    </a:lnTo>
                    <a:lnTo>
                      <a:pt x="185" y="282"/>
                    </a:lnTo>
                    <a:lnTo>
                      <a:pt x="179" y="284"/>
                    </a:lnTo>
                    <a:lnTo>
                      <a:pt x="175" y="284"/>
                    </a:lnTo>
                    <a:lnTo>
                      <a:pt x="169" y="286"/>
                    </a:lnTo>
                    <a:lnTo>
                      <a:pt x="163" y="286"/>
                    </a:lnTo>
                    <a:lnTo>
                      <a:pt x="157" y="288"/>
                    </a:lnTo>
                    <a:lnTo>
                      <a:pt x="151" y="290"/>
                    </a:lnTo>
                    <a:lnTo>
                      <a:pt x="144" y="292"/>
                    </a:lnTo>
                    <a:lnTo>
                      <a:pt x="138" y="292"/>
                    </a:lnTo>
                    <a:lnTo>
                      <a:pt x="132" y="294"/>
                    </a:lnTo>
                    <a:lnTo>
                      <a:pt x="128" y="294"/>
                    </a:lnTo>
                    <a:lnTo>
                      <a:pt x="122" y="296"/>
                    </a:lnTo>
                    <a:lnTo>
                      <a:pt x="112" y="300"/>
                    </a:lnTo>
                    <a:lnTo>
                      <a:pt x="104" y="304"/>
                    </a:lnTo>
                    <a:lnTo>
                      <a:pt x="96" y="306"/>
                    </a:lnTo>
                    <a:lnTo>
                      <a:pt x="88" y="310"/>
                    </a:lnTo>
                    <a:lnTo>
                      <a:pt x="78" y="314"/>
                    </a:lnTo>
                    <a:lnTo>
                      <a:pt x="70" y="318"/>
                    </a:lnTo>
                    <a:lnTo>
                      <a:pt x="60" y="322"/>
                    </a:lnTo>
                    <a:lnTo>
                      <a:pt x="52" y="326"/>
                    </a:lnTo>
                    <a:lnTo>
                      <a:pt x="44" y="330"/>
                    </a:lnTo>
                    <a:lnTo>
                      <a:pt x="36" y="336"/>
                    </a:lnTo>
                    <a:lnTo>
                      <a:pt x="28" y="341"/>
                    </a:lnTo>
                    <a:lnTo>
                      <a:pt x="20" y="343"/>
                    </a:lnTo>
                    <a:lnTo>
                      <a:pt x="14" y="347"/>
                    </a:lnTo>
                    <a:lnTo>
                      <a:pt x="10" y="351"/>
                    </a:lnTo>
                    <a:lnTo>
                      <a:pt x="2" y="355"/>
                    </a:lnTo>
                    <a:lnTo>
                      <a:pt x="0" y="357"/>
                    </a:lnTo>
                    <a:close/>
                  </a:path>
                </a:pathLst>
              </a:custGeom>
              <a:solidFill>
                <a:srgbClr val="FFFFFF"/>
              </a:solidFill>
              <a:ln w="9525">
                <a:no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p:nvPr>
        </p:nvSpPr>
        <p:spPr>
          <a:xfrm>
            <a:off x="0" y="84138"/>
            <a:ext cx="9144000" cy="594288"/>
          </a:xfrm>
        </p:spPr>
        <p:txBody>
          <a:bodyPr/>
          <a:lstStyle/>
          <a:p>
            <a:pPr eaLnBrk="1" hangingPunct="1"/>
            <a:r>
              <a:rPr lang="en-US" sz="3600" dirty="0"/>
              <a:t>Christ’s Blood in Prophecy</a:t>
            </a:r>
          </a:p>
        </p:txBody>
      </p:sp>
      <p:sp>
        <p:nvSpPr>
          <p:cNvPr id="2281474" name="Rectangle 2"/>
          <p:cNvSpPr>
            <a:spLocks noGrp="1" noChangeArrowheads="1"/>
          </p:cNvSpPr>
          <p:nvPr>
            <p:ph type="body" idx="4294967295"/>
          </p:nvPr>
        </p:nvSpPr>
        <p:spPr>
          <a:xfrm>
            <a:off x="254591" y="1201310"/>
            <a:ext cx="5111365" cy="5391217"/>
          </a:xfrm>
        </p:spPr>
        <p:style>
          <a:lnRef idx="3">
            <a:schemeClr val="lt1"/>
          </a:lnRef>
          <a:fillRef idx="1">
            <a:schemeClr val="accent6"/>
          </a:fillRef>
          <a:effectRef idx="1">
            <a:schemeClr val="accent6"/>
          </a:effectRef>
          <a:fontRef idx="minor">
            <a:schemeClr val="lt1"/>
          </a:fontRef>
        </p:style>
        <p:txBody>
          <a:bodyPr/>
          <a:lstStyle/>
          <a:p>
            <a:pPr marL="465138" indent="-465138" eaLnBrk="1" hangingPunct="1">
              <a:lnSpc>
                <a:spcPct val="90000"/>
              </a:lnSpc>
              <a:buClr>
                <a:schemeClr val="bg1"/>
              </a:buClr>
              <a:buNone/>
              <a:defRPr/>
            </a:pPr>
            <a:r>
              <a:rPr lang="en-US" sz="1800" b="1" i="1" dirty="0">
                <a:solidFill>
                  <a:schemeClr val="bg1"/>
                </a:solidFill>
                <a:latin typeface="Eras Medium ITC" pitchFamily="34" charset="0"/>
              </a:rPr>
              <a:t>5	</a:t>
            </a:r>
            <a:r>
              <a:rPr lang="en-US" sz="1800" b="1" i="1" u="sng" dirty="0">
                <a:solidFill>
                  <a:schemeClr val="bg1"/>
                </a:solidFill>
                <a:latin typeface="Eras Medium ITC" pitchFamily="34" charset="0"/>
              </a:rPr>
              <a:t>He was </a:t>
            </a:r>
            <a:r>
              <a:rPr lang="en-US" sz="1800" b="1" i="1" u="sng" dirty="0">
                <a:solidFill>
                  <a:srgbClr val="FFFF00"/>
                </a:solidFill>
                <a:latin typeface="Eras Medium ITC" pitchFamily="34" charset="0"/>
              </a:rPr>
              <a:t>pierced through for our transgressions, He was crushed for our iniquities;</a:t>
            </a:r>
            <a:r>
              <a:rPr lang="en-US" sz="1800" b="1" i="1" dirty="0">
                <a:latin typeface="Eras Medium ITC" pitchFamily="34" charset="0"/>
              </a:rPr>
              <a:t>  </a:t>
            </a:r>
            <a:r>
              <a:rPr lang="en-US" sz="1800" b="1" i="1" u="sng" dirty="0">
                <a:solidFill>
                  <a:schemeClr val="bg1"/>
                </a:solidFill>
                <a:latin typeface="Eras Medium ITC" pitchFamily="34" charset="0"/>
              </a:rPr>
              <a:t>The</a:t>
            </a:r>
            <a:r>
              <a:rPr lang="en-US" sz="1800" b="1" i="1" u="sng" dirty="0">
                <a:latin typeface="Eras Medium ITC" pitchFamily="34" charset="0"/>
              </a:rPr>
              <a:t> </a:t>
            </a:r>
            <a:r>
              <a:rPr lang="en-US" sz="1800" b="1" i="1" u="sng" dirty="0">
                <a:solidFill>
                  <a:srgbClr val="FFFF00"/>
                </a:solidFill>
                <a:latin typeface="Eras Medium ITC" pitchFamily="34" charset="0"/>
              </a:rPr>
              <a:t>chastening for our well-being fell upon</a:t>
            </a:r>
            <a:r>
              <a:rPr lang="en-US" sz="1800" b="1" i="1" u="sng" dirty="0">
                <a:latin typeface="Eras Medium ITC" pitchFamily="34" charset="0"/>
              </a:rPr>
              <a:t> </a:t>
            </a:r>
            <a:r>
              <a:rPr lang="en-US" sz="1800" b="1" i="1" u="sng" dirty="0">
                <a:solidFill>
                  <a:schemeClr val="bg1"/>
                </a:solidFill>
                <a:latin typeface="Eras Medium ITC" pitchFamily="34" charset="0"/>
              </a:rPr>
              <a:t>Him, And by His scourging we are healed.</a:t>
            </a:r>
          </a:p>
          <a:p>
            <a:pPr marL="465138" indent="-465138" eaLnBrk="1" hangingPunct="1">
              <a:lnSpc>
                <a:spcPct val="90000"/>
              </a:lnSpc>
              <a:buClr>
                <a:schemeClr val="bg1"/>
              </a:buClr>
              <a:buFontTx/>
              <a:buAutoNum type="arabicPlain" startAt="6"/>
              <a:defRPr/>
            </a:pPr>
            <a:r>
              <a:rPr lang="en-US" sz="1800" b="1" i="1" dirty="0">
                <a:solidFill>
                  <a:schemeClr val="bg1"/>
                </a:solidFill>
                <a:latin typeface="Eras Medium ITC" pitchFamily="34" charset="0"/>
              </a:rPr>
              <a:t>All of us like sheep have gone astray, Each of us has turned to his own way;  But</a:t>
            </a:r>
            <a:r>
              <a:rPr lang="en-US" sz="1800" b="1" i="1" u="sng" dirty="0">
                <a:latin typeface="Eras Medium ITC" pitchFamily="34" charset="0"/>
              </a:rPr>
              <a:t> </a:t>
            </a:r>
            <a:r>
              <a:rPr lang="en-US" sz="1800" b="1" i="1" u="sng" dirty="0">
                <a:solidFill>
                  <a:srgbClr val="FFFF00"/>
                </a:solidFill>
                <a:latin typeface="Eras Medium ITC" pitchFamily="34" charset="0"/>
              </a:rPr>
              <a:t>the LORD has caused the iniquity of us all To fall on Him.</a:t>
            </a:r>
            <a:r>
              <a:rPr lang="en-US" sz="1800" b="1" i="1" u="sng" dirty="0">
                <a:latin typeface="Eras Medium ITC" pitchFamily="34" charset="0"/>
              </a:rPr>
              <a:t> </a:t>
            </a:r>
          </a:p>
          <a:p>
            <a:pPr marL="465138" indent="-465138" eaLnBrk="1" hangingPunct="1">
              <a:lnSpc>
                <a:spcPct val="90000"/>
              </a:lnSpc>
              <a:buFontTx/>
              <a:buNone/>
              <a:defRPr/>
            </a:pPr>
            <a:r>
              <a:rPr lang="en-US" sz="1800" b="1" i="1" dirty="0">
                <a:solidFill>
                  <a:schemeClr val="bg1"/>
                </a:solidFill>
                <a:latin typeface="Eras Medium ITC" pitchFamily="34" charset="0"/>
              </a:rPr>
              <a:t>8   	He was cut off out of the land of the living </a:t>
            </a:r>
            <a:r>
              <a:rPr lang="en-US" sz="1800" b="1" i="1" u="sng" dirty="0">
                <a:solidFill>
                  <a:schemeClr val="bg1"/>
                </a:solidFill>
                <a:latin typeface="Eras Medium ITC" pitchFamily="34" charset="0"/>
              </a:rPr>
              <a:t>For the transgression of my people, to </a:t>
            </a:r>
            <a:r>
              <a:rPr lang="en-US" sz="1800" b="1" i="1" u="sng" dirty="0">
                <a:solidFill>
                  <a:srgbClr val="FFFF00"/>
                </a:solidFill>
                <a:latin typeface="Eras Medium ITC" pitchFamily="34" charset="0"/>
              </a:rPr>
              <a:t>whom the stroke was due</a:t>
            </a:r>
            <a:r>
              <a:rPr lang="en-US" sz="1800" b="1" i="1" dirty="0">
                <a:latin typeface="Eras Medium ITC" pitchFamily="34" charset="0"/>
              </a:rPr>
              <a:t> </a:t>
            </a:r>
          </a:p>
          <a:p>
            <a:pPr marL="465138" indent="-465138" eaLnBrk="1" hangingPunct="1">
              <a:lnSpc>
                <a:spcPct val="90000"/>
              </a:lnSpc>
              <a:buFontTx/>
              <a:buNone/>
              <a:defRPr/>
            </a:pPr>
            <a:r>
              <a:rPr lang="en-US" sz="1800" b="1" i="1" dirty="0">
                <a:solidFill>
                  <a:schemeClr val="bg1"/>
                </a:solidFill>
                <a:latin typeface="Eras Medium ITC" pitchFamily="34" charset="0"/>
              </a:rPr>
              <a:t>10 	But the LORD was pleased To crush Him, putting Him to grief; </a:t>
            </a:r>
            <a:r>
              <a:rPr lang="en-US" sz="1800" b="1" i="1" u="sng" dirty="0">
                <a:solidFill>
                  <a:schemeClr val="bg1"/>
                </a:solidFill>
                <a:latin typeface="Eras Medium ITC" pitchFamily="34" charset="0"/>
              </a:rPr>
              <a:t>the Righteous One, My Servant, will justify the many, As </a:t>
            </a:r>
            <a:r>
              <a:rPr lang="en-US" sz="1800" b="1" i="1" u="sng" dirty="0">
                <a:solidFill>
                  <a:srgbClr val="FFFF00"/>
                </a:solidFill>
                <a:latin typeface="Eras Medium ITC" pitchFamily="34" charset="0"/>
              </a:rPr>
              <a:t>He will bear their iniquities</a:t>
            </a:r>
            <a:r>
              <a:rPr lang="en-US" sz="1800" b="1" i="1" u="sng" dirty="0">
                <a:latin typeface="Eras Medium ITC" pitchFamily="34" charset="0"/>
              </a:rPr>
              <a:t>. </a:t>
            </a:r>
          </a:p>
          <a:p>
            <a:pPr marL="465138" indent="-465138" eaLnBrk="1" hangingPunct="1">
              <a:lnSpc>
                <a:spcPct val="90000"/>
              </a:lnSpc>
              <a:buFontTx/>
              <a:buNone/>
              <a:defRPr/>
            </a:pPr>
            <a:r>
              <a:rPr lang="en-US" sz="1800" b="1" i="1" dirty="0">
                <a:solidFill>
                  <a:schemeClr val="bg1"/>
                </a:solidFill>
                <a:latin typeface="Eras Medium ITC" pitchFamily="34" charset="0"/>
              </a:rPr>
              <a:t>12 	He poured out Himself to death, And was numbered with the transgressors; </a:t>
            </a:r>
            <a:r>
              <a:rPr lang="en-US" sz="1800" b="1" i="1" u="sng" dirty="0">
                <a:solidFill>
                  <a:srgbClr val="FFFF00"/>
                </a:solidFill>
                <a:latin typeface="Eras Medium ITC" pitchFamily="34" charset="0"/>
              </a:rPr>
              <a:t>Yet He Himself bore the sin of many</a:t>
            </a:r>
            <a:r>
              <a:rPr lang="en-US" sz="1800" b="1" i="1" dirty="0">
                <a:latin typeface="Eras Medium ITC" pitchFamily="34" charset="0"/>
              </a:rPr>
              <a:t>,  </a:t>
            </a:r>
            <a:r>
              <a:rPr lang="en-US" sz="1800" b="1" i="1" u="sng" dirty="0">
                <a:solidFill>
                  <a:schemeClr val="bg1"/>
                </a:solidFill>
                <a:latin typeface="Eras Medium ITC" pitchFamily="34" charset="0"/>
              </a:rPr>
              <a:t>And interceded for the transgressors.</a:t>
            </a:r>
          </a:p>
          <a:p>
            <a:pPr marL="609600" indent="-609600" eaLnBrk="1" hangingPunct="1">
              <a:lnSpc>
                <a:spcPct val="90000"/>
              </a:lnSpc>
              <a:buClr>
                <a:schemeClr val="bg1"/>
              </a:buClr>
              <a:buFontTx/>
              <a:buAutoNum type="arabicPlain" startAt="6"/>
              <a:defRPr/>
            </a:pPr>
            <a:endParaRPr lang="en-US" sz="1800" b="1" i="1" dirty="0">
              <a:latin typeface="Eras Medium ITC" pitchFamily="34" charset="0"/>
            </a:endParaRPr>
          </a:p>
        </p:txBody>
      </p:sp>
      <p:pic>
        <p:nvPicPr>
          <p:cNvPr id="2281477" name="Picture 5" descr="SP32-20040224-003801"/>
          <p:cNvPicPr>
            <a:picLocks noChangeAspect="1" noChangeArrowheads="1"/>
          </p:cNvPicPr>
          <p:nvPr/>
        </p:nvPicPr>
        <p:blipFill>
          <a:blip r:embed="rId3">
            <a:lum bright="20000" contrast="30000"/>
          </a:blip>
          <a:srcRect/>
          <a:stretch>
            <a:fillRect/>
          </a:stretch>
        </p:blipFill>
        <p:spPr bwMode="auto">
          <a:xfrm>
            <a:off x="5426807" y="1162367"/>
            <a:ext cx="3517900" cy="154622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1478" name="Rectangle 6"/>
          <p:cNvSpPr>
            <a:spLocks noChangeArrowheads="1"/>
          </p:cNvSpPr>
          <p:nvPr/>
        </p:nvSpPr>
        <p:spPr bwMode="auto">
          <a:xfrm>
            <a:off x="301164" y="667654"/>
            <a:ext cx="8596312" cy="497469"/>
          </a:xfrm>
          <a:prstGeom prst="rect">
            <a:avLst/>
          </a:prstGeom>
          <a:noFill/>
          <a:ln w="9525">
            <a:noFill/>
            <a:miter lim="800000"/>
            <a:headEnd/>
            <a:tailEnd/>
          </a:ln>
        </p:spPr>
        <p:txBody>
          <a:bodyPr/>
          <a:lstStyle/>
          <a:p>
            <a:pPr marL="465138" indent="-465138">
              <a:lnSpc>
                <a:spcPct val="90000"/>
              </a:lnSpc>
              <a:spcBef>
                <a:spcPct val="20000"/>
              </a:spcBef>
              <a:buClr>
                <a:schemeClr val="tx1"/>
              </a:buClr>
            </a:pPr>
            <a:r>
              <a:rPr lang="en-US" sz="1800" i="0" dirty="0">
                <a:solidFill>
                  <a:schemeClr val="accent2"/>
                </a:solidFill>
                <a:effectLst>
                  <a:outerShdw blurRad="38100" dist="38100" dir="2700000" algn="tl">
                    <a:srgbClr val="000000">
                      <a:alpha val="43137"/>
                    </a:srgbClr>
                  </a:outerShdw>
                </a:effectLst>
                <a:latin typeface="Eras Demi ITC" pitchFamily="34" charset="0"/>
              </a:rPr>
              <a:t>	</a:t>
            </a:r>
            <a:r>
              <a:rPr lang="en-US" sz="2800" b="1" i="0" dirty="0">
                <a:solidFill>
                  <a:srgbClr val="E0014A"/>
                </a:solidFill>
                <a:effectLst>
                  <a:outerShdw blurRad="38100" dist="38100" dir="2700000" algn="tl">
                    <a:srgbClr val="000000">
                      <a:alpha val="43137"/>
                    </a:srgbClr>
                  </a:outerShdw>
                </a:effectLst>
                <a:latin typeface="Eras Demi ITC" pitchFamily="34" charset="0"/>
              </a:rPr>
              <a:t>Isaiah 53 – 750 years before Christ!</a:t>
            </a:r>
            <a:endParaRPr lang="en-US" sz="2000" dirty="0">
              <a:effectLst>
                <a:outerShdw blurRad="38100" dist="38100" dir="2700000" algn="tl">
                  <a:srgbClr val="000000">
                    <a:alpha val="43137"/>
                  </a:srgbClr>
                </a:outerShdw>
              </a:effectLst>
              <a:latin typeface="Arial" charset="0"/>
            </a:endParaRPr>
          </a:p>
        </p:txBody>
      </p:sp>
      <p:pic>
        <p:nvPicPr>
          <p:cNvPr id="2281476" name="Picture 4" descr="SP32-20040224-003507"/>
          <p:cNvPicPr>
            <a:picLocks noChangeAspect="1" noChangeArrowheads="1"/>
          </p:cNvPicPr>
          <p:nvPr/>
        </p:nvPicPr>
        <p:blipFill>
          <a:blip r:embed="rId4">
            <a:lum bright="20000" contrast="20000"/>
          </a:blip>
          <a:srcRect l="30665"/>
          <a:stretch>
            <a:fillRect/>
          </a:stretch>
        </p:blipFill>
        <p:spPr bwMode="auto">
          <a:xfrm>
            <a:off x="5781370" y="2935757"/>
            <a:ext cx="3288890" cy="205740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5" descr="CHRISTONCROSS"/>
          <p:cNvPicPr>
            <a:picLocks noChangeAspect="1" noChangeArrowheads="1"/>
          </p:cNvPicPr>
          <p:nvPr/>
        </p:nvPicPr>
        <p:blipFill>
          <a:blip r:embed="rId5">
            <a:lum contrast="40000"/>
          </a:blip>
          <a:srcRect/>
          <a:stretch>
            <a:fillRect/>
          </a:stretch>
        </p:blipFill>
        <p:spPr bwMode="auto">
          <a:xfrm>
            <a:off x="5308503" y="4910734"/>
            <a:ext cx="2678112" cy="174942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p:cNvSpPr>
            <a:spLocks noChangeArrowheads="1"/>
          </p:cNvSpPr>
          <p:nvPr/>
        </p:nvSpPr>
        <p:spPr bwMode="auto">
          <a:xfrm>
            <a:off x="-697834" y="-284880"/>
            <a:ext cx="5002213" cy="8139113"/>
          </a:xfrm>
          <a:prstGeom prst="ellipse">
            <a:avLst/>
          </a:prstGeom>
          <a:gradFill rotWithShape="1">
            <a:gsLst>
              <a:gs pos="0">
                <a:srgbClr val="FF1414"/>
              </a:gs>
              <a:gs pos="100000">
                <a:srgbClr val="FF0000">
                  <a:alpha val="0"/>
                </a:srgbClr>
              </a:gs>
            </a:gsLst>
            <a:path path="shape">
              <a:fillToRect l="50000" t="50000" r="50000" b="50000"/>
            </a:path>
          </a:gradFill>
          <a:ln w="9525" algn="ctr">
            <a:noFill/>
            <a:round/>
            <a:headEnd/>
            <a:tailEnd/>
          </a:ln>
        </p:spPr>
        <p:txBody>
          <a:bodyPr wrap="none" anchor="ctr"/>
          <a:lstStyle/>
          <a:p>
            <a:pPr algn="ctr"/>
            <a:endParaRPr lang="en-US" sz="4800" b="1" i="0">
              <a:solidFill>
                <a:srgbClr val="FF0000"/>
              </a:solidFill>
            </a:endParaRPr>
          </a:p>
        </p:txBody>
      </p:sp>
      <p:sp>
        <p:nvSpPr>
          <p:cNvPr id="2287619" name="Text Box 3"/>
          <p:cNvSpPr txBox="1">
            <a:spLocks noChangeArrowheads="1"/>
          </p:cNvSpPr>
          <p:nvPr/>
        </p:nvSpPr>
        <p:spPr bwMode="auto">
          <a:xfrm>
            <a:off x="3095625" y="5265738"/>
            <a:ext cx="5776913"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pPr>
            <a:r>
              <a:rPr lang="en-US" sz="2800">
                <a:solidFill>
                  <a:schemeClr val="bg1"/>
                </a:solidFill>
              </a:rPr>
              <a:t>But you know that </a:t>
            </a:r>
            <a:r>
              <a:rPr lang="en-US" sz="2800" u="sng">
                <a:solidFill>
                  <a:schemeClr val="bg1"/>
                </a:solidFill>
              </a:rPr>
              <a:t>he appeared so that he might take away our sins.</a:t>
            </a:r>
            <a:r>
              <a:rPr lang="en-US" sz="2800">
                <a:solidFill>
                  <a:schemeClr val="bg1"/>
                </a:solidFill>
              </a:rPr>
              <a:t> And in him is </a:t>
            </a:r>
            <a:r>
              <a:rPr lang="en-US" sz="2800" b="1" u="sng">
                <a:solidFill>
                  <a:srgbClr val="FFFF00"/>
                </a:solidFill>
                <a:latin typeface="Eras Bold ITC" pitchFamily="34" charset="0"/>
              </a:rPr>
              <a:t>no sin</a:t>
            </a:r>
            <a:r>
              <a:rPr lang="en-US" sz="2800" b="1" u="sng">
                <a:solidFill>
                  <a:srgbClr val="FFFF00"/>
                </a:solidFill>
              </a:rPr>
              <a:t>.</a:t>
            </a:r>
            <a:endParaRPr lang="en-US" sz="2800" b="1">
              <a:solidFill>
                <a:srgbClr val="FFFF00"/>
              </a:solidFill>
            </a:endParaRPr>
          </a:p>
        </p:txBody>
      </p:sp>
      <p:sp>
        <p:nvSpPr>
          <p:cNvPr id="105476" name="Rectangle 42"/>
          <p:cNvSpPr>
            <a:spLocks noGrp="1" noChangeArrowheads="1"/>
          </p:cNvSpPr>
          <p:nvPr>
            <p:ph type="title"/>
          </p:nvPr>
        </p:nvSpPr>
        <p:spPr/>
        <p:txBody>
          <a:bodyPr/>
          <a:lstStyle/>
          <a:p>
            <a:pPr eaLnBrk="1" hangingPunct="1"/>
            <a:r>
              <a:rPr lang="en-US" sz="4000" dirty="0"/>
              <a:t>The Lamb of God - </a:t>
            </a:r>
            <a:r>
              <a:rPr lang="en-US" sz="4000" dirty="0">
                <a:solidFill>
                  <a:srgbClr val="E0014A"/>
                </a:solidFill>
              </a:rPr>
              <a:t>Ransomed</a:t>
            </a:r>
          </a:p>
        </p:txBody>
      </p:sp>
      <p:pic>
        <p:nvPicPr>
          <p:cNvPr id="105478" name="Picture 36" descr="christ on cross"/>
          <p:cNvPicPr>
            <a:picLocks noChangeAspect="1" noChangeArrowheads="1"/>
          </p:cNvPicPr>
          <p:nvPr/>
        </p:nvPicPr>
        <p:blipFill>
          <a:blip r:embed="rId3">
            <a:clrChange>
              <a:clrFrom>
                <a:srgbClr val="FFFFFF"/>
              </a:clrFrom>
              <a:clrTo>
                <a:srgbClr val="FFFFFF">
                  <a:alpha val="0"/>
                </a:srgbClr>
              </a:clrTo>
            </a:clrChange>
            <a:lum bright="24000" contrast="24000"/>
          </a:blip>
          <a:srcRect/>
          <a:stretch>
            <a:fillRect/>
          </a:stretch>
        </p:blipFill>
        <p:spPr bwMode="auto">
          <a:xfrm>
            <a:off x="712788" y="3794125"/>
            <a:ext cx="2132012" cy="1395413"/>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7653" name="Rectangle 37"/>
          <p:cNvSpPr>
            <a:spLocks noChangeArrowheads="1"/>
          </p:cNvSpPr>
          <p:nvPr/>
        </p:nvSpPr>
        <p:spPr bwMode="auto">
          <a:xfrm>
            <a:off x="3149600" y="3016250"/>
            <a:ext cx="16652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Mt. 26:28</a:t>
            </a:r>
          </a:p>
        </p:txBody>
      </p:sp>
      <p:sp>
        <p:nvSpPr>
          <p:cNvPr id="2287654" name="Rectangle 38"/>
          <p:cNvSpPr>
            <a:spLocks noChangeArrowheads="1"/>
          </p:cNvSpPr>
          <p:nvPr/>
        </p:nvSpPr>
        <p:spPr bwMode="auto">
          <a:xfrm>
            <a:off x="3101975" y="1268413"/>
            <a:ext cx="1665288"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Mt. 20:28</a:t>
            </a:r>
          </a:p>
        </p:txBody>
      </p:sp>
      <p:sp>
        <p:nvSpPr>
          <p:cNvPr id="2287655" name="Rectangle 39"/>
          <p:cNvSpPr>
            <a:spLocks noChangeArrowheads="1"/>
          </p:cNvSpPr>
          <p:nvPr/>
        </p:nvSpPr>
        <p:spPr bwMode="auto">
          <a:xfrm>
            <a:off x="3006725" y="4838700"/>
            <a:ext cx="1841500"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1 John 3:5</a:t>
            </a:r>
          </a:p>
        </p:txBody>
      </p:sp>
      <p:sp>
        <p:nvSpPr>
          <p:cNvPr id="2287656" name="Text Box 40"/>
          <p:cNvSpPr txBox="1">
            <a:spLocks noChangeArrowheads="1"/>
          </p:cNvSpPr>
          <p:nvPr/>
        </p:nvSpPr>
        <p:spPr bwMode="auto">
          <a:xfrm>
            <a:off x="3095625" y="3446463"/>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tabLst>
                <a:tab pos="3378200" algn="l"/>
              </a:tabLst>
            </a:pPr>
            <a:r>
              <a:rPr lang="en-US" sz="2800" dirty="0">
                <a:solidFill>
                  <a:schemeClr val="bg1"/>
                </a:solidFill>
              </a:rPr>
              <a:t>for this is My </a:t>
            </a:r>
            <a:r>
              <a:rPr lang="en-US" sz="2800" u="sng" dirty="0">
                <a:solidFill>
                  <a:schemeClr val="bg1"/>
                </a:solidFill>
              </a:rPr>
              <a:t>blood</a:t>
            </a:r>
            <a:r>
              <a:rPr lang="en-US" sz="2800" dirty="0">
                <a:solidFill>
                  <a:schemeClr val="bg1"/>
                </a:solidFill>
              </a:rPr>
              <a:t> of the covenant, which is </a:t>
            </a:r>
            <a:r>
              <a:rPr lang="en-US" sz="2800" u="sng" dirty="0">
                <a:solidFill>
                  <a:schemeClr val="bg1"/>
                </a:solidFill>
              </a:rPr>
              <a:t>poured out for many  </a:t>
            </a:r>
            <a:r>
              <a:rPr lang="en-US" sz="2800" u="sng" dirty="0">
                <a:solidFill>
                  <a:srgbClr val="FFFF00"/>
                </a:solidFill>
                <a:latin typeface="Eras Bold ITC" pitchFamily="34" charset="0"/>
              </a:rPr>
              <a:t>for </a:t>
            </a:r>
            <a:r>
              <a:rPr lang="en-US" sz="2800" b="1" u="sng" dirty="0">
                <a:solidFill>
                  <a:srgbClr val="FFFF00"/>
                </a:solidFill>
                <a:latin typeface="Eras Bold ITC" pitchFamily="34" charset="0"/>
              </a:rPr>
              <a:t>forgiveness of sins.</a:t>
            </a:r>
          </a:p>
        </p:txBody>
      </p:sp>
      <p:sp>
        <p:nvSpPr>
          <p:cNvPr id="2287657" name="Text Box 41"/>
          <p:cNvSpPr txBox="1">
            <a:spLocks noChangeArrowheads="1"/>
          </p:cNvSpPr>
          <p:nvPr/>
        </p:nvSpPr>
        <p:spPr bwMode="auto">
          <a:xfrm>
            <a:off x="3079750" y="1709738"/>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pPr>
            <a:r>
              <a:rPr lang="en-US" sz="2800" dirty="0">
                <a:solidFill>
                  <a:schemeClr val="bg1"/>
                </a:solidFill>
              </a:rPr>
              <a:t>the Son of Man did not come to be served, but to serve, and </a:t>
            </a:r>
            <a:r>
              <a:rPr lang="en-US" sz="2800" u="sng" dirty="0">
                <a:solidFill>
                  <a:schemeClr val="bg1"/>
                </a:solidFill>
              </a:rPr>
              <a:t>to give His life a </a:t>
            </a:r>
            <a:r>
              <a:rPr lang="en-US" sz="2800" b="1" u="sng" dirty="0">
                <a:solidFill>
                  <a:srgbClr val="FFFF00"/>
                </a:solidFill>
                <a:latin typeface="Eras Bold ITC" pitchFamily="34" charset="0"/>
              </a:rPr>
              <a:t>ransom</a:t>
            </a:r>
            <a:r>
              <a:rPr lang="en-US" sz="2800" dirty="0">
                <a:solidFill>
                  <a:schemeClr val="bg1"/>
                </a:solidFill>
              </a:rPr>
              <a:t> for many</a:t>
            </a:r>
            <a:endParaRPr lang="en-US" sz="4800" dirty="0">
              <a:solidFill>
                <a:schemeClr val="bg1"/>
              </a:solidFill>
            </a:endParaRPr>
          </a:p>
        </p:txBody>
      </p:sp>
      <p:grpSp>
        <p:nvGrpSpPr>
          <p:cNvPr id="44" name="Group 43"/>
          <p:cNvGrpSpPr/>
          <p:nvPr/>
        </p:nvGrpSpPr>
        <p:grpSpPr>
          <a:xfrm>
            <a:off x="654050" y="1729248"/>
            <a:ext cx="2192338" cy="1806115"/>
            <a:chOff x="654050" y="1729248"/>
            <a:chExt cx="2192338" cy="1806115"/>
          </a:xfrm>
        </p:grpSpPr>
        <p:sp>
          <p:nvSpPr>
            <p:cNvPr id="105484" name="Freeform 6"/>
            <p:cNvSpPr>
              <a:spLocks/>
            </p:cNvSpPr>
            <p:nvPr/>
          </p:nvSpPr>
          <p:spPr bwMode="auto">
            <a:xfrm>
              <a:off x="714668" y="3282868"/>
              <a:ext cx="414221" cy="134664"/>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p>
          </p:txBody>
        </p:sp>
        <p:sp>
          <p:nvSpPr>
            <p:cNvPr id="105485" name="Freeform 7"/>
            <p:cNvSpPr>
              <a:spLocks/>
            </p:cNvSpPr>
            <p:nvPr/>
          </p:nvSpPr>
          <p:spPr bwMode="auto">
            <a:xfrm>
              <a:off x="654050" y="3363667"/>
              <a:ext cx="548926" cy="171696"/>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p>
          </p:txBody>
        </p:sp>
        <p:sp>
          <p:nvSpPr>
            <p:cNvPr id="105486" name="Freeform 8"/>
            <p:cNvSpPr>
              <a:spLocks/>
            </p:cNvSpPr>
            <p:nvPr/>
          </p:nvSpPr>
          <p:spPr bwMode="auto">
            <a:xfrm>
              <a:off x="2391756" y="2629749"/>
              <a:ext cx="454632" cy="154863"/>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p>
          </p:txBody>
        </p:sp>
        <p:pic>
          <p:nvPicPr>
            <p:cNvPr id="1026" name="Picture 2"/>
            <p:cNvPicPr>
              <a:picLocks noChangeAspect="1" noChangeArrowheads="1"/>
            </p:cNvPicPr>
            <p:nvPr/>
          </p:nvPicPr>
          <p:blipFill>
            <a:blip r:embed="rId4"/>
            <a:srcRect/>
            <a:stretch>
              <a:fillRect/>
            </a:stretch>
          </p:blipFill>
          <p:spPr bwMode="auto">
            <a:xfrm>
              <a:off x="1075865" y="1729248"/>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Notched Right Arrow 13"/>
          <p:cNvSpPr/>
          <p:nvPr/>
        </p:nvSpPr>
        <p:spPr bwMode="auto">
          <a:xfrm>
            <a:off x="1203649" y="1666568"/>
            <a:ext cx="3648269" cy="2550869"/>
          </a:xfrm>
          <a:prstGeom prst="notchedRightArrow">
            <a:avLst>
              <a:gd name="adj1" fmla="val 70690"/>
              <a:gd name="adj2" fmla="val 40838"/>
            </a:avLst>
          </a:prstGeom>
          <a:solidFill>
            <a:srgbClr val="C00000"/>
          </a:solidFill>
          <a:ln w="57150" cap="flat" cmpd="sng" algn="ctr">
            <a:solidFill>
              <a:schemeClr val="accent3"/>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sp>
        <p:nvSpPr>
          <p:cNvPr id="16" name="Down Arrow Callout 15"/>
          <p:cNvSpPr/>
          <p:nvPr/>
        </p:nvSpPr>
        <p:spPr bwMode="auto">
          <a:xfrm>
            <a:off x="2099385" y="1147665"/>
            <a:ext cx="1604865" cy="2220686"/>
          </a:xfrm>
          <a:prstGeom prst="downArrowCallout">
            <a:avLst>
              <a:gd name="adj1" fmla="val 23837"/>
              <a:gd name="adj2" fmla="val 25000"/>
              <a:gd name="adj3" fmla="val 22674"/>
              <a:gd name="adj4" fmla="val 78077"/>
            </a:avLst>
          </a:prstGeom>
          <a:solidFill>
            <a:srgbClr val="00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sp>
        <p:nvSpPr>
          <p:cNvPr id="12" name="Oval 16"/>
          <p:cNvSpPr>
            <a:spLocks noChangeArrowheads="1"/>
          </p:cNvSpPr>
          <p:nvPr/>
        </p:nvSpPr>
        <p:spPr bwMode="auto">
          <a:xfrm>
            <a:off x="3872821" y="1852191"/>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3" name="Picture 17" descr="guywhite"/>
          <p:cNvPicPr>
            <a:picLocks noChangeAspect="1" noChangeArrowheads="1"/>
          </p:cNvPicPr>
          <p:nvPr/>
        </p:nvPicPr>
        <p:blipFill>
          <a:blip r:embed="rId3"/>
          <a:srcRect/>
          <a:stretch>
            <a:fillRect/>
          </a:stretch>
        </p:blipFill>
        <p:spPr bwMode="auto">
          <a:xfrm>
            <a:off x="4275040" y="2391779"/>
            <a:ext cx="1146175" cy="1582737"/>
          </a:xfrm>
          <a:prstGeom prst="rect">
            <a:avLst/>
          </a:prstGeom>
          <a:noFill/>
          <a:ln w="9525">
            <a:noFill/>
            <a:miter lim="800000"/>
            <a:headEnd/>
            <a:tailEnd/>
          </a:ln>
        </p:spPr>
      </p:pic>
      <p:sp>
        <p:nvSpPr>
          <p:cNvPr id="11" name="Oval 2"/>
          <p:cNvSpPr>
            <a:spLocks noChangeArrowheads="1"/>
          </p:cNvSpPr>
          <p:nvPr/>
        </p:nvSpPr>
        <p:spPr bwMode="auto">
          <a:xfrm rot="-5400000">
            <a:off x="-391641" y="1479346"/>
            <a:ext cx="3083086" cy="3195541"/>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endParaRPr>
          </a:p>
        </p:txBody>
      </p:sp>
      <p:pic>
        <p:nvPicPr>
          <p:cNvPr id="2289666" name="Picture 2" descr="j0275764"/>
          <p:cNvPicPr>
            <a:picLocks noChangeAspect="1" noChangeArrowheads="1"/>
          </p:cNvPicPr>
          <p:nvPr/>
        </p:nvPicPr>
        <p:blipFill>
          <a:blip r:embed="rId4"/>
          <a:srcRect/>
          <a:stretch>
            <a:fillRect/>
          </a:stretch>
        </p:blipFill>
        <p:spPr bwMode="auto">
          <a:xfrm>
            <a:off x="2224019" y="1273045"/>
            <a:ext cx="1363747" cy="1442163"/>
          </a:xfrm>
          <a:prstGeom prst="rect">
            <a:avLst/>
          </a:prstGeom>
          <a:noFill/>
          <a:ln w="38100">
            <a:solidFill>
              <a:schemeClr val="tx1"/>
            </a:solidFill>
            <a:miter lim="800000"/>
            <a:headEnd/>
            <a:tailEnd/>
          </a:ln>
        </p:spPr>
      </p:pic>
      <p:sp>
        <p:nvSpPr>
          <p:cNvPr id="106499" name="Text Box 3"/>
          <p:cNvSpPr txBox="1">
            <a:spLocks noChangeArrowheads="1"/>
          </p:cNvSpPr>
          <p:nvPr/>
        </p:nvSpPr>
        <p:spPr bwMode="auto">
          <a:xfrm>
            <a:off x="5718175" y="1447800"/>
            <a:ext cx="3095625" cy="3090863"/>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800">
                <a:solidFill>
                  <a:schemeClr val="bg1"/>
                </a:solidFill>
              </a:rPr>
              <a:t>you were </a:t>
            </a:r>
            <a:r>
              <a:rPr lang="en-US" sz="2800" b="1" u="sng">
                <a:solidFill>
                  <a:srgbClr val="FFFF00"/>
                </a:solidFill>
                <a:latin typeface="Eras Bold ITC" pitchFamily="34" charset="0"/>
              </a:rPr>
              <a:t>redeemed</a:t>
            </a:r>
            <a:r>
              <a:rPr lang="en-US" sz="2800" u="sng">
                <a:solidFill>
                  <a:schemeClr val="bg1"/>
                </a:solidFill>
              </a:rPr>
              <a:t> </a:t>
            </a:r>
            <a:r>
              <a:rPr lang="en-US" sz="2800">
                <a:solidFill>
                  <a:schemeClr val="bg1"/>
                </a:solidFill>
              </a:rPr>
              <a:t>with precious blood, as of a </a:t>
            </a:r>
            <a:r>
              <a:rPr lang="en-US" sz="2800" b="1">
                <a:solidFill>
                  <a:srgbClr val="FFFF00"/>
                </a:solidFill>
                <a:latin typeface="Eras Bold ITC" pitchFamily="34" charset="0"/>
              </a:rPr>
              <a:t>lamb</a:t>
            </a:r>
            <a:r>
              <a:rPr lang="en-US" sz="2800">
                <a:solidFill>
                  <a:schemeClr val="bg1"/>
                </a:solidFill>
              </a:rPr>
              <a:t> </a:t>
            </a:r>
            <a:r>
              <a:rPr lang="en-US" sz="2800" b="1">
                <a:solidFill>
                  <a:srgbClr val="FFFF00"/>
                </a:solidFill>
              </a:rPr>
              <a:t>unblemished and spotless, the blood of Christ.</a:t>
            </a:r>
          </a:p>
        </p:txBody>
      </p:sp>
      <p:sp>
        <p:nvSpPr>
          <p:cNvPr id="106500" name="Text Box 5"/>
          <p:cNvSpPr txBox="1">
            <a:spLocks noChangeArrowheads="1"/>
          </p:cNvSpPr>
          <p:nvPr/>
        </p:nvSpPr>
        <p:spPr bwMode="auto">
          <a:xfrm>
            <a:off x="307975" y="6219825"/>
            <a:ext cx="8366125" cy="427038"/>
          </a:xfrm>
          <a:prstGeom prst="rect">
            <a:avLst/>
          </a:prstGeom>
          <a:noFill/>
          <a:ln w="9525" algn="ctr">
            <a:noFill/>
            <a:miter lim="800000"/>
            <a:headEnd/>
            <a:tailEnd/>
          </a:ln>
        </p:spPr>
        <p:txBody>
          <a:bodyPr>
            <a:spAutoFit/>
          </a:bodyPr>
          <a:lstStyle/>
          <a:p>
            <a:pPr algn="ctr">
              <a:spcBef>
                <a:spcPct val="50000"/>
              </a:spcBef>
            </a:pPr>
            <a:r>
              <a:rPr lang="en-US" sz="2200" b="1" i="0">
                <a:solidFill>
                  <a:srgbClr val="997934"/>
                </a:solidFill>
              </a:rPr>
              <a:t>Heb 9:22</a:t>
            </a:r>
            <a:r>
              <a:rPr lang="en-US" sz="2200" b="1" i="0">
                <a:solidFill>
                  <a:schemeClr val="bg1"/>
                </a:solidFill>
              </a:rPr>
              <a:t> </a:t>
            </a:r>
            <a:r>
              <a:rPr lang="en-US" sz="2200" b="1" i="0">
                <a:solidFill>
                  <a:schemeClr val="accent2"/>
                </a:solidFill>
              </a:rPr>
              <a:t>…without the shedding of blood there is no remission.</a:t>
            </a:r>
          </a:p>
        </p:txBody>
      </p:sp>
      <p:sp>
        <p:nvSpPr>
          <p:cNvPr id="106501" name="Rectangle 8"/>
          <p:cNvSpPr>
            <a:spLocks noChangeArrowheads="1"/>
          </p:cNvSpPr>
          <p:nvPr/>
        </p:nvSpPr>
        <p:spPr bwMode="auto">
          <a:xfrm>
            <a:off x="5602288" y="968121"/>
            <a:ext cx="2560637"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1 Peter 1:18-19</a:t>
            </a:r>
          </a:p>
        </p:txBody>
      </p:sp>
      <p:sp>
        <p:nvSpPr>
          <p:cNvPr id="106502" name="Rectangle 9"/>
          <p:cNvSpPr>
            <a:spLocks noGrp="1" noChangeArrowheads="1"/>
          </p:cNvSpPr>
          <p:nvPr>
            <p:ph type="title"/>
          </p:nvPr>
        </p:nvSpPr>
        <p:spPr/>
        <p:txBody>
          <a:bodyPr/>
          <a:lstStyle/>
          <a:p>
            <a:pPr eaLnBrk="1" hangingPunct="1"/>
            <a:r>
              <a:rPr lang="en-US" sz="4000" dirty="0"/>
              <a:t>Christ’s Sacrifice – </a:t>
            </a:r>
            <a:r>
              <a:rPr lang="en-US" sz="4000" dirty="0">
                <a:solidFill>
                  <a:srgbClr val="E0014A"/>
                </a:solidFill>
              </a:rPr>
              <a:t>OT Fulfillment</a:t>
            </a:r>
          </a:p>
        </p:txBody>
      </p:sp>
      <p:sp>
        <p:nvSpPr>
          <p:cNvPr id="2289676" name="Text Box 12"/>
          <p:cNvSpPr txBox="1">
            <a:spLocks noChangeArrowheads="1"/>
          </p:cNvSpPr>
          <p:nvPr/>
        </p:nvSpPr>
        <p:spPr bwMode="auto">
          <a:xfrm>
            <a:off x="395288" y="4949825"/>
            <a:ext cx="8431212" cy="955675"/>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800" b="1" dirty="0">
                <a:solidFill>
                  <a:schemeClr val="bg1"/>
                </a:solidFill>
              </a:rPr>
              <a:t>"Do not think that I came to abolish the Law or the Prophets; </a:t>
            </a:r>
            <a:r>
              <a:rPr lang="en-US" sz="2800" b="1" dirty="0">
                <a:solidFill>
                  <a:srgbClr val="FFFF00"/>
                </a:solidFill>
              </a:rPr>
              <a:t>I did not come to abolish but to </a:t>
            </a:r>
            <a:r>
              <a:rPr lang="en-US" sz="2800" dirty="0">
                <a:solidFill>
                  <a:srgbClr val="FFFF00"/>
                </a:solidFill>
                <a:latin typeface="Eras Bold ITC" pitchFamily="34" charset="0"/>
              </a:rPr>
              <a:t>fulfill</a:t>
            </a:r>
            <a:r>
              <a:rPr lang="en-US" sz="2800" b="1" dirty="0">
                <a:solidFill>
                  <a:srgbClr val="FFFF00"/>
                </a:solidFill>
              </a:rPr>
              <a:t>.</a:t>
            </a:r>
          </a:p>
        </p:txBody>
      </p:sp>
      <p:sp>
        <p:nvSpPr>
          <p:cNvPr id="2289677" name="Rectangle 13"/>
          <p:cNvSpPr>
            <a:spLocks noChangeArrowheads="1"/>
          </p:cNvSpPr>
          <p:nvPr/>
        </p:nvSpPr>
        <p:spPr bwMode="auto">
          <a:xfrm>
            <a:off x="306388" y="4491244"/>
            <a:ext cx="2386012"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Matthew 5:17</a:t>
            </a:r>
          </a:p>
        </p:txBody>
      </p:sp>
      <p:pic>
        <p:nvPicPr>
          <p:cNvPr id="106505" name="Picture 18"/>
          <p:cNvPicPr>
            <a:picLocks noChangeAspect="1" noChangeArrowheads="1"/>
          </p:cNvPicPr>
          <p:nvPr/>
        </p:nvPicPr>
        <p:blipFill>
          <a:blip r:embed="rId5"/>
          <a:srcRect/>
          <a:stretch>
            <a:fillRect/>
          </a:stretch>
        </p:blipFill>
        <p:spPr bwMode="auto">
          <a:xfrm>
            <a:off x="894957" y="2343668"/>
            <a:ext cx="526536" cy="1528536"/>
          </a:xfrm>
          <a:prstGeom prst="rect">
            <a:avLst/>
          </a:prstGeom>
          <a:noFill/>
          <a:ln w="9525" algn="ctr">
            <a:noFill/>
            <a:miter lim="800000"/>
            <a:headEnd/>
            <a:tailEnd/>
          </a:ln>
        </p:spPr>
      </p:pic>
      <p:pic>
        <p:nvPicPr>
          <p:cNvPr id="2289683" name="Picture 19" descr="christ on cross"/>
          <p:cNvPicPr>
            <a:picLocks noChangeAspect="1" noChangeArrowheads="1"/>
          </p:cNvPicPr>
          <p:nvPr/>
        </p:nvPicPr>
        <p:blipFill>
          <a:blip r:embed="rId6">
            <a:clrChange>
              <a:clrFrom>
                <a:srgbClr val="FFFFFF"/>
              </a:clrFrom>
              <a:clrTo>
                <a:srgbClr val="FFFFFF">
                  <a:alpha val="0"/>
                </a:srgbClr>
              </a:clrTo>
            </a:clrChange>
            <a:lum bright="24000" contrast="24000"/>
          </a:blip>
          <a:srcRect r="3286"/>
          <a:stretch>
            <a:fillRect/>
          </a:stretch>
        </p:blipFill>
        <p:spPr bwMode="auto">
          <a:xfrm>
            <a:off x="2082826" y="3256675"/>
            <a:ext cx="1612093" cy="1090612"/>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godall"/>
          <p:cNvPicPr>
            <a:picLocks noChangeAspect="1" noChangeArrowheads="1"/>
          </p:cNvPicPr>
          <p:nvPr/>
        </p:nvPicPr>
        <p:blipFill>
          <a:blip r:embed="rId3"/>
          <a:srcRect r="26199"/>
          <a:stretch>
            <a:fillRect/>
          </a:stretch>
        </p:blipFill>
        <p:spPr bwMode="auto">
          <a:xfrm>
            <a:off x="-1" y="-122238"/>
            <a:ext cx="9144001" cy="6980238"/>
          </a:xfrm>
          <a:prstGeom prst="rect">
            <a:avLst/>
          </a:prstGeom>
          <a:noFill/>
        </p:spPr>
      </p:pic>
      <p:pic>
        <p:nvPicPr>
          <p:cNvPr id="23" name="Picture 2"/>
          <p:cNvPicPr>
            <a:picLocks noChangeAspect="1" noChangeArrowheads="1"/>
          </p:cNvPicPr>
          <p:nvPr/>
        </p:nvPicPr>
        <p:blipFill>
          <a:blip r:embed="rId4"/>
          <a:srcRect/>
          <a:stretch>
            <a:fillRect/>
          </a:stretch>
        </p:blipFill>
        <p:spPr bwMode="auto">
          <a:xfrm>
            <a:off x="-305325" y="1222310"/>
            <a:ext cx="6458411" cy="4570353"/>
          </a:xfrm>
          <a:prstGeom prst="rect">
            <a:avLst/>
          </a:prstGeom>
          <a:noFill/>
          <a:ln w="9525">
            <a:noFill/>
            <a:miter lim="800000"/>
            <a:headEnd/>
            <a:tailEnd/>
          </a:ln>
          <a:effectLst/>
        </p:spPr>
      </p:pic>
      <p:sp>
        <p:nvSpPr>
          <p:cNvPr id="2293763" name="Rectangle 3"/>
          <p:cNvSpPr>
            <a:spLocks noChangeArrowheads="1"/>
          </p:cNvSpPr>
          <p:nvPr/>
        </p:nvSpPr>
        <p:spPr bwMode="auto">
          <a:xfrm>
            <a:off x="5692775" y="3932238"/>
            <a:ext cx="2914650" cy="1062037"/>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2293764" name="Rectangle 4"/>
          <p:cNvSpPr>
            <a:spLocks noChangeArrowheads="1"/>
          </p:cNvSpPr>
          <p:nvPr/>
        </p:nvSpPr>
        <p:spPr bwMode="auto">
          <a:xfrm>
            <a:off x="5699125" y="1585913"/>
            <a:ext cx="2894013" cy="1965325"/>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2293765" name="Text Box 5"/>
          <p:cNvSpPr txBox="1">
            <a:spLocks noChangeArrowheads="1"/>
          </p:cNvSpPr>
          <p:nvPr/>
        </p:nvSpPr>
        <p:spPr bwMode="auto">
          <a:xfrm>
            <a:off x="5549900" y="1176338"/>
            <a:ext cx="3124200" cy="38084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400" b="1" i="0" dirty="0">
                <a:solidFill>
                  <a:srgbClr val="997934"/>
                </a:solidFill>
              </a:rPr>
              <a:t>1 Peter 2:24</a:t>
            </a:r>
            <a:r>
              <a:rPr lang="en-US" sz="2400" b="1" i="0" dirty="0">
                <a:solidFill>
                  <a:schemeClr val="bg1"/>
                </a:solidFill>
              </a:rPr>
              <a:t> </a:t>
            </a:r>
          </a:p>
          <a:p>
            <a:pPr algn="ctr"/>
            <a:r>
              <a:rPr lang="en-US" dirty="0">
                <a:solidFill>
                  <a:schemeClr val="bg1"/>
                </a:solidFill>
              </a:rPr>
              <a:t>He Himself </a:t>
            </a:r>
          </a:p>
          <a:p>
            <a:pPr algn="ctr"/>
            <a:r>
              <a:rPr lang="en-US" dirty="0">
                <a:solidFill>
                  <a:srgbClr val="FFFF00"/>
                </a:solidFill>
                <a:latin typeface="Eras Bold ITC" pitchFamily="34" charset="0"/>
              </a:rPr>
              <a:t>bore our sins</a:t>
            </a:r>
            <a:r>
              <a:rPr lang="en-US" dirty="0">
                <a:solidFill>
                  <a:schemeClr val="bg1"/>
                </a:solidFill>
                <a:latin typeface="Eras Bold ITC" pitchFamily="34" charset="0"/>
              </a:rPr>
              <a:t> </a:t>
            </a:r>
          </a:p>
          <a:p>
            <a:pPr algn="ctr"/>
            <a:r>
              <a:rPr lang="en-US" dirty="0">
                <a:solidFill>
                  <a:schemeClr val="bg1"/>
                </a:solidFill>
              </a:rPr>
              <a:t>in His body </a:t>
            </a:r>
          </a:p>
          <a:p>
            <a:pPr algn="ctr"/>
            <a:r>
              <a:rPr lang="en-US" dirty="0">
                <a:solidFill>
                  <a:schemeClr val="bg1"/>
                </a:solidFill>
              </a:rPr>
              <a:t>on the cross,</a:t>
            </a:r>
          </a:p>
          <a:p>
            <a:pPr algn="ctr"/>
            <a:endParaRPr lang="en-US" sz="2800" dirty="0">
              <a:solidFill>
                <a:srgbClr val="FFFF66"/>
              </a:solidFill>
            </a:endParaRPr>
          </a:p>
          <a:p>
            <a:pPr algn="ctr"/>
            <a:r>
              <a:rPr lang="en-US" dirty="0">
                <a:solidFill>
                  <a:schemeClr val="bg1"/>
                </a:solidFill>
              </a:rPr>
              <a:t>that we might </a:t>
            </a:r>
            <a:r>
              <a:rPr lang="en-US" b="1" dirty="0">
                <a:solidFill>
                  <a:srgbClr val="FFFF00"/>
                </a:solidFill>
                <a:latin typeface="Eras Bold ITC" pitchFamily="34" charset="0"/>
              </a:rPr>
              <a:t>die</a:t>
            </a:r>
            <a:r>
              <a:rPr lang="en-US" dirty="0">
                <a:solidFill>
                  <a:schemeClr val="bg1"/>
                </a:solidFill>
                <a:latin typeface="Eras Bold ITC" pitchFamily="34" charset="0"/>
              </a:rPr>
              <a:t> </a:t>
            </a:r>
            <a:r>
              <a:rPr lang="en-US" dirty="0">
                <a:solidFill>
                  <a:srgbClr val="FFFF00"/>
                </a:solidFill>
                <a:latin typeface="Eras Bold ITC" pitchFamily="34" charset="0"/>
              </a:rPr>
              <a:t>to sin</a:t>
            </a:r>
            <a:r>
              <a:rPr lang="en-US" dirty="0">
                <a:solidFill>
                  <a:srgbClr val="FFFF00"/>
                </a:solidFill>
              </a:rPr>
              <a:t>.</a:t>
            </a:r>
          </a:p>
        </p:txBody>
      </p:sp>
      <p:sp>
        <p:nvSpPr>
          <p:cNvPr id="107532" name="Rectangle 20"/>
          <p:cNvSpPr>
            <a:spLocks noGrp="1" noChangeArrowheads="1"/>
          </p:cNvSpPr>
          <p:nvPr>
            <p:ph type="title"/>
          </p:nvPr>
        </p:nvSpPr>
        <p:spPr/>
        <p:txBody>
          <a:bodyPr/>
          <a:lstStyle/>
          <a:p>
            <a:pPr eaLnBrk="1" hangingPunct="1"/>
            <a:r>
              <a:rPr lang="en-US" sz="4000" dirty="0">
                <a:effectLst>
                  <a:outerShdw blurRad="38100" dist="38100" dir="2700000" algn="tl">
                    <a:srgbClr val="000000">
                      <a:alpha val="43137"/>
                    </a:srgbClr>
                  </a:outerShdw>
                </a:effectLst>
              </a:rPr>
              <a:t>Christ’s Sacrifice – </a:t>
            </a:r>
            <a:r>
              <a:rPr lang="en-US" sz="4000" dirty="0">
                <a:solidFill>
                  <a:srgbClr val="E0014A"/>
                </a:solidFill>
                <a:effectLst>
                  <a:outerShdw blurRad="38100" dist="38100" dir="2700000" algn="tl">
                    <a:srgbClr val="000000">
                      <a:alpha val="43137"/>
                    </a:srgbClr>
                  </a:outerShdw>
                </a:effectLst>
              </a:rPr>
              <a:t>A Judicial Death</a:t>
            </a:r>
          </a:p>
        </p:txBody>
      </p:sp>
      <p:sp>
        <p:nvSpPr>
          <p:cNvPr id="107533" name="Text Box 2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descr="godall"/>
          <p:cNvPicPr>
            <a:picLocks noChangeAspect="1" noChangeArrowheads="1"/>
          </p:cNvPicPr>
          <p:nvPr/>
        </p:nvPicPr>
        <p:blipFill>
          <a:blip r:embed="rId3"/>
          <a:srcRect r="14773"/>
          <a:stretch>
            <a:fillRect/>
          </a:stretch>
        </p:blipFill>
        <p:spPr bwMode="auto">
          <a:xfrm>
            <a:off x="0" y="-122238"/>
            <a:ext cx="9144000" cy="6980238"/>
          </a:xfrm>
          <a:prstGeom prst="rect">
            <a:avLst/>
          </a:prstGeom>
          <a:noFill/>
        </p:spPr>
      </p:pic>
      <p:sp>
        <p:nvSpPr>
          <p:cNvPr id="3217410" name="Rectangle 2"/>
          <p:cNvSpPr>
            <a:spLocks noChangeArrowheads="1"/>
          </p:cNvSpPr>
          <p:nvPr/>
        </p:nvSpPr>
        <p:spPr bwMode="auto">
          <a:xfrm>
            <a:off x="5122863" y="3371850"/>
            <a:ext cx="3775075" cy="163988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3217411" name="Rectangle 3"/>
          <p:cNvSpPr>
            <a:spLocks noChangeArrowheads="1"/>
          </p:cNvSpPr>
          <p:nvPr/>
        </p:nvSpPr>
        <p:spPr bwMode="auto">
          <a:xfrm>
            <a:off x="5118100" y="2247900"/>
            <a:ext cx="3787775" cy="112553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3217412" name="Text Box 4"/>
          <p:cNvSpPr txBox="1">
            <a:spLocks noChangeArrowheads="1"/>
          </p:cNvSpPr>
          <p:nvPr/>
        </p:nvSpPr>
        <p:spPr bwMode="auto">
          <a:xfrm>
            <a:off x="5068888" y="1779588"/>
            <a:ext cx="3822700" cy="308133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r>
              <a:rPr lang="en-US" sz="2800" b="1" i="0" dirty="0">
                <a:solidFill>
                  <a:srgbClr val="997934"/>
                </a:solidFill>
              </a:rPr>
              <a:t>Romans 6:6</a:t>
            </a:r>
          </a:p>
          <a:p>
            <a:pPr algn="ctr"/>
            <a:r>
              <a:rPr lang="en-US" sz="2800" b="1" dirty="0">
                <a:solidFill>
                  <a:schemeClr val="bg1"/>
                </a:solidFill>
              </a:rPr>
              <a:t>Our old self was </a:t>
            </a:r>
            <a:r>
              <a:rPr lang="en-US" sz="2800" u="sng" dirty="0">
                <a:solidFill>
                  <a:srgbClr val="FFFF00"/>
                </a:solidFill>
                <a:latin typeface="Eras Bold ITC" pitchFamily="34" charset="0"/>
              </a:rPr>
              <a:t>crucified with Him</a:t>
            </a:r>
            <a:r>
              <a:rPr lang="en-US" sz="2800" dirty="0">
                <a:solidFill>
                  <a:schemeClr val="bg1"/>
                </a:solidFill>
              </a:rPr>
              <a:t>,</a:t>
            </a:r>
          </a:p>
          <a:p>
            <a:pPr algn="ctr"/>
            <a:endParaRPr lang="en-US" sz="2800" dirty="0">
              <a:solidFill>
                <a:schemeClr val="bg1"/>
              </a:solidFill>
            </a:endParaRPr>
          </a:p>
          <a:p>
            <a:pPr algn="ctr"/>
            <a:r>
              <a:rPr lang="en-US" sz="2800" b="1" dirty="0">
                <a:solidFill>
                  <a:schemeClr val="bg1"/>
                </a:solidFill>
              </a:rPr>
              <a:t>That our </a:t>
            </a:r>
            <a:r>
              <a:rPr lang="en-US" sz="2800" b="1" u="sng" dirty="0">
                <a:solidFill>
                  <a:schemeClr val="bg1"/>
                </a:solidFill>
              </a:rPr>
              <a:t>body of sin</a:t>
            </a:r>
            <a:r>
              <a:rPr lang="en-US" sz="2800" b="1" dirty="0">
                <a:solidFill>
                  <a:schemeClr val="bg1"/>
                </a:solidFill>
              </a:rPr>
              <a:t> might </a:t>
            </a:r>
            <a:r>
              <a:rPr lang="en-US" sz="2800" b="1" u="sng" dirty="0">
                <a:solidFill>
                  <a:srgbClr val="FFFF00"/>
                </a:solidFill>
              </a:rPr>
              <a:t>be </a:t>
            </a:r>
            <a:r>
              <a:rPr lang="en-US" sz="2800" u="sng" dirty="0">
                <a:solidFill>
                  <a:srgbClr val="FFFF00"/>
                </a:solidFill>
                <a:latin typeface="Eras Bold ITC" pitchFamily="34" charset="0"/>
              </a:rPr>
              <a:t>done away with</a:t>
            </a:r>
            <a:r>
              <a:rPr lang="en-US" sz="2800" u="sng" dirty="0">
                <a:solidFill>
                  <a:srgbClr val="FFFF00"/>
                </a:solidFill>
              </a:rPr>
              <a:t>.</a:t>
            </a:r>
            <a:r>
              <a:rPr lang="en-US" sz="2800" u="sng" dirty="0">
                <a:solidFill>
                  <a:schemeClr val="bg1"/>
                </a:solidFill>
              </a:rPr>
              <a:t> </a:t>
            </a:r>
          </a:p>
        </p:txBody>
      </p:sp>
      <p:sp>
        <p:nvSpPr>
          <p:cNvPr id="112645" name="Rectangle 5"/>
          <p:cNvSpPr>
            <a:spLocks noGrp="1" noChangeArrowheads="1"/>
          </p:cNvSpPr>
          <p:nvPr>
            <p:ph type="title"/>
          </p:nvPr>
        </p:nvSpPr>
        <p:spPr/>
        <p:txBody>
          <a:bodyPr/>
          <a:lstStyle/>
          <a:p>
            <a:pPr eaLnBrk="1" hangingPunct="1"/>
            <a:r>
              <a:rPr lang="en-US" sz="4000" dirty="0">
                <a:effectLst>
                  <a:outerShdw blurRad="38100" dist="38100" dir="2700000" algn="tl">
                    <a:srgbClr val="000000">
                      <a:alpha val="43137"/>
                    </a:srgbClr>
                  </a:outerShdw>
                </a:effectLst>
              </a:rPr>
              <a:t>Christ’s Sacrifice – </a:t>
            </a:r>
            <a:r>
              <a:rPr lang="en-US" sz="4000" dirty="0">
                <a:solidFill>
                  <a:srgbClr val="E0014A"/>
                </a:solidFill>
                <a:effectLst>
                  <a:outerShdw blurRad="38100" dist="38100" dir="2700000" algn="tl">
                    <a:srgbClr val="000000">
                      <a:alpha val="43137"/>
                    </a:srgbClr>
                  </a:outerShdw>
                </a:effectLst>
              </a:rPr>
              <a:t>Removes Sin</a:t>
            </a:r>
          </a:p>
        </p:txBody>
      </p:sp>
      <p:sp>
        <p:nvSpPr>
          <p:cNvPr id="112646" name="Text Box 6"/>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pic>
        <p:nvPicPr>
          <p:cNvPr id="18" name="Picture 2"/>
          <p:cNvPicPr>
            <a:picLocks noChangeAspect="1" noChangeArrowheads="1"/>
          </p:cNvPicPr>
          <p:nvPr/>
        </p:nvPicPr>
        <p:blipFill>
          <a:blip r:embed="rId4"/>
          <a:srcRect/>
          <a:stretch>
            <a:fillRect/>
          </a:stretch>
        </p:blipFill>
        <p:spPr bwMode="auto">
          <a:xfrm>
            <a:off x="-111972" y="1903446"/>
            <a:ext cx="5432294" cy="384421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godall"/>
          <p:cNvPicPr>
            <a:picLocks noChangeAspect="1" noChangeArrowheads="1"/>
          </p:cNvPicPr>
          <p:nvPr/>
        </p:nvPicPr>
        <p:blipFill>
          <a:blip r:embed="rId3"/>
          <a:srcRect r="13165"/>
          <a:stretch>
            <a:fillRect/>
          </a:stretch>
        </p:blipFill>
        <p:spPr bwMode="auto">
          <a:xfrm>
            <a:off x="-1" y="-122238"/>
            <a:ext cx="9144001" cy="6980238"/>
          </a:xfrm>
          <a:prstGeom prst="rect">
            <a:avLst/>
          </a:prstGeom>
          <a:noFill/>
        </p:spPr>
      </p:pic>
      <p:pic>
        <p:nvPicPr>
          <p:cNvPr id="20" name="Picture 2"/>
          <p:cNvPicPr>
            <a:picLocks noChangeAspect="1" noChangeArrowheads="1"/>
          </p:cNvPicPr>
          <p:nvPr/>
        </p:nvPicPr>
        <p:blipFill>
          <a:blip r:embed="rId4"/>
          <a:srcRect/>
          <a:stretch>
            <a:fillRect/>
          </a:stretch>
        </p:blipFill>
        <p:spPr bwMode="auto">
          <a:xfrm>
            <a:off x="-149295" y="1894115"/>
            <a:ext cx="5432294" cy="3844212"/>
          </a:xfrm>
          <a:prstGeom prst="rect">
            <a:avLst/>
          </a:prstGeom>
          <a:noFill/>
          <a:ln w="9525">
            <a:noFill/>
            <a:miter lim="800000"/>
            <a:headEnd/>
            <a:tailEnd/>
          </a:ln>
          <a:effectLst/>
        </p:spPr>
      </p:pic>
      <p:sp>
        <p:nvSpPr>
          <p:cNvPr id="2304020" name="Rectangle 20"/>
          <p:cNvSpPr>
            <a:spLocks noChangeArrowheads="1"/>
          </p:cNvSpPr>
          <p:nvPr/>
        </p:nvSpPr>
        <p:spPr bwMode="auto">
          <a:xfrm>
            <a:off x="4762500" y="1211263"/>
            <a:ext cx="2593975"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Colossians 1:22</a:t>
            </a:r>
          </a:p>
        </p:txBody>
      </p:sp>
      <p:sp>
        <p:nvSpPr>
          <p:cNvPr id="2304021" name="Rectangle 21"/>
          <p:cNvSpPr>
            <a:spLocks noChangeArrowheads="1"/>
          </p:cNvSpPr>
          <p:nvPr/>
        </p:nvSpPr>
        <p:spPr bwMode="auto">
          <a:xfrm>
            <a:off x="5865813" y="5121275"/>
            <a:ext cx="2433637" cy="1006475"/>
          </a:xfrm>
          <a:prstGeom prst="rect">
            <a:avLst/>
          </a:prstGeom>
          <a:noFill/>
          <a:ln w="9525" algn="ctr">
            <a:noFill/>
            <a:miter lim="800000"/>
            <a:headEnd/>
            <a:tailEnd/>
          </a:ln>
          <a:effectLst/>
        </p:spPr>
        <p:txBody>
          <a:bodyPr>
            <a:spAutoFit/>
            <a:flatTx/>
          </a:bodyPr>
          <a:lstStyle/>
          <a:p>
            <a:pPr algn="ctr">
              <a:defRPr/>
            </a:pPr>
            <a:r>
              <a:rPr lang="en-US" sz="2000" i="0">
                <a:effectLst>
                  <a:outerShdw blurRad="38100" dist="38100" dir="2700000" algn="tl">
                    <a:srgbClr val="C0C0C0"/>
                  </a:outerShdw>
                </a:effectLst>
                <a:latin typeface="Eras Bold ITC" pitchFamily="34" charset="0"/>
                <a:cs typeface="+mn-cs"/>
              </a:rPr>
              <a:t>Also</a:t>
            </a:r>
          </a:p>
          <a:p>
            <a:pPr algn="ctr">
              <a:defRPr/>
            </a:pPr>
            <a:r>
              <a:rPr lang="en-US" sz="2000" i="0">
                <a:solidFill>
                  <a:srgbClr val="997934"/>
                </a:solidFill>
                <a:effectLst>
                  <a:outerShdw blurRad="38100" dist="38100" dir="2700000" algn="tl">
                    <a:srgbClr val="C0C0C0"/>
                  </a:outerShdw>
                </a:effectLst>
                <a:latin typeface="Eras Bold ITC" pitchFamily="34" charset="0"/>
                <a:cs typeface="+mn-cs"/>
              </a:rPr>
              <a:t>Hebrews 13:12</a:t>
            </a:r>
          </a:p>
          <a:p>
            <a:pPr algn="ctr">
              <a:defRPr/>
            </a:pPr>
            <a:r>
              <a:rPr lang="en-US" sz="2000" i="0">
                <a:solidFill>
                  <a:srgbClr val="997934"/>
                </a:solidFill>
                <a:effectLst>
                  <a:outerShdw blurRad="38100" dist="38100" dir="2700000" algn="tl">
                    <a:srgbClr val="C0C0C0"/>
                  </a:outerShdw>
                </a:effectLst>
                <a:latin typeface="Eras Bold ITC" pitchFamily="34" charset="0"/>
                <a:cs typeface="+mn-cs"/>
              </a:rPr>
              <a:t>Hebrews 10:10</a:t>
            </a:r>
          </a:p>
        </p:txBody>
      </p:sp>
      <p:sp>
        <p:nvSpPr>
          <p:cNvPr id="110596" name="Rectangle 23"/>
          <p:cNvSpPr>
            <a:spLocks noGrp="1" noChangeArrowheads="1"/>
          </p:cNvSpPr>
          <p:nvPr>
            <p:ph type="title"/>
          </p:nvPr>
        </p:nvSpPr>
        <p:spPr/>
        <p:txBody>
          <a:bodyPr/>
          <a:lstStyle/>
          <a:p>
            <a:pPr eaLnBrk="1" hangingPunct="1"/>
            <a:r>
              <a:rPr lang="en-US" sz="4000" dirty="0">
                <a:effectLst>
                  <a:outerShdw blurRad="38100" dist="38100" dir="2700000" algn="tl">
                    <a:srgbClr val="000000">
                      <a:alpha val="43137"/>
                    </a:srgbClr>
                  </a:outerShdw>
                </a:effectLst>
              </a:rPr>
              <a:t>Christ’s Sacrifice - </a:t>
            </a:r>
            <a:r>
              <a:rPr lang="en-US" sz="4000" dirty="0">
                <a:solidFill>
                  <a:srgbClr val="E0014A"/>
                </a:solidFill>
                <a:effectLst>
                  <a:outerShdw blurRad="38100" dist="38100" dir="2700000" algn="tl">
                    <a:srgbClr val="000000">
                      <a:alpha val="43137"/>
                    </a:srgbClr>
                  </a:outerShdw>
                </a:effectLst>
              </a:rPr>
              <a:t>Reconciliation</a:t>
            </a:r>
          </a:p>
        </p:txBody>
      </p:sp>
      <p:sp>
        <p:nvSpPr>
          <p:cNvPr id="2304006" name="Text Box 6"/>
          <p:cNvSpPr txBox="1">
            <a:spLocks noChangeArrowheads="1"/>
          </p:cNvSpPr>
          <p:nvPr/>
        </p:nvSpPr>
        <p:spPr bwMode="auto">
          <a:xfrm>
            <a:off x="4883150" y="1643063"/>
            <a:ext cx="4075113" cy="3517900"/>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lgn="ctr"/>
            <a:r>
              <a:rPr lang="en-US" sz="2800" b="1" dirty="0">
                <a:solidFill>
                  <a:schemeClr val="bg1"/>
                </a:solidFill>
              </a:rPr>
              <a:t>But now he has </a:t>
            </a:r>
            <a:r>
              <a:rPr lang="en-US" sz="2800" u="sng" dirty="0">
                <a:solidFill>
                  <a:srgbClr val="FFFF00"/>
                </a:solidFill>
                <a:latin typeface="Eras Bold ITC" pitchFamily="34" charset="0"/>
              </a:rPr>
              <a:t>reconciled</a:t>
            </a:r>
            <a:r>
              <a:rPr lang="en-US" sz="2800" u="sng" dirty="0">
                <a:solidFill>
                  <a:schemeClr val="bg1"/>
                </a:solidFill>
                <a:latin typeface="Eras Bold ITC" pitchFamily="34" charset="0"/>
              </a:rPr>
              <a:t> </a:t>
            </a:r>
            <a:r>
              <a:rPr lang="en-US" sz="2800" u="sng" dirty="0">
                <a:solidFill>
                  <a:srgbClr val="FFFF00"/>
                </a:solidFill>
                <a:latin typeface="Eras Bold ITC" pitchFamily="34" charset="0"/>
              </a:rPr>
              <a:t>you</a:t>
            </a:r>
            <a:r>
              <a:rPr lang="en-US" sz="2800" dirty="0">
                <a:solidFill>
                  <a:srgbClr val="FFFF00"/>
                </a:solidFill>
              </a:rPr>
              <a:t> </a:t>
            </a:r>
            <a:r>
              <a:rPr lang="en-US" sz="2800" b="1" dirty="0">
                <a:solidFill>
                  <a:srgbClr val="FFFF00"/>
                </a:solidFill>
              </a:rPr>
              <a:t>by Christ's </a:t>
            </a:r>
            <a:r>
              <a:rPr lang="en-US" sz="2800" u="sng" dirty="0">
                <a:solidFill>
                  <a:srgbClr val="FFFF00"/>
                </a:solidFill>
                <a:latin typeface="Eras Bold ITC" pitchFamily="34" charset="0"/>
              </a:rPr>
              <a:t>physical body</a:t>
            </a:r>
            <a:r>
              <a:rPr lang="en-US" sz="2800" b="1" u="sng" dirty="0">
                <a:solidFill>
                  <a:srgbClr val="FFFF00"/>
                </a:solidFill>
              </a:rPr>
              <a:t> through </a:t>
            </a:r>
            <a:r>
              <a:rPr lang="en-US" sz="2800" u="sng" dirty="0">
                <a:solidFill>
                  <a:srgbClr val="FFFF00"/>
                </a:solidFill>
                <a:latin typeface="Eras Bold ITC" pitchFamily="34" charset="0"/>
              </a:rPr>
              <a:t>death</a:t>
            </a:r>
            <a:r>
              <a:rPr lang="en-US" sz="2800" b="1" dirty="0">
                <a:solidFill>
                  <a:schemeClr val="bg1"/>
                </a:solidFill>
              </a:rPr>
              <a:t> to present you </a:t>
            </a:r>
            <a:r>
              <a:rPr lang="en-US" sz="2800" u="sng" dirty="0">
                <a:solidFill>
                  <a:srgbClr val="FFFF00"/>
                </a:solidFill>
                <a:latin typeface="Eras Bold ITC" pitchFamily="34" charset="0"/>
              </a:rPr>
              <a:t>holy</a:t>
            </a:r>
            <a:r>
              <a:rPr lang="en-US" sz="2800" b="1" dirty="0">
                <a:solidFill>
                  <a:schemeClr val="bg1"/>
                </a:solidFill>
              </a:rPr>
              <a:t> in his sight, </a:t>
            </a:r>
            <a:r>
              <a:rPr lang="en-US" sz="2800" b="1" u="sng" dirty="0">
                <a:solidFill>
                  <a:srgbClr val="FFFF00"/>
                </a:solidFill>
              </a:rPr>
              <a:t>without blemish and free from accusation</a:t>
            </a:r>
            <a:endParaRPr lang="en-US" sz="2800" b="1" i="0" dirty="0">
              <a:solidFill>
                <a:srgbClr val="FFFF00"/>
              </a:solidFill>
            </a:endParaRPr>
          </a:p>
        </p:txBody>
      </p:sp>
      <p:sp>
        <p:nvSpPr>
          <p:cNvPr id="110598" name="Text Box 24"/>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descr="godall"/>
          <p:cNvPicPr>
            <a:picLocks noChangeAspect="1" noChangeArrowheads="1"/>
          </p:cNvPicPr>
          <p:nvPr/>
        </p:nvPicPr>
        <p:blipFill>
          <a:blip r:embed="rId3"/>
          <a:srcRect r="13165"/>
          <a:stretch>
            <a:fillRect/>
          </a:stretch>
        </p:blipFill>
        <p:spPr bwMode="auto">
          <a:xfrm>
            <a:off x="-1" y="-122238"/>
            <a:ext cx="9144001" cy="6980238"/>
          </a:xfrm>
          <a:prstGeom prst="rect">
            <a:avLst/>
          </a:prstGeom>
          <a:noFill/>
        </p:spPr>
      </p:pic>
      <p:pic>
        <p:nvPicPr>
          <p:cNvPr id="16" name="Picture 2"/>
          <p:cNvPicPr>
            <a:picLocks noChangeAspect="1" noChangeArrowheads="1"/>
          </p:cNvPicPr>
          <p:nvPr/>
        </p:nvPicPr>
        <p:blipFill>
          <a:blip r:embed="rId4"/>
          <a:srcRect/>
          <a:stretch>
            <a:fillRect/>
          </a:stretch>
        </p:blipFill>
        <p:spPr bwMode="auto">
          <a:xfrm>
            <a:off x="-111972" y="1903446"/>
            <a:ext cx="5432294" cy="3844212"/>
          </a:xfrm>
          <a:prstGeom prst="rect">
            <a:avLst/>
          </a:prstGeom>
          <a:noFill/>
          <a:ln w="9525">
            <a:noFill/>
            <a:miter lim="800000"/>
            <a:headEnd/>
            <a:tailEnd/>
          </a:ln>
          <a:effectLst/>
        </p:spPr>
      </p:pic>
      <p:sp>
        <p:nvSpPr>
          <p:cNvPr id="113666" name="Rectangle 2"/>
          <p:cNvSpPr>
            <a:spLocks noGrp="1" noChangeArrowheads="1"/>
          </p:cNvSpPr>
          <p:nvPr>
            <p:ph type="title"/>
          </p:nvPr>
        </p:nvSpPr>
        <p:spPr/>
        <p:txBody>
          <a:bodyPr/>
          <a:lstStyle/>
          <a:p>
            <a:pPr eaLnBrk="1" hangingPunct="1"/>
            <a:r>
              <a:rPr lang="en-US" sz="4000" dirty="0">
                <a:effectLst>
                  <a:outerShdw blurRad="38100" dist="38100" dir="2700000" algn="tl">
                    <a:srgbClr val="000000">
                      <a:alpha val="43137"/>
                    </a:srgbClr>
                  </a:outerShdw>
                </a:effectLst>
              </a:rPr>
              <a:t>Propitiation – </a:t>
            </a:r>
            <a:r>
              <a:rPr lang="en-US" sz="4000" dirty="0">
                <a:solidFill>
                  <a:srgbClr val="E0014A"/>
                </a:solidFill>
                <a:effectLst>
                  <a:outerShdw blurRad="38100" dist="38100" dir="2700000" algn="tl">
                    <a:srgbClr val="000000">
                      <a:alpha val="43137"/>
                    </a:srgbClr>
                  </a:outerShdw>
                </a:effectLst>
              </a:rPr>
              <a:t>By Faith</a:t>
            </a:r>
          </a:p>
        </p:txBody>
      </p:sp>
      <p:sp>
        <p:nvSpPr>
          <p:cNvPr id="3219459" name="Text Box 3"/>
          <p:cNvSpPr txBox="1">
            <a:spLocks noChangeArrowheads="1"/>
          </p:cNvSpPr>
          <p:nvPr/>
        </p:nvSpPr>
        <p:spPr bwMode="auto">
          <a:xfrm>
            <a:off x="4951413" y="1550988"/>
            <a:ext cx="3924300" cy="4371975"/>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en-US" sz="2800" b="1">
                <a:solidFill>
                  <a:srgbClr val="FFFF66"/>
                </a:solidFill>
              </a:rPr>
              <a:t> </a:t>
            </a:r>
            <a:r>
              <a:rPr lang="en-US" sz="2800" b="1">
                <a:solidFill>
                  <a:schemeClr val="bg1"/>
                </a:solidFill>
              </a:rPr>
              <a:t>for all have sinned, and fall short of the glory of God; being justified freely by his grace through the redemption that is in Christ Jesus: whom God set forth to be a</a:t>
            </a:r>
            <a:r>
              <a:rPr lang="en-US" sz="2800">
                <a:solidFill>
                  <a:schemeClr val="bg1"/>
                </a:solidFill>
              </a:rPr>
              <a:t> </a:t>
            </a:r>
            <a:r>
              <a:rPr lang="en-US" sz="2800">
                <a:solidFill>
                  <a:schemeClr val="bg1"/>
                </a:solidFill>
                <a:latin typeface="Eras Bold ITC" pitchFamily="34" charset="0"/>
              </a:rPr>
              <a:t>propitiation</a:t>
            </a:r>
            <a:r>
              <a:rPr lang="en-US" sz="2800">
                <a:solidFill>
                  <a:schemeClr val="bg1"/>
                </a:solidFill>
              </a:rPr>
              <a:t>,</a:t>
            </a:r>
            <a:r>
              <a:rPr lang="en-US" sz="2800">
                <a:solidFill>
                  <a:srgbClr val="FFFF66"/>
                </a:solidFill>
              </a:rPr>
              <a:t> </a:t>
            </a:r>
            <a:r>
              <a:rPr lang="en-US" sz="2800" b="1" u="sng">
                <a:solidFill>
                  <a:schemeClr val="bg1"/>
                </a:solidFill>
              </a:rPr>
              <a:t>through</a:t>
            </a:r>
            <a:r>
              <a:rPr lang="en-US" sz="2800" u="sng">
                <a:solidFill>
                  <a:schemeClr val="bg1"/>
                </a:solidFill>
              </a:rPr>
              <a:t> </a:t>
            </a:r>
            <a:r>
              <a:rPr lang="en-US" sz="2800" u="sng">
                <a:solidFill>
                  <a:srgbClr val="FFFF00"/>
                </a:solidFill>
                <a:latin typeface="Eras Bold ITC" pitchFamily="34" charset="0"/>
              </a:rPr>
              <a:t>faith, in his blood...</a:t>
            </a:r>
          </a:p>
        </p:txBody>
      </p:sp>
      <p:sp>
        <p:nvSpPr>
          <p:cNvPr id="113668" name="Rectangle 4"/>
          <p:cNvSpPr>
            <a:spLocks noChangeArrowheads="1"/>
          </p:cNvSpPr>
          <p:nvPr/>
        </p:nvSpPr>
        <p:spPr bwMode="auto">
          <a:xfrm>
            <a:off x="4845050" y="1075055"/>
            <a:ext cx="27193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Romans 3:23-25</a:t>
            </a:r>
          </a:p>
        </p:txBody>
      </p:sp>
      <p:sp>
        <p:nvSpPr>
          <p:cNvPr id="113669" name="Text Box 5"/>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odall"/>
          <p:cNvPicPr>
            <a:picLocks noChangeAspect="1" noChangeArrowheads="1"/>
          </p:cNvPicPr>
          <p:nvPr/>
        </p:nvPicPr>
        <p:blipFill>
          <a:blip r:embed="rId3"/>
          <a:srcRect r="13165"/>
          <a:stretch>
            <a:fillRect/>
          </a:stretch>
        </p:blipFill>
        <p:spPr bwMode="auto">
          <a:xfrm>
            <a:off x="-1" y="-122238"/>
            <a:ext cx="9144001" cy="6980238"/>
          </a:xfrm>
          <a:prstGeom prst="rect">
            <a:avLst/>
          </a:prstGeom>
          <a:noFill/>
        </p:spPr>
      </p:pic>
      <p:sp>
        <p:nvSpPr>
          <p:cNvPr id="2910211" name="Text Box 3"/>
          <p:cNvSpPr txBox="1">
            <a:spLocks noChangeArrowheads="1"/>
          </p:cNvSpPr>
          <p:nvPr/>
        </p:nvSpPr>
        <p:spPr bwMode="auto">
          <a:xfrm>
            <a:off x="1695942" y="1115878"/>
            <a:ext cx="6096000" cy="1754326"/>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dirty="0"/>
              <a:t> </a:t>
            </a:r>
            <a:r>
              <a:rPr lang="en-US" sz="2400" dirty="0"/>
              <a:t>“…who [Christ], </a:t>
            </a:r>
          </a:p>
          <a:p>
            <a:pPr algn="ctr"/>
            <a:r>
              <a:rPr lang="en-US" sz="2400" dirty="0"/>
              <a:t>was declared </a:t>
            </a:r>
            <a:r>
              <a:rPr lang="en-US" sz="2400" b="1" dirty="0">
                <a:solidFill>
                  <a:srgbClr val="FF0000"/>
                </a:solidFill>
              </a:rPr>
              <a:t>the Son of God</a:t>
            </a:r>
            <a:r>
              <a:rPr lang="en-US" sz="2400" dirty="0"/>
              <a:t> </a:t>
            </a:r>
          </a:p>
          <a:p>
            <a:pPr algn="ctr"/>
            <a:r>
              <a:rPr lang="en-US" sz="2400" b="1" u="sng" dirty="0">
                <a:solidFill>
                  <a:srgbClr val="FF0000"/>
                </a:solidFill>
                <a:effectLst>
                  <a:outerShdw blurRad="38100" dist="38100" dir="2700000" algn="tl">
                    <a:srgbClr val="000000">
                      <a:alpha val="43137"/>
                    </a:srgbClr>
                  </a:outerShdw>
                </a:effectLst>
                <a:latin typeface="Eras Demi ITC" pitchFamily="34" charset="0"/>
              </a:rPr>
              <a:t>with power </a:t>
            </a:r>
            <a:r>
              <a:rPr lang="en-US" sz="2400" b="1" u="sng" dirty="0">
                <a:solidFill>
                  <a:srgbClr val="FF0000"/>
                </a:solidFill>
              </a:rPr>
              <a:t>by the resurrection</a:t>
            </a:r>
            <a:r>
              <a:rPr lang="en-US" sz="2400" b="1" dirty="0"/>
              <a:t> </a:t>
            </a:r>
          </a:p>
          <a:p>
            <a:pPr algn="ctr"/>
            <a:r>
              <a:rPr lang="en-US" sz="2400" dirty="0"/>
              <a:t>from the dead…” </a:t>
            </a:r>
            <a:r>
              <a:rPr lang="en-US" sz="2000" i="0" dirty="0">
                <a:solidFill>
                  <a:srgbClr val="997934"/>
                </a:solidFill>
              </a:rPr>
              <a:t>Romans 1:4</a:t>
            </a:r>
          </a:p>
        </p:txBody>
      </p:sp>
      <p:sp>
        <p:nvSpPr>
          <p:cNvPr id="2910220" name="Oval 12"/>
          <p:cNvSpPr>
            <a:spLocks noChangeArrowheads="1"/>
          </p:cNvSpPr>
          <p:nvPr/>
        </p:nvSpPr>
        <p:spPr bwMode="auto">
          <a:xfrm>
            <a:off x="-307975" y="504766"/>
            <a:ext cx="2316163"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08547" name="Picture 11" descr="christ on cross"/>
          <p:cNvPicPr>
            <a:picLocks noChangeAspect="1" noChangeArrowheads="1"/>
          </p:cNvPicPr>
          <p:nvPr/>
        </p:nvPicPr>
        <p:blipFill>
          <a:blip r:embed="rId4">
            <a:clrChange>
              <a:clrFrom>
                <a:srgbClr val="FFFFFF"/>
              </a:clrFrom>
              <a:clrTo>
                <a:srgbClr val="FFFFFF">
                  <a:alpha val="0"/>
                </a:srgbClr>
              </a:clrTo>
            </a:clrChange>
            <a:lum bright="24000" contrast="40000"/>
          </a:blip>
          <a:srcRect/>
          <a:stretch>
            <a:fillRect/>
          </a:stretch>
        </p:blipFill>
        <p:spPr bwMode="auto">
          <a:xfrm>
            <a:off x="184150" y="1157229"/>
            <a:ext cx="1525588"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8549" name="Oval 4" descr="Jesus Appearing to Mary"/>
          <p:cNvSpPr>
            <a:spLocks noChangeArrowheads="1"/>
          </p:cNvSpPr>
          <p:nvPr/>
        </p:nvSpPr>
        <p:spPr bwMode="auto">
          <a:xfrm>
            <a:off x="7725625" y="869489"/>
            <a:ext cx="1250950" cy="1752600"/>
          </a:xfrm>
          <a:prstGeom prst="ellipse">
            <a:avLst/>
          </a:prstGeom>
          <a:blipFill dpi="0" rotWithShape="1">
            <a:blip r:embed="rId5" cstate="print"/>
            <a:srcRect/>
            <a:stretch>
              <a:fillRect/>
            </a:stretch>
          </a:blip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pic>
        <p:nvPicPr>
          <p:cNvPr id="108550" name="Picture 5" descr="emptytombbig"/>
          <p:cNvPicPr>
            <a:picLocks noChangeAspect="1" noChangeArrowheads="1"/>
          </p:cNvPicPr>
          <p:nvPr/>
        </p:nvPicPr>
        <p:blipFill>
          <a:blip r:embed="rId6">
            <a:lum bright="6000" contrast="42000"/>
          </a:blip>
          <a:srcRect t="-5075"/>
          <a:stretch>
            <a:fillRect/>
          </a:stretch>
        </p:blipFill>
        <p:spPr bwMode="auto">
          <a:xfrm>
            <a:off x="1651861" y="2749809"/>
            <a:ext cx="6205779" cy="391806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Circular Arrow 12"/>
          <p:cNvSpPr/>
          <p:nvPr/>
        </p:nvSpPr>
        <p:spPr bwMode="auto">
          <a:xfrm rot="4398116" flipH="1" flipV="1">
            <a:off x="6284844" y="659967"/>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5" name="Circular Arrow 14"/>
          <p:cNvSpPr/>
          <p:nvPr/>
        </p:nvSpPr>
        <p:spPr bwMode="auto">
          <a:xfrm>
            <a:off x="-1683026" y="2026006"/>
            <a:ext cx="5824331" cy="7176052"/>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7" name="WordArt 7"/>
          <p:cNvSpPr>
            <a:spLocks noChangeArrowheads="1" noChangeShapeType="1" noTextEdit="1"/>
          </p:cNvSpPr>
          <p:nvPr/>
        </p:nvSpPr>
        <p:spPr bwMode="auto">
          <a:xfrm rot="3010308">
            <a:off x="526234" y="3273132"/>
            <a:ext cx="3139067" cy="1691029"/>
          </a:xfrm>
          <a:prstGeom prst="rect">
            <a:avLst/>
          </a:prstGeom>
        </p:spPr>
        <p:txBody>
          <a:bodyPr spcFirstLastPara="1" wrap="none" fromWordArt="1">
            <a:prstTxWarp prst="textArchUp">
              <a:avLst>
                <a:gd name="adj" fmla="val 11582644"/>
              </a:avLst>
            </a:prstTxWarp>
          </a:bodyPr>
          <a:lstStyle/>
          <a:p>
            <a:pPr algn="ctr"/>
            <a:r>
              <a:rPr lang="en-US" sz="1800" kern="10" dirty="0">
                <a:ln w="9525">
                  <a:solidFill>
                    <a:srgbClr val="000000"/>
                  </a:solidFill>
                  <a:round/>
                  <a:headEnd/>
                  <a:tailEnd/>
                </a:ln>
                <a:solidFill>
                  <a:schemeClr val="bg1"/>
                </a:solidFill>
                <a:latin typeface="Arial Black"/>
              </a:rPr>
              <a:t>DEATH &amp; BURIAL</a:t>
            </a:r>
          </a:p>
        </p:txBody>
      </p:sp>
      <p:sp>
        <p:nvSpPr>
          <p:cNvPr id="108554" name="WordArt 9"/>
          <p:cNvSpPr>
            <a:spLocks noChangeArrowheads="1" noChangeShapeType="1" noTextEdit="1"/>
          </p:cNvSpPr>
          <p:nvPr/>
        </p:nvSpPr>
        <p:spPr bwMode="auto">
          <a:xfrm rot="18606288">
            <a:off x="5458806" y="3060431"/>
            <a:ext cx="4391025" cy="2897187"/>
          </a:xfrm>
          <a:prstGeom prst="rect">
            <a:avLst/>
          </a:prstGeom>
        </p:spPr>
        <p:txBody>
          <a:bodyPr spcFirstLastPara="1" wrap="none" fromWordArt="1">
            <a:prstTxWarp prst="textArchUp">
              <a:avLst>
                <a:gd name="adj" fmla="val 12884692"/>
              </a:avLst>
            </a:prstTxWarp>
          </a:bodyPr>
          <a:lstStyle/>
          <a:p>
            <a:pPr algn="ctr"/>
            <a:r>
              <a:rPr lang="en-US" sz="3600" kern="10" dirty="0">
                <a:ln w="9525">
                  <a:solidFill>
                    <a:srgbClr val="000000"/>
                  </a:solidFill>
                  <a:round/>
                  <a:headEnd/>
                  <a:tailEnd/>
                </a:ln>
                <a:solidFill>
                  <a:schemeClr val="bg1"/>
                </a:solidFill>
                <a:latin typeface="Arial Black"/>
              </a:rPr>
              <a:t>RESURRECTION</a:t>
            </a:r>
          </a:p>
        </p:txBody>
      </p:sp>
      <p:sp>
        <p:nvSpPr>
          <p:cNvPr id="11" name="WordArt 9"/>
          <p:cNvSpPr>
            <a:spLocks noChangeArrowheads="1" noChangeShapeType="1" noTextEdit="1"/>
          </p:cNvSpPr>
          <p:nvPr/>
        </p:nvSpPr>
        <p:spPr bwMode="auto">
          <a:xfrm rot="18606288">
            <a:off x="5656246" y="3341389"/>
            <a:ext cx="4391025" cy="2897187"/>
          </a:xfrm>
          <a:prstGeom prst="rect">
            <a:avLst/>
          </a:prstGeom>
        </p:spPr>
        <p:txBody>
          <a:bodyPr spcFirstLastPara="1" wrap="none" fromWordArt="1">
            <a:prstTxWarp prst="textArchUp">
              <a:avLst>
                <a:gd name="adj" fmla="val 12884692"/>
              </a:avLst>
            </a:prstTxWarp>
          </a:bodyPr>
          <a:lstStyle/>
          <a:p>
            <a:pPr algn="ctr"/>
            <a:r>
              <a:rPr lang="en-US" sz="3600" kern="10" dirty="0">
                <a:ln w="9525">
                  <a:solidFill>
                    <a:srgbClr val="000000"/>
                  </a:solidFill>
                  <a:round/>
                  <a:headEnd/>
                  <a:tailEnd/>
                </a:ln>
                <a:solidFill>
                  <a:schemeClr val="bg1"/>
                </a:solidFill>
                <a:latin typeface="Arial Black"/>
              </a:rPr>
              <a:t>&amp; APPEARANCES!</a:t>
            </a:r>
          </a:p>
        </p:txBody>
      </p:sp>
      <p:sp>
        <p:nvSpPr>
          <p:cNvPr id="12" name="Rectangle 11"/>
          <p:cNvSpPr/>
          <p:nvPr/>
        </p:nvSpPr>
        <p:spPr>
          <a:xfrm>
            <a:off x="2001131" y="201478"/>
            <a:ext cx="5303055" cy="923330"/>
          </a:xfrm>
          <a:prstGeom prst="rect">
            <a:avLst/>
          </a:prstGeom>
          <a:noFill/>
        </p:spPr>
        <p:txBody>
          <a:bodyPr wrap="none" lIns="91440" tIns="45720" rIns="91440" bIns="45720">
            <a:spAutoFit/>
          </a:bodyPr>
          <a:lstStyle/>
          <a:p>
            <a:pPr algn="ctr"/>
            <a:r>
              <a:rPr lang="en-US" sz="5400" b="1" i="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RESURRECTION!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godall"/>
          <p:cNvPicPr>
            <a:picLocks noChangeAspect="1" noChangeArrowheads="1"/>
          </p:cNvPicPr>
          <p:nvPr/>
        </p:nvPicPr>
        <p:blipFill>
          <a:blip r:embed="rId3"/>
          <a:srcRect r="40524"/>
          <a:stretch>
            <a:fillRect/>
          </a:stretch>
        </p:blipFill>
        <p:spPr bwMode="auto">
          <a:xfrm>
            <a:off x="-1" y="-122238"/>
            <a:ext cx="9144001" cy="6980238"/>
          </a:xfrm>
          <a:prstGeom prst="rect">
            <a:avLst/>
          </a:prstGeom>
          <a:noFill/>
        </p:spPr>
      </p:pic>
      <p:sp>
        <p:nvSpPr>
          <p:cNvPr id="2312205" name="Text Box 13"/>
          <p:cNvSpPr txBox="1">
            <a:spLocks noChangeArrowheads="1"/>
          </p:cNvSpPr>
          <p:nvPr/>
        </p:nvSpPr>
        <p:spPr bwMode="auto">
          <a:xfrm>
            <a:off x="191311" y="2272522"/>
            <a:ext cx="1747837" cy="314007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defRPr/>
            </a:pPr>
            <a:r>
              <a:rPr lang="en-US" sz="1800" b="1" i="0" u="sng" dirty="0">
                <a:solidFill>
                  <a:schemeClr val="bg1"/>
                </a:solidFill>
                <a:latin typeface="+mj-lt"/>
              </a:rPr>
              <a:t>1 Peter 1:18-19</a:t>
            </a:r>
            <a:r>
              <a:rPr lang="en-US" sz="2000" b="1" i="0" dirty="0">
                <a:solidFill>
                  <a:schemeClr val="bg1"/>
                </a:solidFill>
                <a:effectLst>
                  <a:outerShdw blurRad="38100" dist="38100" dir="2700000" algn="tl">
                    <a:srgbClr val="000000"/>
                  </a:outerShdw>
                </a:effectLst>
                <a:latin typeface="+mj-lt"/>
              </a:rPr>
              <a:t> </a:t>
            </a:r>
          </a:p>
          <a:p>
            <a:pPr algn="ctr">
              <a:defRPr/>
            </a:pPr>
            <a:r>
              <a:rPr lang="en-US" sz="2000" b="1" i="0" dirty="0">
                <a:solidFill>
                  <a:schemeClr val="bg1"/>
                </a:solidFill>
                <a:effectLst>
                  <a:outerShdw blurRad="38100" dist="38100" dir="2700000" algn="tl">
                    <a:srgbClr val="000000"/>
                  </a:outerShdw>
                </a:effectLst>
                <a:latin typeface="+mj-lt"/>
              </a:rPr>
              <a:t>you were redeemed with </a:t>
            </a:r>
            <a:r>
              <a:rPr lang="en-US" sz="2000" b="1" i="0" dirty="0">
                <a:solidFill>
                  <a:srgbClr val="FFFF66"/>
                </a:solidFill>
                <a:effectLst>
                  <a:outerShdw blurRad="38100" dist="38100" dir="2700000" algn="tl">
                    <a:srgbClr val="000000"/>
                  </a:outerShdw>
                </a:effectLst>
                <a:latin typeface="+mj-lt"/>
              </a:rPr>
              <a:t>precious blood, as of a lamb unblemished and spotless, the blood of Christ.</a:t>
            </a:r>
          </a:p>
        </p:txBody>
      </p:sp>
      <p:sp>
        <p:nvSpPr>
          <p:cNvPr id="2312206" name="Text Box 14"/>
          <p:cNvSpPr txBox="1">
            <a:spLocks noChangeArrowheads="1"/>
          </p:cNvSpPr>
          <p:nvPr/>
        </p:nvSpPr>
        <p:spPr bwMode="auto">
          <a:xfrm>
            <a:off x="231775" y="1223963"/>
            <a:ext cx="8597900" cy="7016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spcBef>
                <a:spcPct val="50000"/>
              </a:spcBef>
              <a:defRPr/>
            </a:pPr>
            <a:r>
              <a:rPr lang="en-US" sz="2000" b="1" i="0" dirty="0">
                <a:solidFill>
                  <a:schemeClr val="bg1"/>
                </a:solidFill>
                <a:effectLst>
                  <a:outerShdw blurRad="38100" dist="38100" dir="2700000" algn="tl">
                    <a:srgbClr val="000000"/>
                  </a:outerShdw>
                </a:effectLst>
                <a:latin typeface="Eras Medium ITC" pitchFamily="34" charset="0"/>
              </a:rPr>
              <a:t>1 Peter 2:24 </a:t>
            </a:r>
          </a:p>
          <a:p>
            <a:pPr algn="ctr">
              <a:defRPr/>
            </a:pPr>
            <a:r>
              <a:rPr lang="en-US" sz="2000" b="1" i="0" dirty="0">
                <a:solidFill>
                  <a:srgbClr val="FFFF66"/>
                </a:solidFill>
                <a:effectLst>
                  <a:outerShdw blurRad="38100" dist="38100" dir="2700000" algn="tl">
                    <a:srgbClr val="000000"/>
                  </a:outerShdw>
                </a:effectLst>
                <a:latin typeface="Eras Medium ITC" pitchFamily="34" charset="0"/>
              </a:rPr>
              <a:t>He Himself bore our sins in His body on the cross, that we might die to sin.</a:t>
            </a:r>
          </a:p>
        </p:txBody>
      </p:sp>
      <p:sp>
        <p:nvSpPr>
          <p:cNvPr id="2312207" name="Text Box 15"/>
          <p:cNvSpPr txBox="1">
            <a:spLocks noChangeArrowheads="1"/>
          </p:cNvSpPr>
          <p:nvPr/>
        </p:nvSpPr>
        <p:spPr bwMode="auto">
          <a:xfrm>
            <a:off x="7018727" y="2393594"/>
            <a:ext cx="1733550" cy="283527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2000" b="1" i="0" u="sng" dirty="0">
                <a:solidFill>
                  <a:schemeClr val="bg1"/>
                </a:solidFill>
                <a:effectLst>
                  <a:outerShdw blurRad="38100" dist="38100" dir="2700000" algn="tl">
                    <a:srgbClr val="000000"/>
                  </a:outerShdw>
                </a:effectLst>
                <a:latin typeface="+mj-lt"/>
              </a:rPr>
              <a:t>Romans 6:6</a:t>
            </a:r>
          </a:p>
          <a:p>
            <a:pPr algn="ctr">
              <a:defRPr/>
            </a:pPr>
            <a:r>
              <a:rPr lang="en-US" sz="2000" b="1" i="0" dirty="0">
                <a:solidFill>
                  <a:srgbClr val="FFFF66"/>
                </a:solidFill>
                <a:effectLst>
                  <a:outerShdw blurRad="38100" dist="38100" dir="2700000" algn="tl">
                    <a:srgbClr val="000000"/>
                  </a:outerShdw>
                </a:effectLst>
                <a:latin typeface="+mj-lt"/>
              </a:rPr>
              <a:t>Our old self was crucified with Him,</a:t>
            </a:r>
          </a:p>
          <a:p>
            <a:pPr algn="ctr">
              <a:defRPr/>
            </a:pPr>
            <a:r>
              <a:rPr lang="en-US" sz="2000" b="1" i="0" dirty="0">
                <a:solidFill>
                  <a:srgbClr val="FFFF66"/>
                </a:solidFill>
                <a:effectLst>
                  <a:outerShdw blurRad="38100" dist="38100" dir="2700000" algn="tl">
                    <a:srgbClr val="000000"/>
                  </a:outerShdw>
                </a:effectLst>
                <a:latin typeface="+mj-lt"/>
              </a:rPr>
              <a:t>That our body of sin might be done away with. </a:t>
            </a:r>
          </a:p>
        </p:txBody>
      </p:sp>
      <p:sp>
        <p:nvSpPr>
          <p:cNvPr id="114699" name="Rectangle 30"/>
          <p:cNvSpPr>
            <a:spLocks noGrp="1" noChangeArrowheads="1"/>
          </p:cNvSpPr>
          <p:nvPr>
            <p:ph type="title"/>
          </p:nvPr>
        </p:nvSpPr>
        <p:spPr/>
        <p:txBody>
          <a:bodyPr/>
          <a:lstStyle/>
          <a:p>
            <a:pPr eaLnBrk="1" hangingPunct="1"/>
            <a:r>
              <a:rPr lang="en-US" sz="4000" dirty="0">
                <a:effectLst>
                  <a:outerShdw blurRad="38100" dist="38100" dir="2700000" algn="tl">
                    <a:srgbClr val="000000">
                      <a:alpha val="43137"/>
                    </a:srgbClr>
                  </a:outerShdw>
                </a:effectLst>
              </a:rPr>
              <a:t>Christ’s Sacrifice – </a:t>
            </a:r>
            <a:r>
              <a:rPr lang="en-US" sz="4000" dirty="0">
                <a:solidFill>
                  <a:srgbClr val="E0014A"/>
                </a:solidFill>
                <a:effectLst>
                  <a:outerShdw blurRad="38100" dist="38100" dir="2700000" algn="tl">
                    <a:srgbClr val="000000">
                      <a:alpha val="43137"/>
                    </a:srgbClr>
                  </a:outerShdw>
                </a:effectLst>
              </a:rPr>
              <a:t>Who Died?</a:t>
            </a:r>
          </a:p>
        </p:txBody>
      </p:sp>
      <p:sp>
        <p:nvSpPr>
          <p:cNvPr id="114700" name="Text Box 3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dirty="0">
                <a:solidFill>
                  <a:srgbClr val="997934"/>
                </a:solidFill>
                <a:latin typeface="Eras Light ITC" pitchFamily="34" charset="0"/>
              </a:rPr>
              <a:t>Heb 9:22</a:t>
            </a:r>
            <a:r>
              <a:rPr lang="en-US" sz="1900" b="1" i="0" dirty="0">
                <a:solidFill>
                  <a:srgbClr val="FFFF66"/>
                </a:solidFill>
                <a:latin typeface="Eras Light ITC" pitchFamily="34" charset="0"/>
              </a:rPr>
              <a:t> </a:t>
            </a:r>
            <a:r>
              <a:rPr lang="en-US" sz="1900" b="1" i="0" dirty="0">
                <a:solidFill>
                  <a:schemeClr val="accent2"/>
                </a:solidFill>
                <a:latin typeface="Eras Light ITC" pitchFamily="34" charset="0"/>
              </a:rPr>
              <a:t>…without the shedding of blood there can be no forgiveness</a:t>
            </a:r>
          </a:p>
        </p:txBody>
      </p:sp>
      <p:pic>
        <p:nvPicPr>
          <p:cNvPr id="24" name="Picture 2"/>
          <p:cNvPicPr>
            <a:picLocks noChangeAspect="1" noChangeArrowheads="1"/>
          </p:cNvPicPr>
          <p:nvPr/>
        </p:nvPicPr>
        <p:blipFill>
          <a:blip r:embed="rId4"/>
          <a:srcRect/>
          <a:stretch>
            <a:fillRect/>
          </a:stretch>
        </p:blipFill>
        <p:spPr bwMode="auto">
          <a:xfrm>
            <a:off x="1903440" y="2052735"/>
            <a:ext cx="5115849" cy="3620277"/>
          </a:xfrm>
          <a:prstGeom prst="rect">
            <a:avLst/>
          </a:prstGeom>
          <a:noFill/>
          <a:ln w="9525">
            <a:noFill/>
            <a:miter lim="800000"/>
            <a:headEnd/>
            <a:tailEnd/>
          </a:ln>
          <a:effectLst/>
        </p:spPr>
      </p:pic>
      <p:sp>
        <p:nvSpPr>
          <p:cNvPr id="25" name="Up Arrow Callout 24"/>
          <p:cNvSpPr/>
          <p:nvPr/>
        </p:nvSpPr>
        <p:spPr bwMode="auto">
          <a:xfrm>
            <a:off x="2043405" y="4432040"/>
            <a:ext cx="1707502" cy="1828800"/>
          </a:xfrm>
          <a:prstGeom prst="upArrowCallout">
            <a:avLst>
              <a:gd name="adj1" fmla="val 25000"/>
              <a:gd name="adj2" fmla="val 25000"/>
              <a:gd name="adj3" fmla="val 25000"/>
              <a:gd name="adj4" fmla="val 66297"/>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cs typeface="Arial" pitchFamily="34" charset="0"/>
              </a:rPr>
              <a:t>Jesus Died</a:t>
            </a:r>
          </a:p>
          <a:p>
            <a:pPr marL="0" marR="0" indent="0" algn="ctr" defTabSz="914400" rtl="0" eaLnBrk="1" fontAlgn="base" latinLnBrk="0" hangingPunct="1">
              <a:lnSpc>
                <a:spcPct val="100000"/>
              </a:lnSpc>
              <a:spcBef>
                <a:spcPct val="0"/>
              </a:spcBef>
              <a:spcAft>
                <a:spcPct val="0"/>
              </a:spcAft>
              <a:buClrTx/>
              <a:buSzTx/>
              <a:buFontTx/>
              <a:buNone/>
              <a:tabLst/>
            </a:pPr>
            <a:r>
              <a:rPr lang="en-US" sz="1400" i="0" dirty="0">
                <a:solidFill>
                  <a:schemeClr val="bg1"/>
                </a:solidFill>
                <a:effectLst>
                  <a:outerShdw blurRad="38100" dist="38100" dir="2700000" algn="tl">
                    <a:srgbClr val="000000">
                      <a:alpha val="43137"/>
                    </a:srgbClr>
                  </a:outerShdw>
                </a:effectLst>
                <a:latin typeface="Arial" pitchFamily="34" charset="0"/>
                <a:cs typeface="Arial" pitchFamily="34" charset="0"/>
              </a:rPr>
              <a:t>literally on the cross to pay the judicial price for our sin. </a:t>
            </a:r>
            <a:endPar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Up Arrow Callout 25"/>
          <p:cNvSpPr/>
          <p:nvPr/>
        </p:nvSpPr>
        <p:spPr bwMode="auto">
          <a:xfrm>
            <a:off x="5281128" y="4407158"/>
            <a:ext cx="1729273" cy="1900336"/>
          </a:xfrm>
          <a:prstGeom prst="upArrowCallout">
            <a:avLst>
              <a:gd name="adj1" fmla="val 25000"/>
              <a:gd name="adj2" fmla="val 25000"/>
              <a:gd name="adj3" fmla="val 25000"/>
              <a:gd name="adj4" fmla="val 62749"/>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cs typeface="Arial" pitchFamily="34" charset="0"/>
              </a:rPr>
              <a:t>The Sinner Died</a:t>
            </a:r>
          </a:p>
          <a:p>
            <a:pPr marL="0" marR="0" indent="0" algn="ctr" defTabSz="914400" rtl="0" eaLnBrk="1" fontAlgn="base" latinLnBrk="0" hangingPunct="1">
              <a:lnSpc>
                <a:spcPct val="100000"/>
              </a:lnSpc>
              <a:spcBef>
                <a:spcPct val="0"/>
              </a:spcBef>
              <a:spcAft>
                <a:spcPct val="0"/>
              </a:spcAft>
              <a:buClrTx/>
              <a:buSzTx/>
              <a:buFontTx/>
              <a:buNone/>
              <a:tabLst/>
            </a:pPr>
            <a:r>
              <a:rPr lang="en-US" sz="1400" i="0" dirty="0">
                <a:solidFill>
                  <a:schemeClr val="bg1"/>
                </a:solidFill>
                <a:effectLst>
                  <a:outerShdw blurRad="38100" dist="38100" dir="2700000" algn="tl">
                    <a:srgbClr val="000000">
                      <a:alpha val="43137"/>
                    </a:srgbClr>
                  </a:outerShdw>
                </a:effectLst>
                <a:latin typeface="Arial" pitchFamily="34" charset="0"/>
                <a:cs typeface="Arial" pitchFamily="34" charset="0"/>
              </a:rPr>
              <a:t>representatively through Jesus, thus paying our judicial price for sin. </a:t>
            </a:r>
            <a:endParaRPr kumimoji="0" 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godall"/>
          <p:cNvPicPr>
            <a:picLocks noChangeAspect="1" noChangeArrowheads="1"/>
          </p:cNvPicPr>
          <p:nvPr/>
        </p:nvPicPr>
        <p:blipFill>
          <a:blip r:embed="rId3"/>
          <a:srcRect r="40524"/>
          <a:stretch>
            <a:fillRect/>
          </a:stretch>
        </p:blipFill>
        <p:spPr bwMode="auto">
          <a:xfrm>
            <a:off x="-1" y="-122238"/>
            <a:ext cx="9144001" cy="6980238"/>
          </a:xfrm>
          <a:prstGeom prst="rect">
            <a:avLst/>
          </a:prstGeom>
          <a:noFill/>
        </p:spPr>
      </p:pic>
      <p:sp>
        <p:nvSpPr>
          <p:cNvPr id="2314296" name="Rectangle 56"/>
          <p:cNvSpPr>
            <a:spLocks noGrp="1" noChangeArrowheads="1"/>
          </p:cNvSpPr>
          <p:nvPr>
            <p:ph type="title"/>
          </p:nvPr>
        </p:nvSpPr>
        <p:spPr>
          <a:xfrm>
            <a:off x="0" y="0"/>
            <a:ext cx="9144000" cy="1143000"/>
          </a:xfrm>
        </p:spPr>
        <p:txBody>
          <a:bodyPr/>
          <a:lstStyle/>
          <a:p>
            <a:r>
              <a:rPr lang="en-US" sz="4000" dirty="0"/>
              <a:t>The Death of the Believer</a:t>
            </a:r>
          </a:p>
        </p:txBody>
      </p:sp>
      <p:sp>
        <p:nvSpPr>
          <p:cNvPr id="2314249" name="Oval 9"/>
          <p:cNvSpPr>
            <a:spLocks noChangeArrowheads="1"/>
          </p:cNvSpPr>
          <p:nvPr/>
        </p:nvSpPr>
        <p:spPr bwMode="auto">
          <a:xfrm>
            <a:off x="-2437765" y="2878138"/>
            <a:ext cx="14139863" cy="3979862"/>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sz="3600" i="0">
              <a:solidFill>
                <a:schemeClr val="bg1"/>
              </a:solidFill>
              <a:effectLst>
                <a:outerShdw blurRad="38100" dist="38100" dir="2700000" algn="tl">
                  <a:srgbClr val="000000"/>
                </a:outerShdw>
              </a:effectLst>
              <a:latin typeface="Eras Bold ITC" pitchFamily="34" charset="0"/>
            </a:endParaRPr>
          </a:p>
        </p:txBody>
      </p:sp>
      <p:grpSp>
        <p:nvGrpSpPr>
          <p:cNvPr id="2314251" name="Group 11"/>
          <p:cNvGrpSpPr>
            <a:grpSpLocks/>
          </p:cNvGrpSpPr>
          <p:nvPr/>
        </p:nvGrpSpPr>
        <p:grpSpPr bwMode="auto">
          <a:xfrm>
            <a:off x="6229350" y="4083050"/>
            <a:ext cx="985838" cy="1649413"/>
            <a:chOff x="816" y="1440"/>
            <a:chExt cx="1772" cy="2732"/>
          </a:xfrm>
          <a:effectLst>
            <a:outerShdw blurRad="76200" dir="13500000" sy="23000" kx="1200000" algn="br" rotWithShape="0">
              <a:prstClr val="black">
                <a:alpha val="20000"/>
              </a:prstClr>
            </a:outerShdw>
          </a:effectLst>
        </p:grpSpPr>
        <p:grpSp>
          <p:nvGrpSpPr>
            <p:cNvPr id="2314252" name="Group 12"/>
            <p:cNvGrpSpPr>
              <a:grpSpLocks/>
            </p:cNvGrpSpPr>
            <p:nvPr/>
          </p:nvGrpSpPr>
          <p:grpSpPr bwMode="auto">
            <a:xfrm>
              <a:off x="816" y="1440"/>
              <a:ext cx="1772" cy="2732"/>
              <a:chOff x="3216" y="720"/>
              <a:chExt cx="1772" cy="2732"/>
            </a:xfrm>
          </p:grpSpPr>
          <p:sp>
            <p:nvSpPr>
              <p:cNvPr id="2314253" name="Freeform 13"/>
              <p:cNvSpPr>
                <a:spLocks/>
              </p:cNvSpPr>
              <p:nvPr/>
            </p:nvSpPr>
            <p:spPr bwMode="auto">
              <a:xfrm>
                <a:off x="3216" y="720"/>
                <a:ext cx="1772" cy="2732"/>
              </a:xfrm>
              <a:custGeom>
                <a:avLst/>
                <a:gdLst/>
                <a:ahLst/>
                <a:cxnLst>
                  <a:cxn ang="0">
                    <a:pos x="1772" y="451"/>
                  </a:cxn>
                  <a:cxn ang="0">
                    <a:pos x="1720" y="396"/>
                  </a:cxn>
                  <a:cxn ang="0">
                    <a:pos x="1009" y="451"/>
                  </a:cxn>
                  <a:cxn ang="0">
                    <a:pos x="1009" y="55"/>
                  </a:cxn>
                  <a:cxn ang="0">
                    <a:pos x="957" y="0"/>
                  </a:cxn>
                  <a:cxn ang="0">
                    <a:pos x="789" y="55"/>
                  </a:cxn>
                  <a:cxn ang="0">
                    <a:pos x="789" y="451"/>
                  </a:cxn>
                  <a:cxn ang="0">
                    <a:pos x="74" y="451"/>
                  </a:cxn>
                  <a:cxn ang="0">
                    <a:pos x="0" y="638"/>
                  </a:cxn>
                  <a:cxn ang="0">
                    <a:pos x="74" y="671"/>
                  </a:cxn>
                  <a:cxn ang="0">
                    <a:pos x="789" y="671"/>
                  </a:cxn>
                  <a:cxn ang="0">
                    <a:pos x="715" y="2699"/>
                  </a:cxn>
                  <a:cxn ang="0">
                    <a:pos x="789" y="2732"/>
                  </a:cxn>
                  <a:cxn ang="0">
                    <a:pos x="1009" y="2732"/>
                  </a:cxn>
                  <a:cxn ang="0">
                    <a:pos x="1009" y="671"/>
                  </a:cxn>
                  <a:cxn ang="0">
                    <a:pos x="1772" y="671"/>
                  </a:cxn>
                  <a:cxn ang="0">
                    <a:pos x="1772" y="451"/>
                  </a:cxn>
                </a:cxnLst>
                <a:rect l="0" t="0" r="r" b="b"/>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2314254" name="Freeform 14"/>
              <p:cNvSpPr>
                <a:spLocks/>
              </p:cNvSpPr>
              <p:nvPr/>
            </p:nvSpPr>
            <p:spPr bwMode="auto">
              <a:xfrm>
                <a:off x="3227" y="731"/>
                <a:ext cx="1698" cy="2677"/>
              </a:xfrm>
              <a:custGeom>
                <a:avLst/>
                <a:gdLst/>
                <a:ahLst/>
                <a:cxnLst>
                  <a:cxn ang="0">
                    <a:pos x="1698" y="396"/>
                  </a:cxn>
                  <a:cxn ang="0">
                    <a:pos x="935" y="396"/>
                  </a:cxn>
                  <a:cxn ang="0">
                    <a:pos x="935" y="0"/>
                  </a:cxn>
                  <a:cxn ang="0">
                    <a:pos x="715" y="0"/>
                  </a:cxn>
                  <a:cxn ang="0">
                    <a:pos x="715" y="396"/>
                  </a:cxn>
                  <a:cxn ang="0">
                    <a:pos x="0" y="396"/>
                  </a:cxn>
                  <a:cxn ang="0">
                    <a:pos x="0" y="616"/>
                  </a:cxn>
                  <a:cxn ang="0">
                    <a:pos x="715" y="616"/>
                  </a:cxn>
                  <a:cxn ang="0">
                    <a:pos x="715" y="2677"/>
                  </a:cxn>
                  <a:cxn ang="0">
                    <a:pos x="935" y="2677"/>
                  </a:cxn>
                  <a:cxn ang="0">
                    <a:pos x="935" y="616"/>
                  </a:cxn>
                  <a:cxn ang="0">
                    <a:pos x="1698" y="616"/>
                  </a:cxn>
                  <a:cxn ang="0">
                    <a:pos x="1698" y="396"/>
                  </a:cxn>
                </a:cxnLst>
                <a:rect l="0" t="0" r="r" b="b"/>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2314255" name="Freeform 15"/>
              <p:cNvSpPr>
                <a:spLocks/>
              </p:cNvSpPr>
              <p:nvPr/>
            </p:nvSpPr>
            <p:spPr bwMode="auto">
              <a:xfrm>
                <a:off x="3216" y="720"/>
                <a:ext cx="1720" cy="2699"/>
              </a:xfrm>
              <a:custGeom>
                <a:avLst/>
                <a:gdLst/>
                <a:ahLst/>
                <a:cxnLst>
                  <a:cxn ang="0">
                    <a:pos x="1709" y="396"/>
                  </a:cxn>
                  <a:cxn ang="0">
                    <a:pos x="957" y="396"/>
                  </a:cxn>
                  <a:cxn ang="0">
                    <a:pos x="957" y="11"/>
                  </a:cxn>
                  <a:cxn ang="0">
                    <a:pos x="957" y="0"/>
                  </a:cxn>
                  <a:cxn ang="0">
                    <a:pos x="946" y="0"/>
                  </a:cxn>
                  <a:cxn ang="0">
                    <a:pos x="726" y="0"/>
                  </a:cxn>
                  <a:cxn ang="0">
                    <a:pos x="715" y="0"/>
                  </a:cxn>
                  <a:cxn ang="0">
                    <a:pos x="715" y="11"/>
                  </a:cxn>
                  <a:cxn ang="0">
                    <a:pos x="715" y="396"/>
                  </a:cxn>
                  <a:cxn ang="0">
                    <a:pos x="11" y="396"/>
                  </a:cxn>
                  <a:cxn ang="0">
                    <a:pos x="0" y="396"/>
                  </a:cxn>
                  <a:cxn ang="0">
                    <a:pos x="0" y="407"/>
                  </a:cxn>
                  <a:cxn ang="0">
                    <a:pos x="0" y="627"/>
                  </a:cxn>
                  <a:cxn ang="0">
                    <a:pos x="0" y="638"/>
                  </a:cxn>
                  <a:cxn ang="0">
                    <a:pos x="11" y="638"/>
                  </a:cxn>
                  <a:cxn ang="0">
                    <a:pos x="715" y="638"/>
                  </a:cxn>
                  <a:cxn ang="0">
                    <a:pos x="715" y="2688"/>
                  </a:cxn>
                  <a:cxn ang="0">
                    <a:pos x="715" y="2699"/>
                  </a:cxn>
                  <a:cxn ang="0">
                    <a:pos x="726" y="2699"/>
                  </a:cxn>
                  <a:cxn ang="0">
                    <a:pos x="946" y="2699"/>
                  </a:cxn>
                  <a:cxn ang="0">
                    <a:pos x="957" y="2699"/>
                  </a:cxn>
                  <a:cxn ang="0">
                    <a:pos x="957" y="2688"/>
                  </a:cxn>
                  <a:cxn ang="0">
                    <a:pos x="957" y="638"/>
                  </a:cxn>
                  <a:cxn ang="0">
                    <a:pos x="1709" y="638"/>
                  </a:cxn>
                  <a:cxn ang="0">
                    <a:pos x="1720" y="638"/>
                  </a:cxn>
                  <a:cxn ang="0">
                    <a:pos x="1720" y="627"/>
                  </a:cxn>
                  <a:cxn ang="0">
                    <a:pos x="1720" y="407"/>
                  </a:cxn>
                  <a:cxn ang="0">
                    <a:pos x="1720" y="396"/>
                  </a:cxn>
                  <a:cxn ang="0">
                    <a:pos x="1709" y="396"/>
                  </a:cxn>
                </a:cxnLst>
                <a:rect l="0" t="0" r="r" b="b"/>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2314256" name="Freeform 16"/>
              <p:cNvSpPr>
                <a:spLocks/>
              </p:cNvSpPr>
              <p:nvPr/>
            </p:nvSpPr>
            <p:spPr bwMode="auto">
              <a:xfrm>
                <a:off x="3238" y="742"/>
                <a:ext cx="1676" cy="2655"/>
              </a:xfrm>
              <a:custGeom>
                <a:avLst/>
                <a:gdLst/>
                <a:ahLst/>
                <a:cxnLst>
                  <a:cxn ang="0">
                    <a:pos x="913" y="605"/>
                  </a:cxn>
                  <a:cxn ang="0">
                    <a:pos x="913" y="2655"/>
                  </a:cxn>
                  <a:cxn ang="0">
                    <a:pos x="715" y="2655"/>
                  </a:cxn>
                  <a:cxn ang="0">
                    <a:pos x="715" y="605"/>
                  </a:cxn>
                  <a:cxn ang="0">
                    <a:pos x="715" y="594"/>
                  </a:cxn>
                  <a:cxn ang="0">
                    <a:pos x="704" y="594"/>
                  </a:cxn>
                  <a:cxn ang="0">
                    <a:pos x="0" y="594"/>
                  </a:cxn>
                  <a:cxn ang="0">
                    <a:pos x="0" y="396"/>
                  </a:cxn>
                  <a:cxn ang="0">
                    <a:pos x="704" y="396"/>
                  </a:cxn>
                  <a:cxn ang="0">
                    <a:pos x="715" y="396"/>
                  </a:cxn>
                  <a:cxn ang="0">
                    <a:pos x="715" y="385"/>
                  </a:cxn>
                  <a:cxn ang="0">
                    <a:pos x="715" y="0"/>
                  </a:cxn>
                  <a:cxn ang="0">
                    <a:pos x="913" y="0"/>
                  </a:cxn>
                  <a:cxn ang="0">
                    <a:pos x="913" y="385"/>
                  </a:cxn>
                  <a:cxn ang="0">
                    <a:pos x="913" y="396"/>
                  </a:cxn>
                  <a:cxn ang="0">
                    <a:pos x="924" y="396"/>
                  </a:cxn>
                  <a:cxn ang="0">
                    <a:pos x="1676" y="396"/>
                  </a:cxn>
                  <a:cxn ang="0">
                    <a:pos x="1676" y="594"/>
                  </a:cxn>
                  <a:cxn ang="0">
                    <a:pos x="924" y="594"/>
                  </a:cxn>
                  <a:cxn ang="0">
                    <a:pos x="913" y="594"/>
                  </a:cxn>
                  <a:cxn ang="0">
                    <a:pos x="913" y="605"/>
                  </a:cxn>
                </a:cxnLst>
                <a:rect l="0" t="0" r="r" b="b"/>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p>
            </p:txBody>
          </p:sp>
          <p:sp>
            <p:nvSpPr>
              <p:cNvPr id="2314257" name="Freeform 17"/>
              <p:cNvSpPr>
                <a:spLocks/>
              </p:cNvSpPr>
              <p:nvPr/>
            </p:nvSpPr>
            <p:spPr bwMode="auto">
              <a:xfrm>
                <a:off x="4063" y="2111"/>
                <a:ext cx="37" cy="250"/>
              </a:xfrm>
              <a:custGeom>
                <a:avLst/>
                <a:gdLst/>
                <a:ahLst/>
                <a:cxnLst>
                  <a:cxn ang="0">
                    <a:pos x="18" y="129"/>
                  </a:cxn>
                  <a:cxn ang="0">
                    <a:pos x="20" y="159"/>
                  </a:cxn>
                  <a:cxn ang="0">
                    <a:pos x="22" y="191"/>
                  </a:cxn>
                  <a:cxn ang="0">
                    <a:pos x="19" y="221"/>
                  </a:cxn>
                  <a:cxn ang="0">
                    <a:pos x="14" y="250"/>
                  </a:cxn>
                  <a:cxn ang="0">
                    <a:pos x="0" y="195"/>
                  </a:cxn>
                  <a:cxn ang="0">
                    <a:pos x="4" y="144"/>
                  </a:cxn>
                  <a:cxn ang="0">
                    <a:pos x="14" y="96"/>
                  </a:cxn>
                  <a:cxn ang="0">
                    <a:pos x="25" y="48"/>
                  </a:cxn>
                  <a:cxn ang="0">
                    <a:pos x="37" y="0"/>
                  </a:cxn>
                  <a:cxn ang="0">
                    <a:pos x="37" y="34"/>
                  </a:cxn>
                  <a:cxn ang="0">
                    <a:pos x="36" y="67"/>
                  </a:cxn>
                  <a:cxn ang="0">
                    <a:pos x="29" y="99"/>
                  </a:cxn>
                  <a:cxn ang="0">
                    <a:pos x="18" y="129"/>
                  </a:cxn>
                </a:cxnLst>
                <a:rect l="0" t="0" r="r" b="b"/>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2314258" name="Freeform 18"/>
              <p:cNvSpPr>
                <a:spLocks/>
              </p:cNvSpPr>
              <p:nvPr/>
            </p:nvSpPr>
            <p:spPr bwMode="auto">
              <a:xfrm>
                <a:off x="3378" y="1186"/>
                <a:ext cx="29" cy="29"/>
              </a:xfrm>
              <a:custGeom>
                <a:avLst/>
                <a:gdLst/>
                <a:ahLst/>
                <a:cxnLst>
                  <a:cxn ang="0">
                    <a:pos x="14" y="29"/>
                  </a:cxn>
                  <a:cxn ang="0">
                    <a:pos x="19" y="28"/>
                  </a:cxn>
                  <a:cxn ang="0">
                    <a:pos x="25" y="25"/>
                  </a:cxn>
                  <a:cxn ang="0">
                    <a:pos x="28" y="21"/>
                  </a:cxn>
                  <a:cxn ang="0">
                    <a:pos x="29" y="15"/>
                  </a:cxn>
                  <a:cxn ang="0">
                    <a:pos x="28" y="10"/>
                  </a:cxn>
                  <a:cxn ang="0">
                    <a:pos x="25" y="4"/>
                  </a:cxn>
                  <a:cxn ang="0">
                    <a:pos x="19" y="2"/>
                  </a:cxn>
                  <a:cxn ang="0">
                    <a:pos x="14" y="0"/>
                  </a:cxn>
                  <a:cxn ang="0">
                    <a:pos x="8" y="2"/>
                  </a:cxn>
                  <a:cxn ang="0">
                    <a:pos x="4" y="4"/>
                  </a:cxn>
                  <a:cxn ang="0">
                    <a:pos x="2" y="10"/>
                  </a:cxn>
                  <a:cxn ang="0">
                    <a:pos x="0" y="15"/>
                  </a:cxn>
                  <a:cxn ang="0">
                    <a:pos x="2" y="21"/>
                  </a:cxn>
                  <a:cxn ang="0">
                    <a:pos x="4" y="25"/>
                  </a:cxn>
                  <a:cxn ang="0">
                    <a:pos x="8" y="28"/>
                  </a:cxn>
                  <a:cxn ang="0">
                    <a:pos x="14" y="29"/>
                  </a:cxn>
                </a:cxnLst>
                <a:rect l="0" t="0" r="r" b="b"/>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2314259" name="Freeform 19"/>
              <p:cNvSpPr>
                <a:spLocks/>
              </p:cNvSpPr>
              <p:nvPr/>
            </p:nvSpPr>
            <p:spPr bwMode="auto">
              <a:xfrm>
                <a:off x="4793" y="1200"/>
                <a:ext cx="29" cy="29"/>
              </a:xfrm>
              <a:custGeom>
                <a:avLst/>
                <a:gdLst/>
                <a:ahLst/>
                <a:cxnLst>
                  <a:cxn ang="0">
                    <a:pos x="15" y="29"/>
                  </a:cxn>
                  <a:cxn ang="0">
                    <a:pos x="20" y="28"/>
                  </a:cxn>
                  <a:cxn ang="0">
                    <a:pos x="25" y="25"/>
                  </a:cxn>
                  <a:cxn ang="0">
                    <a:pos x="27" y="19"/>
                  </a:cxn>
                  <a:cxn ang="0">
                    <a:pos x="29" y="14"/>
                  </a:cxn>
                  <a:cxn ang="0">
                    <a:pos x="27" y="8"/>
                  </a:cxn>
                  <a:cxn ang="0">
                    <a:pos x="25" y="4"/>
                  </a:cxn>
                  <a:cxn ang="0">
                    <a:pos x="20" y="1"/>
                  </a:cxn>
                  <a:cxn ang="0">
                    <a:pos x="15" y="0"/>
                  </a:cxn>
                  <a:cxn ang="0">
                    <a:pos x="9" y="1"/>
                  </a:cxn>
                  <a:cxn ang="0">
                    <a:pos x="4" y="4"/>
                  </a:cxn>
                  <a:cxn ang="0">
                    <a:pos x="1" y="8"/>
                  </a:cxn>
                  <a:cxn ang="0">
                    <a:pos x="0" y="14"/>
                  </a:cxn>
                  <a:cxn ang="0">
                    <a:pos x="1" y="19"/>
                  </a:cxn>
                  <a:cxn ang="0">
                    <a:pos x="4" y="25"/>
                  </a:cxn>
                  <a:cxn ang="0">
                    <a:pos x="9" y="28"/>
                  </a:cxn>
                  <a:cxn ang="0">
                    <a:pos x="15" y="29"/>
                  </a:cxn>
                </a:cxnLst>
                <a:rect l="0" t="0" r="r" b="b"/>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2314260" name="Freeform 20"/>
              <p:cNvSpPr>
                <a:spLocks/>
              </p:cNvSpPr>
              <p:nvPr/>
            </p:nvSpPr>
            <p:spPr bwMode="auto">
              <a:xfrm>
                <a:off x="4063" y="2684"/>
                <a:ext cx="29" cy="29"/>
              </a:xfrm>
              <a:custGeom>
                <a:avLst/>
                <a:gdLst/>
                <a:ahLst/>
                <a:cxnLst>
                  <a:cxn ang="0">
                    <a:pos x="14" y="29"/>
                  </a:cxn>
                  <a:cxn ang="0">
                    <a:pos x="19" y="28"/>
                  </a:cxn>
                  <a:cxn ang="0">
                    <a:pos x="25" y="25"/>
                  </a:cxn>
                  <a:cxn ang="0">
                    <a:pos x="27" y="21"/>
                  </a:cxn>
                  <a:cxn ang="0">
                    <a:pos x="29" y="16"/>
                  </a:cxn>
                  <a:cxn ang="0">
                    <a:pos x="27" y="10"/>
                  </a:cxn>
                  <a:cxn ang="0">
                    <a:pos x="25" y="5"/>
                  </a:cxn>
                  <a:cxn ang="0">
                    <a:pos x="19" y="2"/>
                  </a:cxn>
                  <a:cxn ang="0">
                    <a:pos x="14" y="0"/>
                  </a:cxn>
                  <a:cxn ang="0">
                    <a:pos x="8" y="2"/>
                  </a:cxn>
                  <a:cxn ang="0">
                    <a:pos x="4" y="5"/>
                  </a:cxn>
                  <a:cxn ang="0">
                    <a:pos x="1" y="10"/>
                  </a:cxn>
                  <a:cxn ang="0">
                    <a:pos x="0" y="16"/>
                  </a:cxn>
                  <a:cxn ang="0">
                    <a:pos x="1" y="21"/>
                  </a:cxn>
                  <a:cxn ang="0">
                    <a:pos x="4" y="25"/>
                  </a:cxn>
                  <a:cxn ang="0">
                    <a:pos x="8" y="28"/>
                  </a:cxn>
                  <a:cxn ang="0">
                    <a:pos x="14" y="29"/>
                  </a:cxn>
                </a:cxnLst>
                <a:rect l="0" t="0" r="r" b="b"/>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2314261" name="Group 21"/>
            <p:cNvGrpSpPr>
              <a:grpSpLocks/>
            </p:cNvGrpSpPr>
            <p:nvPr/>
          </p:nvGrpSpPr>
          <p:grpSpPr bwMode="auto">
            <a:xfrm>
              <a:off x="960" y="1680"/>
              <a:ext cx="1392" cy="1776"/>
              <a:chOff x="912" y="672"/>
              <a:chExt cx="3128" cy="3475"/>
            </a:xfrm>
          </p:grpSpPr>
          <p:grpSp>
            <p:nvGrpSpPr>
              <p:cNvPr id="2314262" name="Group 22"/>
              <p:cNvGrpSpPr>
                <a:grpSpLocks/>
              </p:cNvGrpSpPr>
              <p:nvPr/>
            </p:nvGrpSpPr>
            <p:grpSpPr bwMode="auto">
              <a:xfrm>
                <a:off x="2214" y="1042"/>
                <a:ext cx="626" cy="1186"/>
                <a:chOff x="2218" y="1066"/>
                <a:chExt cx="626" cy="1186"/>
              </a:xfrm>
            </p:grpSpPr>
            <p:sp>
              <p:nvSpPr>
                <p:cNvPr id="2314263" name="Freeform 23"/>
                <p:cNvSpPr>
                  <a:spLocks/>
                </p:cNvSpPr>
                <p:nvPr/>
              </p:nvSpPr>
              <p:spPr bwMode="auto">
                <a:xfrm>
                  <a:off x="2218" y="1078"/>
                  <a:ext cx="626" cy="1174"/>
                </a:xfrm>
                <a:custGeom>
                  <a:avLst/>
                  <a:gdLst/>
                  <a:ahLst/>
                  <a:cxnLst>
                    <a:cxn ang="0">
                      <a:pos x="183" y="18"/>
                    </a:cxn>
                    <a:cxn ang="0">
                      <a:pos x="162" y="30"/>
                    </a:cxn>
                    <a:cxn ang="0">
                      <a:pos x="0" y="137"/>
                    </a:cxn>
                    <a:cxn ang="0">
                      <a:pos x="43" y="908"/>
                    </a:cxn>
                    <a:cxn ang="0">
                      <a:pos x="43" y="949"/>
                    </a:cxn>
                    <a:cxn ang="0">
                      <a:pos x="52" y="1021"/>
                    </a:cxn>
                    <a:cxn ang="0">
                      <a:pos x="49" y="1102"/>
                    </a:cxn>
                    <a:cxn ang="0">
                      <a:pos x="178" y="1152"/>
                    </a:cxn>
                    <a:cxn ang="0">
                      <a:pos x="314" y="1174"/>
                    </a:cxn>
                    <a:cxn ang="0">
                      <a:pos x="478" y="1159"/>
                    </a:cxn>
                    <a:cxn ang="0">
                      <a:pos x="614" y="1109"/>
                    </a:cxn>
                    <a:cxn ang="0">
                      <a:pos x="626" y="964"/>
                    </a:cxn>
                    <a:cxn ang="0">
                      <a:pos x="614" y="594"/>
                    </a:cxn>
                    <a:cxn ang="0">
                      <a:pos x="513" y="122"/>
                    </a:cxn>
                    <a:cxn ang="0">
                      <a:pos x="378" y="12"/>
                    </a:cxn>
                    <a:cxn ang="0">
                      <a:pos x="339" y="0"/>
                    </a:cxn>
                    <a:cxn ang="0">
                      <a:pos x="279" y="3"/>
                    </a:cxn>
                    <a:cxn ang="0">
                      <a:pos x="237" y="3"/>
                    </a:cxn>
                    <a:cxn ang="0">
                      <a:pos x="210" y="15"/>
                    </a:cxn>
                    <a:cxn ang="0">
                      <a:pos x="183" y="18"/>
                    </a:cxn>
                  </a:cxnLst>
                  <a:rect l="0" t="0" r="r" b="b"/>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2314264" name="Freeform 24"/>
                <p:cNvSpPr>
                  <a:spLocks/>
                </p:cNvSpPr>
                <p:nvPr/>
              </p:nvSpPr>
              <p:spPr bwMode="auto">
                <a:xfrm>
                  <a:off x="2389" y="1189"/>
                  <a:ext cx="144" cy="970"/>
                </a:xfrm>
                <a:custGeom>
                  <a:avLst/>
                  <a:gdLst/>
                  <a:ahLst/>
                  <a:cxnLst>
                    <a:cxn ang="0">
                      <a:pos x="103" y="8"/>
                    </a:cxn>
                    <a:cxn ang="0">
                      <a:pos x="132" y="56"/>
                    </a:cxn>
                    <a:cxn ang="0">
                      <a:pos x="111" y="98"/>
                    </a:cxn>
                    <a:cxn ang="0">
                      <a:pos x="123" y="236"/>
                    </a:cxn>
                    <a:cxn ang="0">
                      <a:pos x="125" y="329"/>
                    </a:cxn>
                    <a:cxn ang="0">
                      <a:pos x="132" y="413"/>
                    </a:cxn>
                    <a:cxn ang="0">
                      <a:pos x="132" y="497"/>
                    </a:cxn>
                    <a:cxn ang="0">
                      <a:pos x="138" y="641"/>
                    </a:cxn>
                    <a:cxn ang="0">
                      <a:pos x="144" y="844"/>
                    </a:cxn>
                    <a:cxn ang="0">
                      <a:pos x="78" y="970"/>
                    </a:cxn>
                    <a:cxn ang="0">
                      <a:pos x="0" y="850"/>
                    </a:cxn>
                    <a:cxn ang="0">
                      <a:pos x="6" y="671"/>
                    </a:cxn>
                    <a:cxn ang="0">
                      <a:pos x="12" y="539"/>
                    </a:cxn>
                    <a:cxn ang="0">
                      <a:pos x="15" y="404"/>
                    </a:cxn>
                    <a:cxn ang="0">
                      <a:pos x="22" y="330"/>
                    </a:cxn>
                    <a:cxn ang="0">
                      <a:pos x="39" y="231"/>
                    </a:cxn>
                    <a:cxn ang="0">
                      <a:pos x="68" y="95"/>
                    </a:cxn>
                    <a:cxn ang="0">
                      <a:pos x="50" y="51"/>
                    </a:cxn>
                    <a:cxn ang="0">
                      <a:pos x="79" y="8"/>
                    </a:cxn>
                    <a:cxn ang="0">
                      <a:pos x="92" y="0"/>
                    </a:cxn>
                    <a:cxn ang="0">
                      <a:pos x="103" y="8"/>
                    </a:cxn>
                  </a:cxnLst>
                  <a:rect l="0" t="0" r="r" b="b"/>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2314265" name="Group 25"/>
                <p:cNvGrpSpPr>
                  <a:grpSpLocks/>
                </p:cNvGrpSpPr>
                <p:nvPr/>
              </p:nvGrpSpPr>
              <p:grpSpPr bwMode="auto">
                <a:xfrm>
                  <a:off x="2364" y="1066"/>
                  <a:ext cx="240" cy="251"/>
                  <a:chOff x="2364" y="1066"/>
                  <a:chExt cx="240" cy="251"/>
                </a:xfrm>
              </p:grpSpPr>
              <p:sp>
                <p:nvSpPr>
                  <p:cNvPr id="2314266" name="Freeform 26"/>
                  <p:cNvSpPr>
                    <a:spLocks/>
                  </p:cNvSpPr>
                  <p:nvPr/>
                </p:nvSpPr>
                <p:spPr bwMode="auto">
                  <a:xfrm>
                    <a:off x="2370" y="1153"/>
                    <a:ext cx="179" cy="164"/>
                  </a:xfrm>
                  <a:custGeom>
                    <a:avLst/>
                    <a:gdLst/>
                    <a:ahLst/>
                    <a:cxnLst>
                      <a:cxn ang="0">
                        <a:pos x="0" y="0"/>
                      </a:cxn>
                      <a:cxn ang="0">
                        <a:pos x="47" y="164"/>
                      </a:cxn>
                      <a:cxn ang="0">
                        <a:pos x="106" y="55"/>
                      </a:cxn>
                      <a:cxn ang="0">
                        <a:pos x="163" y="153"/>
                      </a:cxn>
                      <a:cxn ang="0">
                        <a:pos x="179" y="15"/>
                      </a:cxn>
                      <a:cxn ang="0">
                        <a:pos x="88" y="40"/>
                      </a:cxn>
                      <a:cxn ang="0">
                        <a:pos x="0" y="0"/>
                      </a:cxn>
                    </a:cxnLst>
                    <a:rect l="0" t="0" r="r" b="b"/>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2314267" name="Freeform 27"/>
                  <p:cNvSpPr>
                    <a:spLocks/>
                  </p:cNvSpPr>
                  <p:nvPr/>
                </p:nvSpPr>
                <p:spPr bwMode="auto">
                  <a:xfrm>
                    <a:off x="2364" y="1098"/>
                    <a:ext cx="115" cy="202"/>
                  </a:xfrm>
                  <a:custGeom>
                    <a:avLst/>
                    <a:gdLst/>
                    <a:ahLst/>
                    <a:cxnLst>
                      <a:cxn ang="0">
                        <a:pos x="115" y="88"/>
                      </a:cxn>
                      <a:cxn ang="0">
                        <a:pos x="61" y="202"/>
                      </a:cxn>
                      <a:cxn ang="0">
                        <a:pos x="42" y="151"/>
                      </a:cxn>
                      <a:cxn ang="0">
                        <a:pos x="29" y="119"/>
                      </a:cxn>
                      <a:cxn ang="0">
                        <a:pos x="19" y="91"/>
                      </a:cxn>
                      <a:cxn ang="0">
                        <a:pos x="10" y="66"/>
                      </a:cxn>
                      <a:cxn ang="0">
                        <a:pos x="4" y="43"/>
                      </a:cxn>
                      <a:cxn ang="0">
                        <a:pos x="0" y="24"/>
                      </a:cxn>
                      <a:cxn ang="0">
                        <a:pos x="5" y="0"/>
                      </a:cxn>
                      <a:cxn ang="0">
                        <a:pos x="39" y="35"/>
                      </a:cxn>
                      <a:cxn ang="0">
                        <a:pos x="61" y="61"/>
                      </a:cxn>
                      <a:cxn ang="0">
                        <a:pos x="79" y="75"/>
                      </a:cxn>
                      <a:cxn ang="0">
                        <a:pos x="96" y="82"/>
                      </a:cxn>
                      <a:cxn ang="0">
                        <a:pos x="115" y="88"/>
                      </a:cxn>
                    </a:cxnLst>
                    <a:rect l="0" t="0" r="r" b="b"/>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2314268" name="Freeform 28"/>
                  <p:cNvSpPr>
                    <a:spLocks/>
                  </p:cNvSpPr>
                  <p:nvPr/>
                </p:nvSpPr>
                <p:spPr bwMode="auto">
                  <a:xfrm>
                    <a:off x="2478" y="1066"/>
                    <a:ext cx="126" cy="236"/>
                  </a:xfrm>
                  <a:custGeom>
                    <a:avLst/>
                    <a:gdLst/>
                    <a:ahLst/>
                    <a:cxnLst>
                      <a:cxn ang="0">
                        <a:pos x="114" y="0"/>
                      </a:cxn>
                      <a:cxn ang="0">
                        <a:pos x="100" y="27"/>
                      </a:cxn>
                      <a:cxn ang="0">
                        <a:pos x="86" y="48"/>
                      </a:cxn>
                      <a:cxn ang="0">
                        <a:pos x="67" y="70"/>
                      </a:cxn>
                      <a:cxn ang="0">
                        <a:pos x="47" y="89"/>
                      </a:cxn>
                      <a:cxn ang="0">
                        <a:pos x="24" y="105"/>
                      </a:cxn>
                      <a:cxn ang="0">
                        <a:pos x="0" y="120"/>
                      </a:cxn>
                      <a:cxn ang="0">
                        <a:pos x="59" y="236"/>
                      </a:cxn>
                      <a:cxn ang="0">
                        <a:pos x="81" y="185"/>
                      </a:cxn>
                      <a:cxn ang="0">
                        <a:pos x="92" y="151"/>
                      </a:cxn>
                      <a:cxn ang="0">
                        <a:pos x="108" y="108"/>
                      </a:cxn>
                      <a:cxn ang="0">
                        <a:pos x="116" y="77"/>
                      </a:cxn>
                      <a:cxn ang="0">
                        <a:pos x="121" y="53"/>
                      </a:cxn>
                      <a:cxn ang="0">
                        <a:pos x="126" y="26"/>
                      </a:cxn>
                      <a:cxn ang="0">
                        <a:pos x="114" y="0"/>
                      </a:cxn>
                    </a:cxnLst>
                    <a:rect l="0" t="0" r="r" b="b"/>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2314269" name="Group 29"/>
              <p:cNvGrpSpPr>
                <a:grpSpLocks/>
              </p:cNvGrpSpPr>
              <p:nvPr/>
            </p:nvGrpSpPr>
            <p:grpSpPr bwMode="auto">
              <a:xfrm>
                <a:off x="2256" y="672"/>
                <a:ext cx="436" cy="647"/>
                <a:chOff x="4512" y="480"/>
                <a:chExt cx="436" cy="647"/>
              </a:xfrm>
            </p:grpSpPr>
            <p:sp>
              <p:nvSpPr>
                <p:cNvPr id="2314270" name="Freeform 30"/>
                <p:cNvSpPr>
                  <a:spLocks/>
                </p:cNvSpPr>
                <p:nvPr/>
              </p:nvSpPr>
              <p:spPr bwMode="auto">
                <a:xfrm>
                  <a:off x="4613" y="923"/>
                  <a:ext cx="233" cy="204"/>
                </a:xfrm>
                <a:custGeom>
                  <a:avLst/>
                  <a:gdLst/>
                  <a:ahLst/>
                  <a:cxnLst>
                    <a:cxn ang="0">
                      <a:pos x="216" y="0"/>
                    </a:cxn>
                    <a:cxn ang="0">
                      <a:pos x="224" y="46"/>
                    </a:cxn>
                    <a:cxn ang="0">
                      <a:pos x="225" y="69"/>
                    </a:cxn>
                    <a:cxn ang="0">
                      <a:pos x="228" y="99"/>
                    </a:cxn>
                    <a:cxn ang="0">
                      <a:pos x="233" y="128"/>
                    </a:cxn>
                    <a:cxn ang="0">
                      <a:pos x="219" y="153"/>
                    </a:cxn>
                    <a:cxn ang="0">
                      <a:pos x="201" y="181"/>
                    </a:cxn>
                    <a:cxn ang="0">
                      <a:pos x="181" y="195"/>
                    </a:cxn>
                    <a:cxn ang="0">
                      <a:pos x="154" y="203"/>
                    </a:cxn>
                    <a:cxn ang="0">
                      <a:pos x="122" y="204"/>
                    </a:cxn>
                    <a:cxn ang="0">
                      <a:pos x="88" y="201"/>
                    </a:cxn>
                    <a:cxn ang="0">
                      <a:pos x="64" y="192"/>
                    </a:cxn>
                    <a:cxn ang="0">
                      <a:pos x="43" y="182"/>
                    </a:cxn>
                    <a:cxn ang="0">
                      <a:pos x="28" y="170"/>
                    </a:cxn>
                    <a:cxn ang="0">
                      <a:pos x="13" y="149"/>
                    </a:cxn>
                    <a:cxn ang="0">
                      <a:pos x="6" y="128"/>
                    </a:cxn>
                    <a:cxn ang="0">
                      <a:pos x="3" y="108"/>
                    </a:cxn>
                    <a:cxn ang="0">
                      <a:pos x="0" y="46"/>
                    </a:cxn>
                    <a:cxn ang="0">
                      <a:pos x="216" y="0"/>
                    </a:cxn>
                  </a:cxnLst>
                  <a:rect l="0" t="0" r="r" b="b"/>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2314271" name="Group 31"/>
                <p:cNvGrpSpPr>
                  <a:grpSpLocks/>
                </p:cNvGrpSpPr>
                <p:nvPr/>
              </p:nvGrpSpPr>
              <p:grpSpPr bwMode="auto">
                <a:xfrm>
                  <a:off x="4512" y="561"/>
                  <a:ext cx="67" cy="288"/>
                  <a:chOff x="2265" y="619"/>
                  <a:chExt cx="67" cy="288"/>
                </a:xfrm>
              </p:grpSpPr>
              <p:sp>
                <p:nvSpPr>
                  <p:cNvPr id="2314272" name="Freeform 32"/>
                  <p:cNvSpPr>
                    <a:spLocks/>
                  </p:cNvSpPr>
                  <p:nvPr/>
                </p:nvSpPr>
                <p:spPr bwMode="auto">
                  <a:xfrm>
                    <a:off x="2265" y="619"/>
                    <a:ext cx="67" cy="201"/>
                  </a:xfrm>
                  <a:custGeom>
                    <a:avLst/>
                    <a:gdLst/>
                    <a:ahLst/>
                    <a:cxnLst>
                      <a:cxn ang="0">
                        <a:pos x="34" y="0"/>
                      </a:cxn>
                      <a:cxn ang="0">
                        <a:pos x="15" y="22"/>
                      </a:cxn>
                      <a:cxn ang="0">
                        <a:pos x="3" y="48"/>
                      </a:cxn>
                      <a:cxn ang="0">
                        <a:pos x="0" y="78"/>
                      </a:cxn>
                      <a:cxn ang="0">
                        <a:pos x="0" y="99"/>
                      </a:cxn>
                      <a:cxn ang="0">
                        <a:pos x="6" y="138"/>
                      </a:cxn>
                      <a:cxn ang="0">
                        <a:pos x="9" y="160"/>
                      </a:cxn>
                      <a:cxn ang="0">
                        <a:pos x="15" y="171"/>
                      </a:cxn>
                      <a:cxn ang="0">
                        <a:pos x="27" y="178"/>
                      </a:cxn>
                      <a:cxn ang="0">
                        <a:pos x="37" y="201"/>
                      </a:cxn>
                      <a:cxn ang="0">
                        <a:pos x="40" y="168"/>
                      </a:cxn>
                      <a:cxn ang="0">
                        <a:pos x="45" y="144"/>
                      </a:cxn>
                      <a:cxn ang="0">
                        <a:pos x="57" y="112"/>
                      </a:cxn>
                      <a:cxn ang="0">
                        <a:pos x="55" y="87"/>
                      </a:cxn>
                      <a:cxn ang="0">
                        <a:pos x="67" y="70"/>
                      </a:cxn>
                      <a:cxn ang="0">
                        <a:pos x="45" y="57"/>
                      </a:cxn>
                      <a:cxn ang="0">
                        <a:pos x="36" y="43"/>
                      </a:cxn>
                      <a:cxn ang="0">
                        <a:pos x="34" y="0"/>
                      </a:cxn>
                    </a:cxnLst>
                    <a:rect l="0" t="0" r="r" b="b"/>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2314273" name="Freeform 33"/>
                  <p:cNvSpPr>
                    <a:spLocks/>
                  </p:cNvSpPr>
                  <p:nvPr/>
                </p:nvSpPr>
                <p:spPr bwMode="auto">
                  <a:xfrm>
                    <a:off x="2272" y="789"/>
                    <a:ext cx="37" cy="118"/>
                  </a:xfrm>
                  <a:custGeom>
                    <a:avLst/>
                    <a:gdLst/>
                    <a:ahLst/>
                    <a:cxnLst>
                      <a:cxn ang="0">
                        <a:pos x="27" y="11"/>
                      </a:cxn>
                      <a:cxn ang="0">
                        <a:pos x="18" y="2"/>
                      </a:cxn>
                      <a:cxn ang="0">
                        <a:pos x="10" y="0"/>
                      </a:cxn>
                      <a:cxn ang="0">
                        <a:pos x="3" y="9"/>
                      </a:cxn>
                      <a:cxn ang="0">
                        <a:pos x="0" y="28"/>
                      </a:cxn>
                      <a:cxn ang="0">
                        <a:pos x="2" y="46"/>
                      </a:cxn>
                      <a:cxn ang="0">
                        <a:pos x="3" y="63"/>
                      </a:cxn>
                      <a:cxn ang="0">
                        <a:pos x="8" y="79"/>
                      </a:cxn>
                      <a:cxn ang="0">
                        <a:pos x="12" y="99"/>
                      </a:cxn>
                      <a:cxn ang="0">
                        <a:pos x="14" y="106"/>
                      </a:cxn>
                      <a:cxn ang="0">
                        <a:pos x="18" y="118"/>
                      </a:cxn>
                      <a:cxn ang="0">
                        <a:pos x="23" y="112"/>
                      </a:cxn>
                      <a:cxn ang="0">
                        <a:pos x="27" y="118"/>
                      </a:cxn>
                      <a:cxn ang="0">
                        <a:pos x="35" y="104"/>
                      </a:cxn>
                      <a:cxn ang="0">
                        <a:pos x="37" y="81"/>
                      </a:cxn>
                      <a:cxn ang="0">
                        <a:pos x="37" y="39"/>
                      </a:cxn>
                      <a:cxn ang="0">
                        <a:pos x="27" y="11"/>
                      </a:cxn>
                    </a:cxnLst>
                    <a:rect l="0" t="0" r="r" b="b"/>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2314274" name="Freeform 34"/>
                <p:cNvSpPr>
                  <a:spLocks/>
                </p:cNvSpPr>
                <p:nvPr/>
              </p:nvSpPr>
              <p:spPr bwMode="auto">
                <a:xfrm>
                  <a:off x="4540" y="547"/>
                  <a:ext cx="379" cy="523"/>
                </a:xfrm>
                <a:custGeom>
                  <a:avLst/>
                  <a:gdLst/>
                  <a:ahLst/>
                  <a:cxnLst>
                    <a:cxn ang="0">
                      <a:pos x="21" y="77"/>
                    </a:cxn>
                    <a:cxn ang="0">
                      <a:pos x="5" y="148"/>
                    </a:cxn>
                    <a:cxn ang="0">
                      <a:pos x="6" y="209"/>
                    </a:cxn>
                    <a:cxn ang="0">
                      <a:pos x="0" y="263"/>
                    </a:cxn>
                    <a:cxn ang="0">
                      <a:pos x="2" y="301"/>
                    </a:cxn>
                    <a:cxn ang="0">
                      <a:pos x="11" y="340"/>
                    </a:cxn>
                    <a:cxn ang="0">
                      <a:pos x="35" y="399"/>
                    </a:cxn>
                    <a:cxn ang="0">
                      <a:pos x="57" y="448"/>
                    </a:cxn>
                    <a:cxn ang="0">
                      <a:pos x="76" y="490"/>
                    </a:cxn>
                    <a:cxn ang="0">
                      <a:pos x="116" y="517"/>
                    </a:cxn>
                    <a:cxn ang="0">
                      <a:pos x="170" y="523"/>
                    </a:cxn>
                    <a:cxn ang="0">
                      <a:pos x="206" y="521"/>
                    </a:cxn>
                    <a:cxn ang="0">
                      <a:pos x="236" y="509"/>
                    </a:cxn>
                    <a:cxn ang="0">
                      <a:pos x="265" y="490"/>
                    </a:cxn>
                    <a:cxn ang="0">
                      <a:pos x="301" y="448"/>
                    </a:cxn>
                    <a:cxn ang="0">
                      <a:pos x="325" y="392"/>
                    </a:cxn>
                    <a:cxn ang="0">
                      <a:pos x="334" y="349"/>
                    </a:cxn>
                    <a:cxn ang="0">
                      <a:pos x="338" y="317"/>
                    </a:cxn>
                    <a:cxn ang="0">
                      <a:pos x="352" y="307"/>
                    </a:cxn>
                    <a:cxn ang="0">
                      <a:pos x="364" y="284"/>
                    </a:cxn>
                    <a:cxn ang="0">
                      <a:pos x="376" y="250"/>
                    </a:cxn>
                    <a:cxn ang="0">
                      <a:pos x="379" y="215"/>
                    </a:cxn>
                    <a:cxn ang="0">
                      <a:pos x="370" y="191"/>
                    </a:cxn>
                    <a:cxn ang="0">
                      <a:pos x="349" y="191"/>
                    </a:cxn>
                    <a:cxn ang="0">
                      <a:pos x="329" y="197"/>
                    </a:cxn>
                    <a:cxn ang="0">
                      <a:pos x="331" y="139"/>
                    </a:cxn>
                    <a:cxn ang="0">
                      <a:pos x="323" y="82"/>
                    </a:cxn>
                    <a:cxn ang="0">
                      <a:pos x="295" y="36"/>
                    </a:cxn>
                    <a:cxn ang="0">
                      <a:pos x="241" y="7"/>
                    </a:cxn>
                    <a:cxn ang="0">
                      <a:pos x="160" y="0"/>
                    </a:cxn>
                    <a:cxn ang="0">
                      <a:pos x="80" y="13"/>
                    </a:cxn>
                    <a:cxn ang="0">
                      <a:pos x="31" y="55"/>
                    </a:cxn>
                  </a:cxnLst>
                  <a:rect l="0" t="0" r="r" b="b"/>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2314275" name="Freeform 35"/>
                <p:cNvSpPr>
                  <a:spLocks/>
                </p:cNvSpPr>
                <p:nvPr/>
              </p:nvSpPr>
              <p:spPr bwMode="auto">
                <a:xfrm>
                  <a:off x="4560" y="480"/>
                  <a:ext cx="388" cy="291"/>
                </a:xfrm>
                <a:custGeom>
                  <a:avLst/>
                  <a:gdLst/>
                  <a:ahLst/>
                  <a:cxnLst>
                    <a:cxn ang="0">
                      <a:pos x="24" y="149"/>
                    </a:cxn>
                    <a:cxn ang="0">
                      <a:pos x="17" y="138"/>
                    </a:cxn>
                    <a:cxn ang="0">
                      <a:pos x="10" y="118"/>
                    </a:cxn>
                    <a:cxn ang="0">
                      <a:pos x="10" y="94"/>
                    </a:cxn>
                    <a:cxn ang="0">
                      <a:pos x="6" y="82"/>
                    </a:cxn>
                    <a:cxn ang="0">
                      <a:pos x="0" y="71"/>
                    </a:cxn>
                    <a:cxn ang="0">
                      <a:pos x="17" y="52"/>
                    </a:cxn>
                    <a:cxn ang="0">
                      <a:pos x="39" y="40"/>
                    </a:cxn>
                    <a:cxn ang="0">
                      <a:pos x="64" y="18"/>
                    </a:cxn>
                    <a:cxn ang="0">
                      <a:pos x="109" y="7"/>
                    </a:cxn>
                    <a:cxn ang="0">
                      <a:pos x="142" y="3"/>
                    </a:cxn>
                    <a:cxn ang="0">
                      <a:pos x="191" y="0"/>
                    </a:cxn>
                    <a:cxn ang="0">
                      <a:pos x="245" y="1"/>
                    </a:cxn>
                    <a:cxn ang="0">
                      <a:pos x="231" y="26"/>
                    </a:cxn>
                    <a:cxn ang="0">
                      <a:pos x="260" y="24"/>
                    </a:cxn>
                    <a:cxn ang="0">
                      <a:pos x="283" y="24"/>
                    </a:cxn>
                    <a:cxn ang="0">
                      <a:pos x="310" y="30"/>
                    </a:cxn>
                    <a:cxn ang="0">
                      <a:pos x="340" y="42"/>
                    </a:cxn>
                    <a:cxn ang="0">
                      <a:pos x="359" y="57"/>
                    </a:cxn>
                    <a:cxn ang="0">
                      <a:pos x="364" y="78"/>
                    </a:cxn>
                    <a:cxn ang="0">
                      <a:pos x="353" y="96"/>
                    </a:cxn>
                    <a:cxn ang="0">
                      <a:pos x="367" y="115"/>
                    </a:cxn>
                    <a:cxn ang="0">
                      <a:pos x="380" y="147"/>
                    </a:cxn>
                    <a:cxn ang="0">
                      <a:pos x="385" y="177"/>
                    </a:cxn>
                    <a:cxn ang="0">
                      <a:pos x="388" y="201"/>
                    </a:cxn>
                    <a:cxn ang="0">
                      <a:pos x="386" y="240"/>
                    </a:cxn>
                    <a:cxn ang="0">
                      <a:pos x="380" y="274"/>
                    </a:cxn>
                    <a:cxn ang="0">
                      <a:pos x="356" y="252"/>
                    </a:cxn>
                    <a:cxn ang="0">
                      <a:pos x="344" y="261"/>
                    </a:cxn>
                    <a:cxn ang="0">
                      <a:pos x="341" y="268"/>
                    </a:cxn>
                    <a:cxn ang="0">
                      <a:pos x="334" y="282"/>
                    </a:cxn>
                    <a:cxn ang="0">
                      <a:pos x="331" y="291"/>
                    </a:cxn>
                    <a:cxn ang="0">
                      <a:pos x="314" y="285"/>
                    </a:cxn>
                    <a:cxn ang="0">
                      <a:pos x="319" y="246"/>
                    </a:cxn>
                    <a:cxn ang="0">
                      <a:pos x="319" y="210"/>
                    </a:cxn>
                    <a:cxn ang="0">
                      <a:pos x="296" y="190"/>
                    </a:cxn>
                    <a:cxn ang="0">
                      <a:pos x="288" y="155"/>
                    </a:cxn>
                    <a:cxn ang="0">
                      <a:pos x="283" y="121"/>
                    </a:cxn>
                    <a:cxn ang="0">
                      <a:pos x="249" y="134"/>
                    </a:cxn>
                    <a:cxn ang="0">
                      <a:pos x="214" y="141"/>
                    </a:cxn>
                    <a:cxn ang="0">
                      <a:pos x="236" y="149"/>
                    </a:cxn>
                    <a:cxn ang="0">
                      <a:pos x="195" y="151"/>
                    </a:cxn>
                    <a:cxn ang="0">
                      <a:pos x="157" y="149"/>
                    </a:cxn>
                    <a:cxn ang="0">
                      <a:pos x="143" y="149"/>
                    </a:cxn>
                    <a:cxn ang="0">
                      <a:pos x="121" y="154"/>
                    </a:cxn>
                    <a:cxn ang="0">
                      <a:pos x="94" y="144"/>
                    </a:cxn>
                    <a:cxn ang="0">
                      <a:pos x="76" y="143"/>
                    </a:cxn>
                    <a:cxn ang="0">
                      <a:pos x="57" y="141"/>
                    </a:cxn>
                    <a:cxn ang="0">
                      <a:pos x="40" y="146"/>
                    </a:cxn>
                    <a:cxn ang="0">
                      <a:pos x="24" y="149"/>
                    </a:cxn>
                  </a:cxnLst>
                  <a:rect l="0" t="0" r="r" b="b"/>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2314276" name="Freeform 36"/>
              <p:cNvSpPr>
                <a:spLocks/>
              </p:cNvSpPr>
              <p:nvPr/>
            </p:nvSpPr>
            <p:spPr bwMode="auto">
              <a:xfrm>
                <a:off x="2640" y="3792"/>
                <a:ext cx="403" cy="355"/>
              </a:xfrm>
              <a:custGeom>
                <a:avLst/>
                <a:gdLst/>
                <a:ahLst/>
                <a:cxnLst>
                  <a:cxn ang="0">
                    <a:pos x="229" y="37"/>
                  </a:cxn>
                  <a:cxn ang="0">
                    <a:pos x="289" y="131"/>
                  </a:cxn>
                  <a:cxn ang="0">
                    <a:pos x="361" y="210"/>
                  </a:cxn>
                  <a:cxn ang="0">
                    <a:pos x="395" y="239"/>
                  </a:cxn>
                  <a:cxn ang="0">
                    <a:pos x="403" y="263"/>
                  </a:cxn>
                  <a:cxn ang="0">
                    <a:pos x="403" y="298"/>
                  </a:cxn>
                  <a:cxn ang="0">
                    <a:pos x="388" y="328"/>
                  </a:cxn>
                  <a:cxn ang="0">
                    <a:pos x="346" y="349"/>
                  </a:cxn>
                  <a:cxn ang="0">
                    <a:pos x="302" y="355"/>
                  </a:cxn>
                  <a:cxn ang="0">
                    <a:pos x="229" y="355"/>
                  </a:cxn>
                  <a:cxn ang="0">
                    <a:pos x="187" y="335"/>
                  </a:cxn>
                  <a:cxn ang="0">
                    <a:pos x="145" y="307"/>
                  </a:cxn>
                  <a:cxn ang="0">
                    <a:pos x="96" y="246"/>
                  </a:cxn>
                  <a:cxn ang="0">
                    <a:pos x="66" y="214"/>
                  </a:cxn>
                  <a:cxn ang="0">
                    <a:pos x="2" y="164"/>
                  </a:cxn>
                  <a:cxn ang="0">
                    <a:pos x="0" y="63"/>
                  </a:cxn>
                  <a:cxn ang="0">
                    <a:pos x="11" y="0"/>
                  </a:cxn>
                  <a:cxn ang="0">
                    <a:pos x="229" y="37"/>
                  </a:cxn>
                </a:cxnLst>
                <a:rect l="0" t="0" r="r" b="b"/>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2314277" name="Freeform 37"/>
              <p:cNvSpPr>
                <a:spLocks/>
              </p:cNvSpPr>
              <p:nvPr/>
            </p:nvSpPr>
            <p:spPr bwMode="auto">
              <a:xfrm>
                <a:off x="2160" y="2112"/>
                <a:ext cx="787" cy="1756"/>
              </a:xfrm>
              <a:custGeom>
                <a:avLst/>
                <a:gdLst/>
                <a:ahLst/>
                <a:cxnLst>
                  <a:cxn ang="0">
                    <a:pos x="98" y="10"/>
                  </a:cxn>
                  <a:cxn ang="0">
                    <a:pos x="34" y="424"/>
                  </a:cxn>
                  <a:cxn ang="0">
                    <a:pos x="21" y="586"/>
                  </a:cxn>
                  <a:cxn ang="0">
                    <a:pos x="10" y="753"/>
                  </a:cxn>
                  <a:cxn ang="0">
                    <a:pos x="10" y="906"/>
                  </a:cxn>
                  <a:cxn ang="0">
                    <a:pos x="0" y="1028"/>
                  </a:cxn>
                  <a:cxn ang="0">
                    <a:pos x="7" y="1082"/>
                  </a:cxn>
                  <a:cxn ang="0">
                    <a:pos x="54" y="1320"/>
                  </a:cxn>
                  <a:cxn ang="0">
                    <a:pos x="54" y="1537"/>
                  </a:cxn>
                  <a:cxn ang="0">
                    <a:pos x="61" y="1644"/>
                  </a:cxn>
                  <a:cxn ang="0">
                    <a:pos x="107" y="1675"/>
                  </a:cxn>
                  <a:cxn ang="0">
                    <a:pos x="167" y="1690"/>
                  </a:cxn>
                  <a:cxn ang="0">
                    <a:pos x="219" y="1697"/>
                  </a:cxn>
                  <a:cxn ang="0">
                    <a:pos x="287" y="1705"/>
                  </a:cxn>
                  <a:cxn ang="0">
                    <a:pos x="352" y="1711"/>
                  </a:cxn>
                  <a:cxn ang="0">
                    <a:pos x="353" y="1637"/>
                  </a:cxn>
                  <a:cxn ang="0">
                    <a:pos x="317" y="1285"/>
                  </a:cxn>
                  <a:cxn ang="0">
                    <a:pos x="290" y="1090"/>
                  </a:cxn>
                  <a:cxn ang="0">
                    <a:pos x="287" y="1002"/>
                  </a:cxn>
                  <a:cxn ang="0">
                    <a:pos x="303" y="776"/>
                  </a:cxn>
                  <a:cxn ang="0">
                    <a:pos x="331" y="478"/>
                  </a:cxn>
                  <a:cxn ang="0">
                    <a:pos x="371" y="763"/>
                  </a:cxn>
                  <a:cxn ang="0">
                    <a:pos x="425" y="1076"/>
                  </a:cxn>
                  <a:cxn ang="0">
                    <a:pos x="452" y="1279"/>
                  </a:cxn>
                  <a:cxn ang="0">
                    <a:pos x="512" y="1723"/>
                  </a:cxn>
                  <a:cxn ang="0">
                    <a:pos x="550" y="1739"/>
                  </a:cxn>
                  <a:cxn ang="0">
                    <a:pos x="591" y="1752"/>
                  </a:cxn>
                  <a:cxn ang="0">
                    <a:pos x="644" y="1756"/>
                  </a:cxn>
                  <a:cxn ang="0">
                    <a:pos x="703" y="1756"/>
                  </a:cxn>
                  <a:cxn ang="0">
                    <a:pos x="763" y="1723"/>
                  </a:cxn>
                  <a:cxn ang="0">
                    <a:pos x="787" y="1693"/>
                  </a:cxn>
                  <a:cxn ang="0">
                    <a:pos x="783" y="1622"/>
                  </a:cxn>
                  <a:cxn ang="0">
                    <a:pos x="758" y="1405"/>
                  </a:cxn>
                  <a:cxn ang="0">
                    <a:pos x="728" y="1160"/>
                  </a:cxn>
                  <a:cxn ang="0">
                    <a:pos x="695" y="858"/>
                  </a:cxn>
                  <a:cxn ang="0">
                    <a:pos x="664" y="588"/>
                  </a:cxn>
                  <a:cxn ang="0">
                    <a:pos x="664" y="421"/>
                  </a:cxn>
                  <a:cxn ang="0">
                    <a:pos x="688" y="277"/>
                  </a:cxn>
                  <a:cxn ang="0">
                    <a:pos x="664" y="96"/>
                  </a:cxn>
                  <a:cxn ang="0">
                    <a:pos x="652" y="0"/>
                  </a:cxn>
                  <a:cxn ang="0">
                    <a:pos x="461" y="48"/>
                  </a:cxn>
                  <a:cxn ang="0">
                    <a:pos x="317" y="72"/>
                  </a:cxn>
                  <a:cxn ang="0">
                    <a:pos x="197" y="48"/>
                  </a:cxn>
                  <a:cxn ang="0">
                    <a:pos x="98" y="10"/>
                  </a:cxn>
                </a:cxnLst>
                <a:rect l="0" t="0" r="r" b="b"/>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2314278" name="Group 38"/>
              <p:cNvGrpSpPr>
                <a:grpSpLocks/>
              </p:cNvGrpSpPr>
              <p:nvPr/>
            </p:nvGrpSpPr>
            <p:grpSpPr bwMode="auto">
              <a:xfrm>
                <a:off x="2544" y="1056"/>
                <a:ext cx="1496" cy="1549"/>
                <a:chOff x="3696" y="1008"/>
                <a:chExt cx="1496" cy="1549"/>
              </a:xfrm>
            </p:grpSpPr>
            <p:sp>
              <p:nvSpPr>
                <p:cNvPr id="2314279" name="Freeform 39"/>
                <p:cNvSpPr>
                  <a:spLocks/>
                </p:cNvSpPr>
                <p:nvPr/>
              </p:nvSpPr>
              <p:spPr bwMode="auto">
                <a:xfrm>
                  <a:off x="3696" y="1016"/>
                  <a:ext cx="514" cy="1541"/>
                </a:xfrm>
                <a:custGeom>
                  <a:avLst/>
                  <a:gdLst/>
                  <a:ahLst/>
                  <a:cxnLst>
                    <a:cxn ang="0">
                      <a:pos x="38" y="0"/>
                    </a:cxn>
                    <a:cxn ang="0">
                      <a:pos x="57" y="13"/>
                    </a:cxn>
                    <a:cxn ang="0">
                      <a:pos x="72" y="22"/>
                    </a:cxn>
                    <a:cxn ang="0">
                      <a:pos x="95" y="33"/>
                    </a:cxn>
                    <a:cxn ang="0">
                      <a:pos x="122" y="44"/>
                    </a:cxn>
                    <a:cxn ang="0">
                      <a:pos x="153" y="54"/>
                    </a:cxn>
                    <a:cxn ang="0">
                      <a:pos x="210" y="67"/>
                    </a:cxn>
                    <a:cxn ang="0">
                      <a:pos x="342" y="88"/>
                    </a:cxn>
                    <a:cxn ang="0">
                      <a:pos x="358" y="146"/>
                    </a:cxn>
                    <a:cxn ang="0">
                      <a:pos x="378" y="184"/>
                    </a:cxn>
                    <a:cxn ang="0">
                      <a:pos x="442" y="349"/>
                    </a:cxn>
                    <a:cxn ang="0">
                      <a:pos x="506" y="591"/>
                    </a:cxn>
                    <a:cxn ang="0">
                      <a:pos x="514" y="723"/>
                    </a:cxn>
                    <a:cxn ang="0">
                      <a:pos x="508" y="846"/>
                    </a:cxn>
                    <a:cxn ang="0">
                      <a:pos x="499" y="938"/>
                    </a:cxn>
                    <a:cxn ang="0">
                      <a:pos x="480" y="1081"/>
                    </a:cxn>
                    <a:cxn ang="0">
                      <a:pos x="475" y="1151"/>
                    </a:cxn>
                    <a:cxn ang="0">
                      <a:pos x="466" y="1224"/>
                    </a:cxn>
                    <a:cxn ang="0">
                      <a:pos x="466" y="1311"/>
                    </a:cxn>
                    <a:cxn ang="0">
                      <a:pos x="493" y="1446"/>
                    </a:cxn>
                    <a:cxn ang="0">
                      <a:pos x="446" y="1482"/>
                    </a:cxn>
                    <a:cxn ang="0">
                      <a:pos x="365" y="1520"/>
                    </a:cxn>
                    <a:cxn ang="0">
                      <a:pos x="296" y="1538"/>
                    </a:cxn>
                    <a:cxn ang="0">
                      <a:pos x="230" y="1541"/>
                    </a:cxn>
                    <a:cxn ang="0">
                      <a:pos x="176" y="1538"/>
                    </a:cxn>
                    <a:cxn ang="0">
                      <a:pos x="140" y="1532"/>
                    </a:cxn>
                    <a:cxn ang="0">
                      <a:pos x="111" y="1503"/>
                    </a:cxn>
                    <a:cxn ang="0">
                      <a:pos x="105" y="1455"/>
                    </a:cxn>
                    <a:cxn ang="0">
                      <a:pos x="103" y="1397"/>
                    </a:cxn>
                    <a:cxn ang="0">
                      <a:pos x="99" y="1317"/>
                    </a:cxn>
                    <a:cxn ang="0">
                      <a:pos x="90" y="1220"/>
                    </a:cxn>
                    <a:cxn ang="0">
                      <a:pos x="84" y="1100"/>
                    </a:cxn>
                    <a:cxn ang="0">
                      <a:pos x="76" y="933"/>
                    </a:cxn>
                    <a:cxn ang="0">
                      <a:pos x="61" y="742"/>
                    </a:cxn>
                    <a:cxn ang="0">
                      <a:pos x="28" y="496"/>
                    </a:cxn>
                    <a:cxn ang="0">
                      <a:pos x="6" y="362"/>
                    </a:cxn>
                    <a:cxn ang="0">
                      <a:pos x="3" y="317"/>
                    </a:cxn>
                    <a:cxn ang="0">
                      <a:pos x="3" y="266"/>
                    </a:cxn>
                    <a:cxn ang="0">
                      <a:pos x="3" y="221"/>
                    </a:cxn>
                    <a:cxn ang="0">
                      <a:pos x="0" y="168"/>
                    </a:cxn>
                    <a:cxn ang="0">
                      <a:pos x="6" y="119"/>
                    </a:cxn>
                    <a:cxn ang="0">
                      <a:pos x="14" y="91"/>
                    </a:cxn>
                    <a:cxn ang="0">
                      <a:pos x="25" y="56"/>
                    </a:cxn>
                    <a:cxn ang="0">
                      <a:pos x="33" y="27"/>
                    </a:cxn>
                    <a:cxn ang="0">
                      <a:pos x="38" y="0"/>
                    </a:cxn>
                  </a:cxnLst>
                  <a:rect l="0" t="0" r="r" b="b"/>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2314280" name="Freeform 40"/>
                <p:cNvSpPr>
                  <a:spLocks/>
                </p:cNvSpPr>
                <p:nvPr/>
              </p:nvSpPr>
              <p:spPr bwMode="auto">
                <a:xfrm>
                  <a:off x="3992" y="1497"/>
                  <a:ext cx="104" cy="594"/>
                </a:xfrm>
                <a:custGeom>
                  <a:avLst/>
                  <a:gdLst/>
                  <a:ahLst/>
                  <a:cxnLst>
                    <a:cxn ang="0">
                      <a:pos x="16" y="0"/>
                    </a:cxn>
                    <a:cxn ang="0">
                      <a:pos x="31" y="182"/>
                    </a:cxn>
                    <a:cxn ang="0">
                      <a:pos x="26" y="246"/>
                    </a:cxn>
                    <a:cxn ang="0">
                      <a:pos x="0" y="327"/>
                    </a:cxn>
                    <a:cxn ang="0">
                      <a:pos x="11" y="386"/>
                    </a:cxn>
                    <a:cxn ang="0">
                      <a:pos x="37" y="434"/>
                    </a:cxn>
                    <a:cxn ang="0">
                      <a:pos x="47" y="540"/>
                    </a:cxn>
                    <a:cxn ang="0">
                      <a:pos x="51" y="594"/>
                    </a:cxn>
                    <a:cxn ang="0">
                      <a:pos x="95" y="371"/>
                    </a:cxn>
                    <a:cxn ang="0">
                      <a:pos x="104" y="249"/>
                    </a:cxn>
                    <a:cxn ang="0">
                      <a:pos x="16" y="0"/>
                    </a:cxn>
                  </a:cxnLst>
                  <a:rect l="0" t="0" r="r" b="b"/>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2314281" name="Group 41"/>
                <p:cNvGrpSpPr>
                  <a:grpSpLocks/>
                </p:cNvGrpSpPr>
                <p:nvPr/>
              </p:nvGrpSpPr>
              <p:grpSpPr bwMode="auto">
                <a:xfrm rot="5400000" flipV="1">
                  <a:off x="4912" y="1040"/>
                  <a:ext cx="263" cy="296"/>
                  <a:chOff x="2795" y="2300"/>
                  <a:chExt cx="263" cy="296"/>
                </a:xfrm>
              </p:grpSpPr>
              <p:sp>
                <p:nvSpPr>
                  <p:cNvPr id="2314282" name="Freeform 42"/>
                  <p:cNvSpPr>
                    <a:spLocks/>
                  </p:cNvSpPr>
                  <p:nvPr/>
                </p:nvSpPr>
                <p:spPr bwMode="auto">
                  <a:xfrm>
                    <a:off x="2795" y="2334"/>
                    <a:ext cx="231" cy="262"/>
                  </a:xfrm>
                  <a:custGeom>
                    <a:avLst/>
                    <a:gdLst/>
                    <a:ahLst/>
                    <a:cxnLst>
                      <a:cxn ang="0">
                        <a:pos x="225" y="78"/>
                      </a:cxn>
                      <a:cxn ang="0">
                        <a:pos x="223" y="144"/>
                      </a:cxn>
                      <a:cxn ang="0">
                        <a:pos x="220" y="179"/>
                      </a:cxn>
                      <a:cxn ang="0">
                        <a:pos x="217" y="201"/>
                      </a:cxn>
                      <a:cxn ang="0">
                        <a:pos x="211" y="225"/>
                      </a:cxn>
                      <a:cxn ang="0">
                        <a:pos x="202" y="235"/>
                      </a:cxn>
                      <a:cxn ang="0">
                        <a:pos x="192" y="238"/>
                      </a:cxn>
                      <a:cxn ang="0">
                        <a:pos x="182" y="242"/>
                      </a:cxn>
                      <a:cxn ang="0">
                        <a:pos x="175" y="248"/>
                      </a:cxn>
                      <a:cxn ang="0">
                        <a:pos x="164" y="254"/>
                      </a:cxn>
                      <a:cxn ang="0">
                        <a:pos x="153" y="259"/>
                      </a:cxn>
                      <a:cxn ang="0">
                        <a:pos x="138" y="262"/>
                      </a:cxn>
                      <a:cxn ang="0">
                        <a:pos x="127" y="261"/>
                      </a:cxn>
                      <a:cxn ang="0">
                        <a:pos x="116" y="255"/>
                      </a:cxn>
                      <a:cxn ang="0">
                        <a:pos x="105" y="255"/>
                      </a:cxn>
                      <a:cxn ang="0">
                        <a:pos x="89" y="253"/>
                      </a:cxn>
                      <a:cxn ang="0">
                        <a:pos x="74" y="252"/>
                      </a:cxn>
                      <a:cxn ang="0">
                        <a:pos x="57" y="245"/>
                      </a:cxn>
                      <a:cxn ang="0">
                        <a:pos x="45" y="243"/>
                      </a:cxn>
                      <a:cxn ang="0">
                        <a:pos x="31" y="222"/>
                      </a:cxn>
                      <a:cxn ang="0">
                        <a:pos x="28" y="210"/>
                      </a:cxn>
                      <a:cxn ang="0">
                        <a:pos x="24" y="191"/>
                      </a:cxn>
                      <a:cxn ang="0">
                        <a:pos x="24" y="156"/>
                      </a:cxn>
                      <a:cxn ang="0">
                        <a:pos x="18" y="158"/>
                      </a:cxn>
                      <a:cxn ang="0">
                        <a:pos x="12" y="155"/>
                      </a:cxn>
                      <a:cxn ang="0">
                        <a:pos x="9" y="148"/>
                      </a:cxn>
                      <a:cxn ang="0">
                        <a:pos x="2" y="126"/>
                      </a:cxn>
                      <a:cxn ang="0">
                        <a:pos x="0" y="107"/>
                      </a:cxn>
                      <a:cxn ang="0">
                        <a:pos x="12" y="82"/>
                      </a:cxn>
                      <a:cxn ang="0">
                        <a:pos x="26" y="65"/>
                      </a:cxn>
                      <a:cxn ang="0">
                        <a:pos x="48" y="38"/>
                      </a:cxn>
                      <a:cxn ang="0">
                        <a:pos x="59" y="31"/>
                      </a:cxn>
                      <a:cxn ang="0">
                        <a:pos x="73" y="26"/>
                      </a:cxn>
                      <a:cxn ang="0">
                        <a:pos x="88" y="24"/>
                      </a:cxn>
                      <a:cxn ang="0">
                        <a:pos x="107" y="18"/>
                      </a:cxn>
                      <a:cxn ang="0">
                        <a:pos x="132" y="0"/>
                      </a:cxn>
                      <a:cxn ang="0">
                        <a:pos x="231" y="35"/>
                      </a:cxn>
                      <a:cxn ang="0">
                        <a:pos x="225" y="78"/>
                      </a:cxn>
                    </a:cxnLst>
                    <a:rect l="0" t="0" r="r" b="b"/>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2314283" name="Freeform 43"/>
                  <p:cNvSpPr>
                    <a:spLocks/>
                  </p:cNvSpPr>
                  <p:nvPr/>
                </p:nvSpPr>
                <p:spPr bwMode="auto">
                  <a:xfrm>
                    <a:off x="2874" y="2300"/>
                    <a:ext cx="184" cy="111"/>
                  </a:xfrm>
                  <a:custGeom>
                    <a:avLst/>
                    <a:gdLst/>
                    <a:ahLst/>
                    <a:cxnLst>
                      <a:cxn ang="0">
                        <a:pos x="0" y="38"/>
                      </a:cxn>
                      <a:cxn ang="0">
                        <a:pos x="9" y="49"/>
                      </a:cxn>
                      <a:cxn ang="0">
                        <a:pos x="17" y="56"/>
                      </a:cxn>
                      <a:cxn ang="0">
                        <a:pos x="36" y="64"/>
                      </a:cxn>
                      <a:cxn ang="0">
                        <a:pos x="55" y="76"/>
                      </a:cxn>
                      <a:cxn ang="0">
                        <a:pos x="87" y="89"/>
                      </a:cxn>
                      <a:cxn ang="0">
                        <a:pos x="114" y="99"/>
                      </a:cxn>
                      <a:cxn ang="0">
                        <a:pos x="144" y="107"/>
                      </a:cxn>
                      <a:cxn ang="0">
                        <a:pos x="173" y="111"/>
                      </a:cxn>
                      <a:cxn ang="0">
                        <a:pos x="184" y="79"/>
                      </a:cxn>
                      <a:cxn ang="0">
                        <a:pos x="17" y="0"/>
                      </a:cxn>
                      <a:cxn ang="0">
                        <a:pos x="0" y="38"/>
                      </a:cxn>
                    </a:cxnLst>
                    <a:rect l="0" t="0" r="r" b="b"/>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2314284" name="Freeform 44"/>
                <p:cNvSpPr>
                  <a:spLocks/>
                </p:cNvSpPr>
                <p:nvPr/>
              </p:nvSpPr>
              <p:spPr bwMode="auto">
                <a:xfrm rot="5400000" flipV="1">
                  <a:off x="4235" y="661"/>
                  <a:ext cx="321" cy="1207"/>
                </a:xfrm>
                <a:custGeom>
                  <a:avLst/>
                  <a:gdLst/>
                  <a:ahLst/>
                  <a:cxnLst>
                    <a:cxn ang="0">
                      <a:pos x="38" y="2"/>
                    </a:cxn>
                    <a:cxn ang="0">
                      <a:pos x="60" y="0"/>
                    </a:cxn>
                    <a:cxn ang="0">
                      <a:pos x="87" y="21"/>
                    </a:cxn>
                    <a:cxn ang="0">
                      <a:pos x="105" y="39"/>
                    </a:cxn>
                    <a:cxn ang="0">
                      <a:pos x="122" y="64"/>
                    </a:cxn>
                    <a:cxn ang="0">
                      <a:pos x="142" y="102"/>
                    </a:cxn>
                    <a:cxn ang="0">
                      <a:pos x="160" y="127"/>
                    </a:cxn>
                    <a:cxn ang="0">
                      <a:pos x="177" y="169"/>
                    </a:cxn>
                    <a:cxn ang="0">
                      <a:pos x="192" y="214"/>
                    </a:cxn>
                    <a:cxn ang="0">
                      <a:pos x="205" y="267"/>
                    </a:cxn>
                    <a:cxn ang="0">
                      <a:pos x="270" y="509"/>
                    </a:cxn>
                    <a:cxn ang="0">
                      <a:pos x="312" y="643"/>
                    </a:cxn>
                    <a:cxn ang="0">
                      <a:pos x="321" y="707"/>
                    </a:cxn>
                    <a:cxn ang="0">
                      <a:pos x="312" y="767"/>
                    </a:cxn>
                    <a:cxn ang="0">
                      <a:pos x="312" y="794"/>
                    </a:cxn>
                    <a:cxn ang="0">
                      <a:pos x="253" y="1072"/>
                    </a:cxn>
                    <a:cxn ang="0">
                      <a:pos x="221" y="1207"/>
                    </a:cxn>
                    <a:cxn ang="0">
                      <a:pos x="170" y="1197"/>
                    </a:cxn>
                    <a:cxn ang="0">
                      <a:pos x="138" y="1188"/>
                    </a:cxn>
                    <a:cxn ang="0">
                      <a:pos x="100" y="1173"/>
                    </a:cxn>
                    <a:cxn ang="0">
                      <a:pos x="22" y="1134"/>
                    </a:cxn>
                    <a:cxn ang="0">
                      <a:pos x="104" y="767"/>
                    </a:cxn>
                    <a:cxn ang="0">
                      <a:pos x="109" y="638"/>
                    </a:cxn>
                    <a:cxn ang="0">
                      <a:pos x="23" y="385"/>
                    </a:cxn>
                    <a:cxn ang="0">
                      <a:pos x="2" y="241"/>
                    </a:cxn>
                    <a:cxn ang="0">
                      <a:pos x="0" y="174"/>
                    </a:cxn>
                    <a:cxn ang="0">
                      <a:pos x="10" y="121"/>
                    </a:cxn>
                    <a:cxn ang="0">
                      <a:pos x="21" y="54"/>
                    </a:cxn>
                    <a:cxn ang="0">
                      <a:pos x="38" y="2"/>
                    </a:cxn>
                  </a:cxnLst>
                  <a:rect l="0" t="0" r="r" b="b"/>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2314285" name="Freeform 45"/>
                <p:cNvSpPr>
                  <a:spLocks/>
                </p:cNvSpPr>
                <p:nvPr/>
              </p:nvSpPr>
              <p:spPr bwMode="auto">
                <a:xfrm>
                  <a:off x="3698" y="1008"/>
                  <a:ext cx="136" cy="934"/>
                </a:xfrm>
                <a:custGeom>
                  <a:avLst/>
                  <a:gdLst/>
                  <a:ahLst/>
                  <a:cxnLst>
                    <a:cxn ang="0">
                      <a:pos x="37" y="0"/>
                    </a:cxn>
                    <a:cxn ang="0">
                      <a:pos x="67" y="24"/>
                    </a:cxn>
                    <a:cxn ang="0">
                      <a:pos x="97" y="39"/>
                    </a:cxn>
                    <a:cxn ang="0">
                      <a:pos x="119" y="52"/>
                    </a:cxn>
                    <a:cxn ang="0">
                      <a:pos x="123" y="84"/>
                    </a:cxn>
                    <a:cxn ang="0">
                      <a:pos x="130" y="130"/>
                    </a:cxn>
                    <a:cxn ang="0">
                      <a:pos x="130" y="163"/>
                    </a:cxn>
                    <a:cxn ang="0">
                      <a:pos x="65" y="202"/>
                    </a:cxn>
                    <a:cxn ang="0">
                      <a:pos x="136" y="217"/>
                    </a:cxn>
                    <a:cxn ang="0">
                      <a:pos x="132" y="306"/>
                    </a:cxn>
                    <a:cxn ang="0">
                      <a:pos x="121" y="441"/>
                    </a:cxn>
                    <a:cxn ang="0">
                      <a:pos x="107" y="615"/>
                    </a:cxn>
                    <a:cxn ang="0">
                      <a:pos x="95" y="750"/>
                    </a:cxn>
                    <a:cxn ang="0">
                      <a:pos x="73" y="934"/>
                    </a:cxn>
                    <a:cxn ang="0">
                      <a:pos x="55" y="725"/>
                    </a:cxn>
                    <a:cxn ang="0">
                      <a:pos x="37" y="599"/>
                    </a:cxn>
                    <a:cxn ang="0">
                      <a:pos x="15" y="428"/>
                    </a:cxn>
                    <a:cxn ang="0">
                      <a:pos x="5" y="365"/>
                    </a:cxn>
                    <a:cxn ang="0">
                      <a:pos x="2" y="317"/>
                    </a:cxn>
                    <a:cxn ang="0">
                      <a:pos x="0" y="239"/>
                    </a:cxn>
                    <a:cxn ang="0">
                      <a:pos x="2" y="170"/>
                    </a:cxn>
                    <a:cxn ang="0">
                      <a:pos x="3" y="149"/>
                    </a:cxn>
                    <a:cxn ang="0">
                      <a:pos x="6" y="125"/>
                    </a:cxn>
                    <a:cxn ang="0">
                      <a:pos x="22" y="66"/>
                    </a:cxn>
                    <a:cxn ang="0">
                      <a:pos x="37" y="0"/>
                    </a:cxn>
                  </a:cxnLst>
                  <a:rect l="0" t="0" r="r" b="b"/>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2314286" name="Group 46"/>
              <p:cNvGrpSpPr>
                <a:grpSpLocks/>
              </p:cNvGrpSpPr>
              <p:nvPr/>
            </p:nvGrpSpPr>
            <p:grpSpPr bwMode="auto">
              <a:xfrm flipH="1">
                <a:off x="912" y="1104"/>
                <a:ext cx="1496" cy="1549"/>
                <a:chOff x="3696" y="1008"/>
                <a:chExt cx="1496" cy="1549"/>
              </a:xfrm>
            </p:grpSpPr>
            <p:sp>
              <p:nvSpPr>
                <p:cNvPr id="2314287" name="Freeform 47"/>
                <p:cNvSpPr>
                  <a:spLocks/>
                </p:cNvSpPr>
                <p:nvPr/>
              </p:nvSpPr>
              <p:spPr bwMode="auto">
                <a:xfrm>
                  <a:off x="3696" y="1016"/>
                  <a:ext cx="514" cy="1541"/>
                </a:xfrm>
                <a:custGeom>
                  <a:avLst/>
                  <a:gdLst/>
                  <a:ahLst/>
                  <a:cxnLst>
                    <a:cxn ang="0">
                      <a:pos x="38" y="0"/>
                    </a:cxn>
                    <a:cxn ang="0">
                      <a:pos x="57" y="13"/>
                    </a:cxn>
                    <a:cxn ang="0">
                      <a:pos x="72" y="22"/>
                    </a:cxn>
                    <a:cxn ang="0">
                      <a:pos x="95" y="33"/>
                    </a:cxn>
                    <a:cxn ang="0">
                      <a:pos x="122" y="44"/>
                    </a:cxn>
                    <a:cxn ang="0">
                      <a:pos x="153" y="54"/>
                    </a:cxn>
                    <a:cxn ang="0">
                      <a:pos x="210" y="67"/>
                    </a:cxn>
                    <a:cxn ang="0">
                      <a:pos x="342" y="88"/>
                    </a:cxn>
                    <a:cxn ang="0">
                      <a:pos x="358" y="146"/>
                    </a:cxn>
                    <a:cxn ang="0">
                      <a:pos x="378" y="184"/>
                    </a:cxn>
                    <a:cxn ang="0">
                      <a:pos x="442" y="349"/>
                    </a:cxn>
                    <a:cxn ang="0">
                      <a:pos x="506" y="591"/>
                    </a:cxn>
                    <a:cxn ang="0">
                      <a:pos x="514" y="723"/>
                    </a:cxn>
                    <a:cxn ang="0">
                      <a:pos x="508" y="846"/>
                    </a:cxn>
                    <a:cxn ang="0">
                      <a:pos x="499" y="938"/>
                    </a:cxn>
                    <a:cxn ang="0">
                      <a:pos x="480" y="1081"/>
                    </a:cxn>
                    <a:cxn ang="0">
                      <a:pos x="475" y="1151"/>
                    </a:cxn>
                    <a:cxn ang="0">
                      <a:pos x="466" y="1224"/>
                    </a:cxn>
                    <a:cxn ang="0">
                      <a:pos x="466" y="1311"/>
                    </a:cxn>
                    <a:cxn ang="0">
                      <a:pos x="493" y="1446"/>
                    </a:cxn>
                    <a:cxn ang="0">
                      <a:pos x="446" y="1482"/>
                    </a:cxn>
                    <a:cxn ang="0">
                      <a:pos x="365" y="1520"/>
                    </a:cxn>
                    <a:cxn ang="0">
                      <a:pos x="296" y="1538"/>
                    </a:cxn>
                    <a:cxn ang="0">
                      <a:pos x="230" y="1541"/>
                    </a:cxn>
                    <a:cxn ang="0">
                      <a:pos x="176" y="1538"/>
                    </a:cxn>
                    <a:cxn ang="0">
                      <a:pos x="140" y="1532"/>
                    </a:cxn>
                    <a:cxn ang="0">
                      <a:pos x="111" y="1503"/>
                    </a:cxn>
                    <a:cxn ang="0">
                      <a:pos x="105" y="1455"/>
                    </a:cxn>
                    <a:cxn ang="0">
                      <a:pos x="103" y="1397"/>
                    </a:cxn>
                    <a:cxn ang="0">
                      <a:pos x="99" y="1317"/>
                    </a:cxn>
                    <a:cxn ang="0">
                      <a:pos x="90" y="1220"/>
                    </a:cxn>
                    <a:cxn ang="0">
                      <a:pos x="84" y="1100"/>
                    </a:cxn>
                    <a:cxn ang="0">
                      <a:pos x="76" y="933"/>
                    </a:cxn>
                    <a:cxn ang="0">
                      <a:pos x="61" y="742"/>
                    </a:cxn>
                    <a:cxn ang="0">
                      <a:pos x="28" y="496"/>
                    </a:cxn>
                    <a:cxn ang="0">
                      <a:pos x="6" y="362"/>
                    </a:cxn>
                    <a:cxn ang="0">
                      <a:pos x="3" y="317"/>
                    </a:cxn>
                    <a:cxn ang="0">
                      <a:pos x="3" y="266"/>
                    </a:cxn>
                    <a:cxn ang="0">
                      <a:pos x="3" y="221"/>
                    </a:cxn>
                    <a:cxn ang="0">
                      <a:pos x="0" y="168"/>
                    </a:cxn>
                    <a:cxn ang="0">
                      <a:pos x="6" y="119"/>
                    </a:cxn>
                    <a:cxn ang="0">
                      <a:pos x="14" y="91"/>
                    </a:cxn>
                    <a:cxn ang="0">
                      <a:pos x="25" y="56"/>
                    </a:cxn>
                    <a:cxn ang="0">
                      <a:pos x="33" y="27"/>
                    </a:cxn>
                    <a:cxn ang="0">
                      <a:pos x="38" y="0"/>
                    </a:cxn>
                  </a:cxnLst>
                  <a:rect l="0" t="0" r="r" b="b"/>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2314288" name="Freeform 48"/>
                <p:cNvSpPr>
                  <a:spLocks/>
                </p:cNvSpPr>
                <p:nvPr/>
              </p:nvSpPr>
              <p:spPr bwMode="auto">
                <a:xfrm>
                  <a:off x="3992" y="1497"/>
                  <a:ext cx="104" cy="594"/>
                </a:xfrm>
                <a:custGeom>
                  <a:avLst/>
                  <a:gdLst/>
                  <a:ahLst/>
                  <a:cxnLst>
                    <a:cxn ang="0">
                      <a:pos x="16" y="0"/>
                    </a:cxn>
                    <a:cxn ang="0">
                      <a:pos x="31" y="182"/>
                    </a:cxn>
                    <a:cxn ang="0">
                      <a:pos x="26" y="246"/>
                    </a:cxn>
                    <a:cxn ang="0">
                      <a:pos x="0" y="327"/>
                    </a:cxn>
                    <a:cxn ang="0">
                      <a:pos x="11" y="386"/>
                    </a:cxn>
                    <a:cxn ang="0">
                      <a:pos x="37" y="434"/>
                    </a:cxn>
                    <a:cxn ang="0">
                      <a:pos x="47" y="540"/>
                    </a:cxn>
                    <a:cxn ang="0">
                      <a:pos x="51" y="594"/>
                    </a:cxn>
                    <a:cxn ang="0">
                      <a:pos x="95" y="371"/>
                    </a:cxn>
                    <a:cxn ang="0">
                      <a:pos x="104" y="249"/>
                    </a:cxn>
                    <a:cxn ang="0">
                      <a:pos x="16" y="0"/>
                    </a:cxn>
                  </a:cxnLst>
                  <a:rect l="0" t="0" r="r" b="b"/>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2314289" name="Group 49"/>
                <p:cNvGrpSpPr>
                  <a:grpSpLocks/>
                </p:cNvGrpSpPr>
                <p:nvPr/>
              </p:nvGrpSpPr>
              <p:grpSpPr bwMode="auto">
                <a:xfrm rot="5400000" flipV="1">
                  <a:off x="4912" y="1040"/>
                  <a:ext cx="263" cy="296"/>
                  <a:chOff x="2795" y="2300"/>
                  <a:chExt cx="263" cy="296"/>
                </a:xfrm>
              </p:grpSpPr>
              <p:sp>
                <p:nvSpPr>
                  <p:cNvPr id="2314290" name="Freeform 50"/>
                  <p:cNvSpPr>
                    <a:spLocks/>
                  </p:cNvSpPr>
                  <p:nvPr/>
                </p:nvSpPr>
                <p:spPr bwMode="auto">
                  <a:xfrm>
                    <a:off x="2795" y="2334"/>
                    <a:ext cx="231" cy="262"/>
                  </a:xfrm>
                  <a:custGeom>
                    <a:avLst/>
                    <a:gdLst/>
                    <a:ahLst/>
                    <a:cxnLst>
                      <a:cxn ang="0">
                        <a:pos x="225" y="78"/>
                      </a:cxn>
                      <a:cxn ang="0">
                        <a:pos x="223" y="144"/>
                      </a:cxn>
                      <a:cxn ang="0">
                        <a:pos x="220" y="179"/>
                      </a:cxn>
                      <a:cxn ang="0">
                        <a:pos x="217" y="201"/>
                      </a:cxn>
                      <a:cxn ang="0">
                        <a:pos x="211" y="225"/>
                      </a:cxn>
                      <a:cxn ang="0">
                        <a:pos x="202" y="235"/>
                      </a:cxn>
                      <a:cxn ang="0">
                        <a:pos x="192" y="238"/>
                      </a:cxn>
                      <a:cxn ang="0">
                        <a:pos x="182" y="242"/>
                      </a:cxn>
                      <a:cxn ang="0">
                        <a:pos x="175" y="248"/>
                      </a:cxn>
                      <a:cxn ang="0">
                        <a:pos x="164" y="254"/>
                      </a:cxn>
                      <a:cxn ang="0">
                        <a:pos x="153" y="259"/>
                      </a:cxn>
                      <a:cxn ang="0">
                        <a:pos x="138" y="262"/>
                      </a:cxn>
                      <a:cxn ang="0">
                        <a:pos x="127" y="261"/>
                      </a:cxn>
                      <a:cxn ang="0">
                        <a:pos x="116" y="255"/>
                      </a:cxn>
                      <a:cxn ang="0">
                        <a:pos x="105" y="255"/>
                      </a:cxn>
                      <a:cxn ang="0">
                        <a:pos x="89" y="253"/>
                      </a:cxn>
                      <a:cxn ang="0">
                        <a:pos x="74" y="252"/>
                      </a:cxn>
                      <a:cxn ang="0">
                        <a:pos x="57" y="245"/>
                      </a:cxn>
                      <a:cxn ang="0">
                        <a:pos x="45" y="243"/>
                      </a:cxn>
                      <a:cxn ang="0">
                        <a:pos x="31" y="222"/>
                      </a:cxn>
                      <a:cxn ang="0">
                        <a:pos x="28" y="210"/>
                      </a:cxn>
                      <a:cxn ang="0">
                        <a:pos x="24" y="191"/>
                      </a:cxn>
                      <a:cxn ang="0">
                        <a:pos x="24" y="156"/>
                      </a:cxn>
                      <a:cxn ang="0">
                        <a:pos x="18" y="158"/>
                      </a:cxn>
                      <a:cxn ang="0">
                        <a:pos x="12" y="155"/>
                      </a:cxn>
                      <a:cxn ang="0">
                        <a:pos x="9" y="148"/>
                      </a:cxn>
                      <a:cxn ang="0">
                        <a:pos x="2" y="126"/>
                      </a:cxn>
                      <a:cxn ang="0">
                        <a:pos x="0" y="107"/>
                      </a:cxn>
                      <a:cxn ang="0">
                        <a:pos x="12" y="82"/>
                      </a:cxn>
                      <a:cxn ang="0">
                        <a:pos x="26" y="65"/>
                      </a:cxn>
                      <a:cxn ang="0">
                        <a:pos x="48" y="38"/>
                      </a:cxn>
                      <a:cxn ang="0">
                        <a:pos x="59" y="31"/>
                      </a:cxn>
                      <a:cxn ang="0">
                        <a:pos x="73" y="26"/>
                      </a:cxn>
                      <a:cxn ang="0">
                        <a:pos x="88" y="24"/>
                      </a:cxn>
                      <a:cxn ang="0">
                        <a:pos x="107" y="18"/>
                      </a:cxn>
                      <a:cxn ang="0">
                        <a:pos x="132" y="0"/>
                      </a:cxn>
                      <a:cxn ang="0">
                        <a:pos x="231" y="35"/>
                      </a:cxn>
                      <a:cxn ang="0">
                        <a:pos x="225" y="78"/>
                      </a:cxn>
                    </a:cxnLst>
                    <a:rect l="0" t="0" r="r" b="b"/>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2314291" name="Freeform 51"/>
                  <p:cNvSpPr>
                    <a:spLocks/>
                  </p:cNvSpPr>
                  <p:nvPr/>
                </p:nvSpPr>
                <p:spPr bwMode="auto">
                  <a:xfrm>
                    <a:off x="2874" y="2300"/>
                    <a:ext cx="184" cy="111"/>
                  </a:xfrm>
                  <a:custGeom>
                    <a:avLst/>
                    <a:gdLst/>
                    <a:ahLst/>
                    <a:cxnLst>
                      <a:cxn ang="0">
                        <a:pos x="0" y="38"/>
                      </a:cxn>
                      <a:cxn ang="0">
                        <a:pos x="9" y="49"/>
                      </a:cxn>
                      <a:cxn ang="0">
                        <a:pos x="17" y="56"/>
                      </a:cxn>
                      <a:cxn ang="0">
                        <a:pos x="36" y="64"/>
                      </a:cxn>
                      <a:cxn ang="0">
                        <a:pos x="55" y="76"/>
                      </a:cxn>
                      <a:cxn ang="0">
                        <a:pos x="87" y="89"/>
                      </a:cxn>
                      <a:cxn ang="0">
                        <a:pos x="114" y="99"/>
                      </a:cxn>
                      <a:cxn ang="0">
                        <a:pos x="144" y="107"/>
                      </a:cxn>
                      <a:cxn ang="0">
                        <a:pos x="173" y="111"/>
                      </a:cxn>
                      <a:cxn ang="0">
                        <a:pos x="184" y="79"/>
                      </a:cxn>
                      <a:cxn ang="0">
                        <a:pos x="17" y="0"/>
                      </a:cxn>
                      <a:cxn ang="0">
                        <a:pos x="0" y="38"/>
                      </a:cxn>
                    </a:cxnLst>
                    <a:rect l="0" t="0" r="r" b="b"/>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2314292" name="Freeform 52"/>
                <p:cNvSpPr>
                  <a:spLocks/>
                </p:cNvSpPr>
                <p:nvPr/>
              </p:nvSpPr>
              <p:spPr bwMode="auto">
                <a:xfrm rot="5400000" flipV="1">
                  <a:off x="4235" y="661"/>
                  <a:ext cx="321" cy="1207"/>
                </a:xfrm>
                <a:custGeom>
                  <a:avLst/>
                  <a:gdLst/>
                  <a:ahLst/>
                  <a:cxnLst>
                    <a:cxn ang="0">
                      <a:pos x="38" y="2"/>
                    </a:cxn>
                    <a:cxn ang="0">
                      <a:pos x="60" y="0"/>
                    </a:cxn>
                    <a:cxn ang="0">
                      <a:pos x="87" y="21"/>
                    </a:cxn>
                    <a:cxn ang="0">
                      <a:pos x="105" y="39"/>
                    </a:cxn>
                    <a:cxn ang="0">
                      <a:pos x="122" y="64"/>
                    </a:cxn>
                    <a:cxn ang="0">
                      <a:pos x="142" y="102"/>
                    </a:cxn>
                    <a:cxn ang="0">
                      <a:pos x="160" y="127"/>
                    </a:cxn>
                    <a:cxn ang="0">
                      <a:pos x="177" y="169"/>
                    </a:cxn>
                    <a:cxn ang="0">
                      <a:pos x="192" y="214"/>
                    </a:cxn>
                    <a:cxn ang="0">
                      <a:pos x="205" y="267"/>
                    </a:cxn>
                    <a:cxn ang="0">
                      <a:pos x="270" y="509"/>
                    </a:cxn>
                    <a:cxn ang="0">
                      <a:pos x="312" y="643"/>
                    </a:cxn>
                    <a:cxn ang="0">
                      <a:pos x="321" y="707"/>
                    </a:cxn>
                    <a:cxn ang="0">
                      <a:pos x="312" y="767"/>
                    </a:cxn>
                    <a:cxn ang="0">
                      <a:pos x="312" y="794"/>
                    </a:cxn>
                    <a:cxn ang="0">
                      <a:pos x="253" y="1072"/>
                    </a:cxn>
                    <a:cxn ang="0">
                      <a:pos x="221" y="1207"/>
                    </a:cxn>
                    <a:cxn ang="0">
                      <a:pos x="170" y="1197"/>
                    </a:cxn>
                    <a:cxn ang="0">
                      <a:pos x="138" y="1188"/>
                    </a:cxn>
                    <a:cxn ang="0">
                      <a:pos x="100" y="1173"/>
                    </a:cxn>
                    <a:cxn ang="0">
                      <a:pos x="22" y="1134"/>
                    </a:cxn>
                    <a:cxn ang="0">
                      <a:pos x="104" y="767"/>
                    </a:cxn>
                    <a:cxn ang="0">
                      <a:pos x="109" y="638"/>
                    </a:cxn>
                    <a:cxn ang="0">
                      <a:pos x="23" y="385"/>
                    </a:cxn>
                    <a:cxn ang="0">
                      <a:pos x="2" y="241"/>
                    </a:cxn>
                    <a:cxn ang="0">
                      <a:pos x="0" y="174"/>
                    </a:cxn>
                    <a:cxn ang="0">
                      <a:pos x="10" y="121"/>
                    </a:cxn>
                    <a:cxn ang="0">
                      <a:pos x="21" y="54"/>
                    </a:cxn>
                    <a:cxn ang="0">
                      <a:pos x="38" y="2"/>
                    </a:cxn>
                  </a:cxnLst>
                  <a:rect l="0" t="0" r="r" b="b"/>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2314293" name="Freeform 53"/>
                <p:cNvSpPr>
                  <a:spLocks/>
                </p:cNvSpPr>
                <p:nvPr/>
              </p:nvSpPr>
              <p:spPr bwMode="auto">
                <a:xfrm>
                  <a:off x="3698" y="1008"/>
                  <a:ext cx="136" cy="934"/>
                </a:xfrm>
                <a:custGeom>
                  <a:avLst/>
                  <a:gdLst/>
                  <a:ahLst/>
                  <a:cxnLst>
                    <a:cxn ang="0">
                      <a:pos x="37" y="0"/>
                    </a:cxn>
                    <a:cxn ang="0">
                      <a:pos x="67" y="24"/>
                    </a:cxn>
                    <a:cxn ang="0">
                      <a:pos x="97" y="39"/>
                    </a:cxn>
                    <a:cxn ang="0">
                      <a:pos x="119" y="52"/>
                    </a:cxn>
                    <a:cxn ang="0">
                      <a:pos x="123" y="84"/>
                    </a:cxn>
                    <a:cxn ang="0">
                      <a:pos x="130" y="130"/>
                    </a:cxn>
                    <a:cxn ang="0">
                      <a:pos x="130" y="163"/>
                    </a:cxn>
                    <a:cxn ang="0">
                      <a:pos x="65" y="202"/>
                    </a:cxn>
                    <a:cxn ang="0">
                      <a:pos x="136" y="217"/>
                    </a:cxn>
                    <a:cxn ang="0">
                      <a:pos x="132" y="306"/>
                    </a:cxn>
                    <a:cxn ang="0">
                      <a:pos x="121" y="441"/>
                    </a:cxn>
                    <a:cxn ang="0">
                      <a:pos x="107" y="615"/>
                    </a:cxn>
                    <a:cxn ang="0">
                      <a:pos x="95" y="750"/>
                    </a:cxn>
                    <a:cxn ang="0">
                      <a:pos x="73" y="934"/>
                    </a:cxn>
                    <a:cxn ang="0">
                      <a:pos x="55" y="725"/>
                    </a:cxn>
                    <a:cxn ang="0">
                      <a:pos x="37" y="599"/>
                    </a:cxn>
                    <a:cxn ang="0">
                      <a:pos x="15" y="428"/>
                    </a:cxn>
                    <a:cxn ang="0">
                      <a:pos x="5" y="365"/>
                    </a:cxn>
                    <a:cxn ang="0">
                      <a:pos x="2" y="317"/>
                    </a:cxn>
                    <a:cxn ang="0">
                      <a:pos x="0" y="239"/>
                    </a:cxn>
                    <a:cxn ang="0">
                      <a:pos x="2" y="170"/>
                    </a:cxn>
                    <a:cxn ang="0">
                      <a:pos x="3" y="149"/>
                    </a:cxn>
                    <a:cxn ang="0">
                      <a:pos x="6" y="125"/>
                    </a:cxn>
                    <a:cxn ang="0">
                      <a:pos x="22" y="66"/>
                    </a:cxn>
                    <a:cxn ang="0">
                      <a:pos x="37" y="0"/>
                    </a:cxn>
                  </a:cxnLst>
                  <a:rect l="0" t="0" r="r" b="b"/>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2314294" name="Freeform 54"/>
              <p:cNvSpPr>
                <a:spLocks/>
              </p:cNvSpPr>
              <p:nvPr/>
            </p:nvSpPr>
            <p:spPr bwMode="auto">
              <a:xfrm>
                <a:off x="2256" y="3744"/>
                <a:ext cx="403" cy="355"/>
              </a:xfrm>
              <a:custGeom>
                <a:avLst/>
                <a:gdLst/>
                <a:ahLst/>
                <a:cxnLst>
                  <a:cxn ang="0">
                    <a:pos x="229" y="37"/>
                  </a:cxn>
                  <a:cxn ang="0">
                    <a:pos x="289" y="131"/>
                  </a:cxn>
                  <a:cxn ang="0">
                    <a:pos x="361" y="210"/>
                  </a:cxn>
                  <a:cxn ang="0">
                    <a:pos x="395" y="239"/>
                  </a:cxn>
                  <a:cxn ang="0">
                    <a:pos x="403" y="263"/>
                  </a:cxn>
                  <a:cxn ang="0">
                    <a:pos x="403" y="298"/>
                  </a:cxn>
                  <a:cxn ang="0">
                    <a:pos x="388" y="328"/>
                  </a:cxn>
                  <a:cxn ang="0">
                    <a:pos x="346" y="349"/>
                  </a:cxn>
                  <a:cxn ang="0">
                    <a:pos x="302" y="355"/>
                  </a:cxn>
                  <a:cxn ang="0">
                    <a:pos x="229" y="355"/>
                  </a:cxn>
                  <a:cxn ang="0">
                    <a:pos x="187" y="335"/>
                  </a:cxn>
                  <a:cxn ang="0">
                    <a:pos x="145" y="307"/>
                  </a:cxn>
                  <a:cxn ang="0">
                    <a:pos x="96" y="246"/>
                  </a:cxn>
                  <a:cxn ang="0">
                    <a:pos x="66" y="214"/>
                  </a:cxn>
                  <a:cxn ang="0">
                    <a:pos x="2" y="164"/>
                  </a:cxn>
                  <a:cxn ang="0">
                    <a:pos x="0" y="63"/>
                  </a:cxn>
                  <a:cxn ang="0">
                    <a:pos x="11" y="0"/>
                  </a:cxn>
                  <a:cxn ang="0">
                    <a:pos x="229" y="37"/>
                  </a:cxn>
                </a:cxnLst>
                <a:rect l="0" t="0" r="r" b="b"/>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2314297" name="Text Box 57"/>
          <p:cNvSpPr txBox="1">
            <a:spLocks noChangeArrowheads="1"/>
          </p:cNvSpPr>
          <p:nvPr/>
        </p:nvSpPr>
        <p:spPr bwMode="auto">
          <a:xfrm>
            <a:off x="2879725" y="4093210"/>
            <a:ext cx="3382963" cy="1569660"/>
          </a:xfrm>
          <a:prstGeom prst="rect">
            <a:avLst/>
          </a:prstGeom>
          <a:noFill/>
          <a:ln w="9525" algn="ctr">
            <a:noFill/>
            <a:miter lim="800000"/>
            <a:headEnd/>
            <a:tailEnd/>
          </a:ln>
          <a:effectLst/>
        </p:spPr>
        <p:txBody>
          <a:bodyPr>
            <a:spAutoFit/>
            <a:flatTx/>
          </a:bodyPr>
          <a:lstStyle/>
          <a:p>
            <a:pPr>
              <a:spcBef>
                <a:spcPct val="50000"/>
              </a:spcBef>
            </a:pPr>
            <a:r>
              <a:rPr lang="en-US" sz="2400" i="0" dirty="0">
                <a:solidFill>
                  <a:schemeClr val="bg1"/>
                </a:solidFill>
                <a:effectLst>
                  <a:outerShdw blurRad="38100" dist="38100" dir="2700000" algn="tl">
                    <a:srgbClr val="000000">
                      <a:alpha val="43137"/>
                    </a:srgbClr>
                  </a:outerShdw>
                </a:effectLst>
                <a:latin typeface="Eras Bold ITC" pitchFamily="34" charset="0"/>
              </a:rPr>
              <a:t>Christ’s death represents the death of the believer!</a:t>
            </a:r>
          </a:p>
        </p:txBody>
      </p:sp>
      <p:pic>
        <p:nvPicPr>
          <p:cNvPr id="2314298" name="Picture 58" descr="christ on cross"/>
          <p:cNvPicPr>
            <a:picLocks noChangeAspect="1" noChangeArrowheads="1"/>
          </p:cNvPicPr>
          <p:nvPr/>
        </p:nvPicPr>
        <p:blipFill>
          <a:blip r:embed="rId4" cstate="print">
            <a:clrChange>
              <a:clrFrom>
                <a:srgbClr val="FFFFFF"/>
              </a:clrFrom>
              <a:clrTo>
                <a:srgbClr val="FFFFFF">
                  <a:alpha val="0"/>
                </a:srgbClr>
              </a:clrTo>
            </a:clrChange>
            <a:lum bright="24000" contrast="40000"/>
          </a:blip>
          <a:srcRect/>
          <a:stretch>
            <a:fillRect/>
          </a:stretch>
        </p:blipFill>
        <p:spPr bwMode="auto">
          <a:xfrm>
            <a:off x="1296988" y="4243388"/>
            <a:ext cx="1666875" cy="1090612"/>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Rectangle 13"/>
          <p:cNvSpPr>
            <a:spLocks noChangeArrowheads="1"/>
          </p:cNvSpPr>
          <p:nvPr/>
        </p:nvSpPr>
        <p:spPr bwMode="auto">
          <a:xfrm>
            <a:off x="265908" y="1371607"/>
            <a:ext cx="8699500" cy="52387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2400" i="0" dirty="0">
                <a:solidFill>
                  <a:schemeClr val="bg1"/>
                </a:solidFill>
                <a:latin typeface="Eras Demi ITC" pitchFamily="34" charset="0"/>
              </a:rPr>
              <a:t>2 Tim 2:11 </a:t>
            </a:r>
            <a:r>
              <a:rPr lang="en-US" sz="2400" i="0" dirty="0">
                <a:solidFill>
                  <a:srgbClr val="FFFF00"/>
                </a:solidFill>
                <a:latin typeface="Eras Demi ITC" pitchFamily="34" charset="0"/>
              </a:rPr>
              <a:t>“If we died </a:t>
            </a:r>
            <a:r>
              <a:rPr lang="en-US" sz="2400" dirty="0">
                <a:solidFill>
                  <a:schemeClr val="bg1"/>
                </a:solidFill>
                <a:latin typeface="Eras Demi ITC" pitchFamily="34" charset="0"/>
              </a:rPr>
              <a:t>with</a:t>
            </a:r>
            <a:r>
              <a:rPr lang="en-US" sz="2400" i="0" dirty="0">
                <a:solidFill>
                  <a:srgbClr val="FFFF00"/>
                </a:solidFill>
                <a:latin typeface="Eras Demi ITC" pitchFamily="34" charset="0"/>
              </a:rPr>
              <a:t> him, we will also live with him”</a:t>
            </a:r>
          </a:p>
        </p:txBody>
      </p:sp>
      <p:sp>
        <p:nvSpPr>
          <p:cNvPr id="55" name="Rectangle 13"/>
          <p:cNvSpPr>
            <a:spLocks noChangeArrowheads="1"/>
          </p:cNvSpPr>
          <p:nvPr/>
        </p:nvSpPr>
        <p:spPr bwMode="auto">
          <a:xfrm>
            <a:off x="265908" y="2052648"/>
            <a:ext cx="8699500" cy="52387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2400" i="0" dirty="0">
                <a:solidFill>
                  <a:schemeClr val="bg1"/>
                </a:solidFill>
                <a:latin typeface="Eras Demi ITC" pitchFamily="34" charset="0"/>
              </a:rPr>
              <a:t>Gal 2:20 </a:t>
            </a:r>
            <a:r>
              <a:rPr lang="en-US" sz="2400" i="0" dirty="0">
                <a:solidFill>
                  <a:srgbClr val="FFFF00"/>
                </a:solidFill>
                <a:latin typeface="Eras Demi ITC" pitchFamily="34" charset="0"/>
              </a:rPr>
              <a:t>“I have been crucified </a:t>
            </a:r>
            <a:r>
              <a:rPr lang="en-US" sz="2400" dirty="0">
                <a:solidFill>
                  <a:schemeClr val="bg1"/>
                </a:solidFill>
                <a:latin typeface="Eras Demi ITC" pitchFamily="34" charset="0"/>
              </a:rPr>
              <a:t>with</a:t>
            </a:r>
            <a:r>
              <a:rPr lang="en-US" sz="2400" i="0" dirty="0">
                <a:solidFill>
                  <a:srgbClr val="FFFF00"/>
                </a:solidFill>
                <a:latin typeface="Eras Demi ITC" pitchFamily="34" charset="0"/>
              </a:rPr>
              <a:t> Christ…”</a:t>
            </a:r>
          </a:p>
        </p:txBody>
      </p:sp>
      <p:sp>
        <p:nvSpPr>
          <p:cNvPr id="56" name="Rectangle 13"/>
          <p:cNvSpPr>
            <a:spLocks noChangeArrowheads="1"/>
          </p:cNvSpPr>
          <p:nvPr/>
        </p:nvSpPr>
        <p:spPr bwMode="auto">
          <a:xfrm>
            <a:off x="265908" y="2747978"/>
            <a:ext cx="8699500" cy="52387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2400" i="0" dirty="0">
                <a:solidFill>
                  <a:schemeClr val="bg1"/>
                </a:solidFill>
                <a:latin typeface="Eras Demi ITC" pitchFamily="34" charset="0"/>
              </a:rPr>
              <a:t>2 </a:t>
            </a:r>
            <a:r>
              <a:rPr lang="en-US" sz="2400" i="0" dirty="0" err="1">
                <a:solidFill>
                  <a:schemeClr val="bg1"/>
                </a:solidFill>
                <a:latin typeface="Eras Demi ITC" pitchFamily="34" charset="0"/>
              </a:rPr>
              <a:t>Cor</a:t>
            </a:r>
            <a:r>
              <a:rPr lang="en-US" sz="2400" i="0" dirty="0">
                <a:solidFill>
                  <a:schemeClr val="bg1"/>
                </a:solidFill>
                <a:latin typeface="Eras Demi ITC" pitchFamily="34" charset="0"/>
              </a:rPr>
              <a:t> 5:14 </a:t>
            </a:r>
            <a:r>
              <a:rPr lang="en-US" sz="2400" i="0" dirty="0">
                <a:solidFill>
                  <a:srgbClr val="FFFF00"/>
                </a:solidFill>
                <a:latin typeface="Eras Demi ITC" pitchFamily="34" charset="0"/>
              </a:rPr>
              <a:t>“one died for all, therefore </a:t>
            </a:r>
            <a:r>
              <a:rPr lang="en-US" sz="2400" dirty="0">
                <a:solidFill>
                  <a:schemeClr val="bg1"/>
                </a:solidFill>
                <a:latin typeface="Eras Demi ITC" pitchFamily="34" charset="0"/>
              </a:rPr>
              <a:t>all died</a:t>
            </a:r>
            <a:r>
              <a:rPr lang="en-US" sz="2400" i="0" dirty="0">
                <a:solidFill>
                  <a:srgbClr val="FFFF00"/>
                </a:solidFill>
                <a:latin typeface="Eras Demi ITC" pitchFamily="34" charset="0"/>
              </a:rPr>
              <a:t>.”</a:t>
            </a:r>
          </a:p>
        </p:txBody>
      </p:sp>
      <p:sp>
        <p:nvSpPr>
          <p:cNvPr id="53" name="Text Box 3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dirty="0">
                <a:solidFill>
                  <a:srgbClr val="997934"/>
                </a:solidFill>
                <a:latin typeface="Eras Light ITC" pitchFamily="34" charset="0"/>
              </a:rPr>
              <a:t>Heb 9:22</a:t>
            </a:r>
            <a:r>
              <a:rPr lang="en-US" sz="1900" b="1" i="0" dirty="0">
                <a:solidFill>
                  <a:srgbClr val="FFFF66"/>
                </a:solidFill>
                <a:latin typeface="Eras Light ITC" pitchFamily="34" charset="0"/>
              </a:rPr>
              <a:t> </a:t>
            </a:r>
            <a:r>
              <a:rPr lang="en-US" sz="1900" b="1" i="0" dirty="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1" y="2645627"/>
            <a:ext cx="4646613" cy="4534636"/>
            <a:chOff x="-144" y="1789"/>
            <a:chExt cx="2543" cy="2185"/>
          </a:xfrm>
        </p:grpSpPr>
        <p:sp>
          <p:nvSpPr>
            <p:cNvPr id="17413" name="AutoShape 5"/>
            <p:cNvSpPr>
              <a:spLocks noChangeAspect="1" noChangeArrowheads="1" noTextEdit="1"/>
            </p:cNvSpPr>
            <p:nvPr/>
          </p:nvSpPr>
          <p:spPr bwMode="auto">
            <a:xfrm flipH="1">
              <a:off x="-144" y="1789"/>
              <a:ext cx="2543" cy="2185"/>
            </a:xfrm>
            <a:prstGeom prst="rect">
              <a:avLst/>
            </a:prstGeom>
            <a:noFill/>
            <a:ln w="9525">
              <a:noFill/>
              <a:miter lim="800000"/>
              <a:headEnd/>
              <a:tailEnd/>
            </a:ln>
          </p:spPr>
          <p:txBody>
            <a:bodyPr/>
            <a:lstStyle/>
            <a:p>
              <a:endParaRPr lang="en-US"/>
            </a:p>
          </p:txBody>
        </p:sp>
        <p:sp>
          <p:nvSpPr>
            <p:cNvPr id="17414" name="Freeform 6"/>
            <p:cNvSpPr>
              <a:spLocks/>
            </p:cNvSpPr>
            <p:nvPr/>
          </p:nvSpPr>
          <p:spPr bwMode="auto">
            <a:xfrm flipH="1">
              <a:off x="-9" y="1794"/>
              <a:ext cx="2235" cy="2031"/>
            </a:xfrm>
            <a:custGeom>
              <a:avLst/>
              <a:gdLst>
                <a:gd name="T0" fmla="*/ 0 w 4470"/>
                <a:gd name="T1" fmla="*/ 0 h 4062"/>
                <a:gd name="T2" fmla="*/ 2235 w 4470"/>
                <a:gd name="T3" fmla="*/ 0 h 4062"/>
                <a:gd name="T4" fmla="*/ 2235 w 4470"/>
                <a:gd name="T5" fmla="*/ 2029 h 4062"/>
                <a:gd name="T6" fmla="*/ 2 w 4470"/>
                <a:gd name="T7" fmla="*/ 2031 h 4062"/>
                <a:gd name="T8" fmla="*/ 0 w 4470"/>
                <a:gd name="T9" fmla="*/ 0 h 4062"/>
                <a:gd name="T10" fmla="*/ 0 w 4470"/>
                <a:gd name="T11" fmla="*/ 0 h 4062"/>
                <a:gd name="T12" fmla="*/ 0 60000 65536"/>
                <a:gd name="T13" fmla="*/ 0 60000 65536"/>
                <a:gd name="T14" fmla="*/ 0 60000 65536"/>
                <a:gd name="T15" fmla="*/ 0 60000 65536"/>
                <a:gd name="T16" fmla="*/ 0 60000 65536"/>
                <a:gd name="T17" fmla="*/ 0 60000 65536"/>
                <a:gd name="T18" fmla="*/ 0 w 4470"/>
                <a:gd name="T19" fmla="*/ 0 h 4062"/>
                <a:gd name="T20" fmla="*/ 4470 w 4470"/>
                <a:gd name="T21" fmla="*/ 4062 h 4062"/>
              </a:gdLst>
              <a:ahLst/>
              <a:cxnLst>
                <a:cxn ang="T12">
                  <a:pos x="T0" y="T1"/>
                </a:cxn>
                <a:cxn ang="T13">
                  <a:pos x="T2" y="T3"/>
                </a:cxn>
                <a:cxn ang="T14">
                  <a:pos x="T4" y="T5"/>
                </a:cxn>
                <a:cxn ang="T15">
                  <a:pos x="T6" y="T7"/>
                </a:cxn>
                <a:cxn ang="T16">
                  <a:pos x="T8" y="T9"/>
                </a:cxn>
                <a:cxn ang="T17">
                  <a:pos x="T10" y="T11"/>
                </a:cxn>
              </a:cxnLst>
              <a:rect l="T18" t="T19" r="T20" b="T21"/>
              <a:pathLst>
                <a:path w="4470" h="4062">
                  <a:moveTo>
                    <a:pt x="0" y="0"/>
                  </a:moveTo>
                  <a:lnTo>
                    <a:pt x="4470" y="0"/>
                  </a:lnTo>
                  <a:lnTo>
                    <a:pt x="4470" y="4058"/>
                  </a:lnTo>
                  <a:lnTo>
                    <a:pt x="4" y="4062"/>
                  </a:lnTo>
                  <a:lnTo>
                    <a:pt x="0" y="0"/>
                  </a:lnTo>
                  <a:close/>
                </a:path>
              </a:pathLst>
            </a:custGeom>
            <a:solidFill>
              <a:srgbClr val="E0014A"/>
            </a:solidFill>
            <a:ln w="9525">
              <a:noFill/>
              <a:round/>
              <a:headEnd/>
              <a:tailEnd/>
            </a:ln>
          </p:spPr>
          <p:txBody>
            <a:bodyPr/>
            <a:lstStyle/>
            <a:p>
              <a:pPr algn="ctr"/>
              <a:endParaRPr lang="en-US"/>
            </a:p>
          </p:txBody>
        </p:sp>
        <p:sp>
          <p:nvSpPr>
            <p:cNvPr id="17415" name="Freeform 7"/>
            <p:cNvSpPr>
              <a:spLocks/>
            </p:cNvSpPr>
            <p:nvPr/>
          </p:nvSpPr>
          <p:spPr bwMode="auto">
            <a:xfrm flipH="1">
              <a:off x="372" y="2361"/>
              <a:ext cx="1208" cy="1593"/>
            </a:xfrm>
            <a:custGeom>
              <a:avLst/>
              <a:gdLst>
                <a:gd name="T0" fmla="*/ 78 w 2415"/>
                <a:gd name="T1" fmla="*/ 681 h 3186"/>
                <a:gd name="T2" fmla="*/ 7 w 2415"/>
                <a:gd name="T3" fmla="*/ 524 h 3186"/>
                <a:gd name="T4" fmla="*/ 0 w 2415"/>
                <a:gd name="T5" fmla="*/ 447 h 3186"/>
                <a:gd name="T6" fmla="*/ 58 w 2415"/>
                <a:gd name="T7" fmla="*/ 401 h 3186"/>
                <a:gd name="T8" fmla="*/ 143 w 2415"/>
                <a:gd name="T9" fmla="*/ 388 h 3186"/>
                <a:gd name="T10" fmla="*/ 149 w 2415"/>
                <a:gd name="T11" fmla="*/ 291 h 3186"/>
                <a:gd name="T12" fmla="*/ 226 w 2415"/>
                <a:gd name="T13" fmla="*/ 239 h 3186"/>
                <a:gd name="T14" fmla="*/ 284 w 2415"/>
                <a:gd name="T15" fmla="*/ 219 h 3186"/>
                <a:gd name="T16" fmla="*/ 303 w 2415"/>
                <a:gd name="T17" fmla="*/ 109 h 3186"/>
                <a:gd name="T18" fmla="*/ 381 w 2415"/>
                <a:gd name="T19" fmla="*/ 65 h 3186"/>
                <a:gd name="T20" fmla="*/ 472 w 2415"/>
                <a:gd name="T21" fmla="*/ 51 h 3186"/>
                <a:gd name="T22" fmla="*/ 589 w 2415"/>
                <a:gd name="T23" fmla="*/ 0 h 3186"/>
                <a:gd name="T24" fmla="*/ 737 w 2415"/>
                <a:gd name="T25" fmla="*/ 0 h 3186"/>
                <a:gd name="T26" fmla="*/ 906 w 2415"/>
                <a:gd name="T27" fmla="*/ 65 h 3186"/>
                <a:gd name="T28" fmla="*/ 951 w 2415"/>
                <a:gd name="T29" fmla="*/ 200 h 3186"/>
                <a:gd name="T30" fmla="*/ 1061 w 2415"/>
                <a:gd name="T31" fmla="*/ 524 h 3186"/>
                <a:gd name="T32" fmla="*/ 1107 w 2415"/>
                <a:gd name="T33" fmla="*/ 700 h 3186"/>
                <a:gd name="T34" fmla="*/ 949 w 2415"/>
                <a:gd name="T35" fmla="*/ 947 h 3186"/>
                <a:gd name="T36" fmla="*/ 1208 w 2415"/>
                <a:gd name="T37" fmla="*/ 1383 h 3186"/>
                <a:gd name="T38" fmla="*/ 1075 w 2415"/>
                <a:gd name="T39" fmla="*/ 1501 h 3186"/>
                <a:gd name="T40" fmla="*/ 855 w 2415"/>
                <a:gd name="T41" fmla="*/ 1572 h 3186"/>
                <a:gd name="T42" fmla="*/ 672 w 2415"/>
                <a:gd name="T43" fmla="*/ 1593 h 3186"/>
                <a:gd name="T44" fmla="*/ 543 w 2415"/>
                <a:gd name="T45" fmla="*/ 1179 h 3186"/>
                <a:gd name="T46" fmla="*/ 265 w 2415"/>
                <a:gd name="T47" fmla="*/ 971 h 3186"/>
                <a:gd name="T48" fmla="*/ 78 w 2415"/>
                <a:gd name="T49" fmla="*/ 681 h 3186"/>
                <a:gd name="T50" fmla="*/ 78 w 2415"/>
                <a:gd name="T51" fmla="*/ 681 h 3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5"/>
                <a:gd name="T79" fmla="*/ 0 h 3186"/>
                <a:gd name="T80" fmla="*/ 2415 w 2415"/>
                <a:gd name="T81" fmla="*/ 3186 h 3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5" h="3186">
                  <a:moveTo>
                    <a:pt x="156" y="1361"/>
                  </a:moveTo>
                  <a:lnTo>
                    <a:pt x="13" y="1048"/>
                  </a:lnTo>
                  <a:lnTo>
                    <a:pt x="0" y="894"/>
                  </a:lnTo>
                  <a:lnTo>
                    <a:pt x="116" y="802"/>
                  </a:lnTo>
                  <a:lnTo>
                    <a:pt x="285" y="776"/>
                  </a:lnTo>
                  <a:lnTo>
                    <a:pt x="297" y="582"/>
                  </a:lnTo>
                  <a:lnTo>
                    <a:pt x="451" y="479"/>
                  </a:lnTo>
                  <a:lnTo>
                    <a:pt x="568" y="439"/>
                  </a:lnTo>
                  <a:lnTo>
                    <a:pt x="606" y="219"/>
                  </a:lnTo>
                  <a:lnTo>
                    <a:pt x="762" y="130"/>
                  </a:lnTo>
                  <a:lnTo>
                    <a:pt x="943" y="103"/>
                  </a:lnTo>
                  <a:lnTo>
                    <a:pt x="1177" y="0"/>
                  </a:lnTo>
                  <a:lnTo>
                    <a:pt x="1473" y="0"/>
                  </a:lnTo>
                  <a:lnTo>
                    <a:pt x="1812" y="130"/>
                  </a:lnTo>
                  <a:lnTo>
                    <a:pt x="1901" y="401"/>
                  </a:lnTo>
                  <a:lnTo>
                    <a:pt x="2122" y="1048"/>
                  </a:lnTo>
                  <a:lnTo>
                    <a:pt x="2213" y="1399"/>
                  </a:lnTo>
                  <a:lnTo>
                    <a:pt x="1897" y="1895"/>
                  </a:lnTo>
                  <a:lnTo>
                    <a:pt x="2415" y="2766"/>
                  </a:lnTo>
                  <a:lnTo>
                    <a:pt x="2150" y="3002"/>
                  </a:lnTo>
                  <a:lnTo>
                    <a:pt x="1709" y="3144"/>
                  </a:lnTo>
                  <a:lnTo>
                    <a:pt x="1344" y="3186"/>
                  </a:lnTo>
                  <a:lnTo>
                    <a:pt x="1086" y="2357"/>
                  </a:lnTo>
                  <a:lnTo>
                    <a:pt x="530" y="1943"/>
                  </a:lnTo>
                  <a:lnTo>
                    <a:pt x="156" y="1361"/>
                  </a:lnTo>
                  <a:close/>
                </a:path>
              </a:pathLst>
            </a:custGeom>
            <a:solidFill>
              <a:srgbClr val="FFBFBF"/>
            </a:solidFill>
            <a:ln w="9525">
              <a:noFill/>
              <a:round/>
              <a:headEnd/>
              <a:tailEnd/>
            </a:ln>
          </p:spPr>
          <p:txBody>
            <a:bodyPr/>
            <a:lstStyle/>
            <a:p>
              <a:pPr algn="ctr"/>
              <a:endParaRPr lang="en-US"/>
            </a:p>
          </p:txBody>
        </p:sp>
        <p:sp>
          <p:nvSpPr>
            <p:cNvPr id="17416" name="Freeform 8"/>
            <p:cNvSpPr>
              <a:spLocks/>
            </p:cNvSpPr>
            <p:nvPr/>
          </p:nvSpPr>
          <p:spPr bwMode="auto">
            <a:xfrm flipH="1">
              <a:off x="-16" y="1798"/>
              <a:ext cx="2235" cy="1155"/>
            </a:xfrm>
            <a:custGeom>
              <a:avLst/>
              <a:gdLst>
                <a:gd name="T0" fmla="*/ 0 w 4470"/>
                <a:gd name="T1" fmla="*/ 1155 h 2311"/>
                <a:gd name="T2" fmla="*/ 0 w 4470"/>
                <a:gd name="T3" fmla="*/ 0 h 2311"/>
                <a:gd name="T4" fmla="*/ 2235 w 4470"/>
                <a:gd name="T5" fmla="*/ 0 h 2311"/>
                <a:gd name="T6" fmla="*/ 2235 w 4470"/>
                <a:gd name="T7" fmla="*/ 294 h 2311"/>
                <a:gd name="T8" fmla="*/ 2088 w 4470"/>
                <a:gd name="T9" fmla="*/ 168 h 2311"/>
                <a:gd name="T10" fmla="*/ 1929 w 4470"/>
                <a:gd name="T11" fmla="*/ 139 h 2311"/>
                <a:gd name="T12" fmla="*/ 1737 w 4470"/>
                <a:gd name="T13" fmla="*/ 164 h 2311"/>
                <a:gd name="T14" fmla="*/ 1611 w 4470"/>
                <a:gd name="T15" fmla="*/ 239 h 2311"/>
                <a:gd name="T16" fmla="*/ 1583 w 4470"/>
                <a:gd name="T17" fmla="*/ 106 h 2311"/>
                <a:gd name="T18" fmla="*/ 1511 w 4470"/>
                <a:gd name="T19" fmla="*/ 335 h 2311"/>
                <a:gd name="T20" fmla="*/ 1453 w 4470"/>
                <a:gd name="T21" fmla="*/ 122 h 2311"/>
                <a:gd name="T22" fmla="*/ 1373 w 4470"/>
                <a:gd name="T23" fmla="*/ 453 h 2311"/>
                <a:gd name="T24" fmla="*/ 1290 w 4470"/>
                <a:gd name="T25" fmla="*/ 127 h 2311"/>
                <a:gd name="T26" fmla="*/ 1239 w 4470"/>
                <a:gd name="T27" fmla="*/ 478 h 2311"/>
                <a:gd name="T28" fmla="*/ 1130 w 4470"/>
                <a:gd name="T29" fmla="*/ 127 h 2311"/>
                <a:gd name="T30" fmla="*/ 1081 w 4470"/>
                <a:gd name="T31" fmla="*/ 502 h 2311"/>
                <a:gd name="T32" fmla="*/ 956 w 4470"/>
                <a:gd name="T33" fmla="*/ 110 h 2311"/>
                <a:gd name="T34" fmla="*/ 951 w 4470"/>
                <a:gd name="T35" fmla="*/ 549 h 2311"/>
                <a:gd name="T36" fmla="*/ 700 w 4470"/>
                <a:gd name="T37" fmla="*/ 118 h 2311"/>
                <a:gd name="T38" fmla="*/ 855 w 4470"/>
                <a:gd name="T39" fmla="*/ 632 h 2311"/>
                <a:gd name="T40" fmla="*/ 413 w 4470"/>
                <a:gd name="T41" fmla="*/ 159 h 2311"/>
                <a:gd name="T42" fmla="*/ 700 w 4470"/>
                <a:gd name="T43" fmla="*/ 690 h 2311"/>
                <a:gd name="T44" fmla="*/ 234 w 4470"/>
                <a:gd name="T45" fmla="*/ 277 h 2311"/>
                <a:gd name="T46" fmla="*/ 621 w 4470"/>
                <a:gd name="T47" fmla="*/ 811 h 2311"/>
                <a:gd name="T48" fmla="*/ 133 w 4470"/>
                <a:gd name="T49" fmla="*/ 473 h 2311"/>
                <a:gd name="T50" fmla="*/ 571 w 4470"/>
                <a:gd name="T51" fmla="*/ 946 h 2311"/>
                <a:gd name="T52" fmla="*/ 100 w 4470"/>
                <a:gd name="T53" fmla="*/ 749 h 2311"/>
                <a:gd name="T54" fmla="*/ 475 w 4470"/>
                <a:gd name="T55" fmla="*/ 1054 h 2311"/>
                <a:gd name="T56" fmla="*/ 178 w 4470"/>
                <a:gd name="T57" fmla="*/ 1051 h 2311"/>
                <a:gd name="T58" fmla="*/ 0 w 4470"/>
                <a:gd name="T59" fmla="*/ 1155 h 2311"/>
                <a:gd name="T60" fmla="*/ 0 w 4470"/>
                <a:gd name="T61" fmla="*/ 1155 h 23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0"/>
                <a:gd name="T94" fmla="*/ 0 h 2311"/>
                <a:gd name="T95" fmla="*/ 4470 w 4470"/>
                <a:gd name="T96" fmla="*/ 2311 h 23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0" h="2311">
                  <a:moveTo>
                    <a:pt x="0" y="2311"/>
                  </a:moveTo>
                  <a:lnTo>
                    <a:pt x="0" y="0"/>
                  </a:lnTo>
                  <a:lnTo>
                    <a:pt x="4470" y="0"/>
                  </a:lnTo>
                  <a:lnTo>
                    <a:pt x="4470" y="589"/>
                  </a:lnTo>
                  <a:lnTo>
                    <a:pt x="4175" y="336"/>
                  </a:lnTo>
                  <a:lnTo>
                    <a:pt x="3858" y="279"/>
                  </a:lnTo>
                  <a:lnTo>
                    <a:pt x="3474" y="328"/>
                  </a:lnTo>
                  <a:lnTo>
                    <a:pt x="3223" y="479"/>
                  </a:lnTo>
                  <a:lnTo>
                    <a:pt x="3166" y="212"/>
                  </a:lnTo>
                  <a:lnTo>
                    <a:pt x="3023" y="670"/>
                  </a:lnTo>
                  <a:lnTo>
                    <a:pt x="2907" y="245"/>
                  </a:lnTo>
                  <a:lnTo>
                    <a:pt x="2747" y="906"/>
                  </a:lnTo>
                  <a:lnTo>
                    <a:pt x="2580" y="254"/>
                  </a:lnTo>
                  <a:lnTo>
                    <a:pt x="2479" y="956"/>
                  </a:lnTo>
                  <a:lnTo>
                    <a:pt x="2261" y="254"/>
                  </a:lnTo>
                  <a:lnTo>
                    <a:pt x="2162" y="1005"/>
                  </a:lnTo>
                  <a:lnTo>
                    <a:pt x="1913" y="220"/>
                  </a:lnTo>
                  <a:lnTo>
                    <a:pt x="1903" y="1098"/>
                  </a:lnTo>
                  <a:lnTo>
                    <a:pt x="1401" y="237"/>
                  </a:lnTo>
                  <a:lnTo>
                    <a:pt x="1711" y="1265"/>
                  </a:lnTo>
                  <a:lnTo>
                    <a:pt x="827" y="319"/>
                  </a:lnTo>
                  <a:lnTo>
                    <a:pt x="1401" y="1381"/>
                  </a:lnTo>
                  <a:lnTo>
                    <a:pt x="468" y="555"/>
                  </a:lnTo>
                  <a:lnTo>
                    <a:pt x="1243" y="1623"/>
                  </a:lnTo>
                  <a:lnTo>
                    <a:pt x="266" y="946"/>
                  </a:lnTo>
                  <a:lnTo>
                    <a:pt x="1143" y="1893"/>
                  </a:lnTo>
                  <a:lnTo>
                    <a:pt x="200" y="1499"/>
                  </a:lnTo>
                  <a:lnTo>
                    <a:pt x="951" y="2109"/>
                  </a:lnTo>
                  <a:lnTo>
                    <a:pt x="357" y="2102"/>
                  </a:lnTo>
                  <a:lnTo>
                    <a:pt x="0" y="2311"/>
                  </a:lnTo>
                  <a:close/>
                </a:path>
              </a:pathLst>
            </a:cu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9525">
              <a:noFill/>
              <a:round/>
              <a:headEnd/>
              <a:tailEnd/>
            </a:ln>
          </p:spPr>
          <p:txBody>
            <a:bodyPr/>
            <a:lstStyle/>
            <a:p>
              <a:pPr algn="ctr"/>
              <a:endParaRPr lang="en-US"/>
            </a:p>
          </p:txBody>
        </p:sp>
        <p:sp>
          <p:nvSpPr>
            <p:cNvPr id="17417" name="Freeform 9"/>
            <p:cNvSpPr>
              <a:spLocks/>
            </p:cNvSpPr>
            <p:nvPr/>
          </p:nvSpPr>
          <p:spPr bwMode="auto">
            <a:xfrm flipH="1">
              <a:off x="1049" y="3467"/>
              <a:ext cx="576" cy="356"/>
            </a:xfrm>
            <a:custGeom>
              <a:avLst/>
              <a:gdLst>
                <a:gd name="T0" fmla="*/ 0 w 1152"/>
                <a:gd name="T1" fmla="*/ 356 h 711"/>
                <a:gd name="T2" fmla="*/ 113 w 1152"/>
                <a:gd name="T3" fmla="*/ 267 h 711"/>
                <a:gd name="T4" fmla="*/ 204 w 1152"/>
                <a:gd name="T5" fmla="*/ 0 h 711"/>
                <a:gd name="T6" fmla="*/ 221 w 1152"/>
                <a:gd name="T7" fmla="*/ 239 h 711"/>
                <a:gd name="T8" fmla="*/ 296 w 1152"/>
                <a:gd name="T9" fmla="*/ 13 h 711"/>
                <a:gd name="T10" fmla="*/ 321 w 1152"/>
                <a:gd name="T11" fmla="*/ 251 h 711"/>
                <a:gd name="T12" fmla="*/ 384 w 1152"/>
                <a:gd name="T13" fmla="*/ 42 h 711"/>
                <a:gd name="T14" fmla="*/ 434 w 1152"/>
                <a:gd name="T15" fmla="*/ 239 h 711"/>
                <a:gd name="T16" fmla="*/ 464 w 1152"/>
                <a:gd name="T17" fmla="*/ 100 h 711"/>
                <a:gd name="T18" fmla="*/ 576 w 1152"/>
                <a:gd name="T19" fmla="*/ 356 h 711"/>
                <a:gd name="T20" fmla="*/ 0 w 1152"/>
                <a:gd name="T21" fmla="*/ 356 h 711"/>
                <a:gd name="T22" fmla="*/ 0 w 1152"/>
                <a:gd name="T23" fmla="*/ 356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711"/>
                <a:gd name="T38" fmla="*/ 1152 w 1152"/>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711">
                  <a:moveTo>
                    <a:pt x="0" y="711"/>
                  </a:moveTo>
                  <a:lnTo>
                    <a:pt x="226" y="534"/>
                  </a:lnTo>
                  <a:lnTo>
                    <a:pt x="408" y="0"/>
                  </a:lnTo>
                  <a:lnTo>
                    <a:pt x="443" y="477"/>
                  </a:lnTo>
                  <a:lnTo>
                    <a:pt x="593" y="25"/>
                  </a:lnTo>
                  <a:lnTo>
                    <a:pt x="642" y="502"/>
                  </a:lnTo>
                  <a:lnTo>
                    <a:pt x="768" y="83"/>
                  </a:lnTo>
                  <a:lnTo>
                    <a:pt x="869" y="477"/>
                  </a:lnTo>
                  <a:lnTo>
                    <a:pt x="928" y="199"/>
                  </a:lnTo>
                  <a:lnTo>
                    <a:pt x="1152" y="711"/>
                  </a:lnTo>
                  <a:lnTo>
                    <a:pt x="0" y="711"/>
                  </a:lnTo>
                  <a:close/>
                </a:path>
              </a:pathLst>
            </a:custGeom>
            <a:solidFill>
              <a:srgbClr val="000066"/>
            </a:solidFill>
            <a:ln w="9525">
              <a:noFill/>
              <a:round/>
              <a:headEnd/>
              <a:tailEnd/>
            </a:ln>
          </p:spPr>
          <p:txBody>
            <a:bodyPr/>
            <a:lstStyle/>
            <a:p>
              <a:pPr algn="ctr"/>
              <a:endParaRPr lang="en-US"/>
            </a:p>
          </p:txBody>
        </p:sp>
        <p:sp>
          <p:nvSpPr>
            <p:cNvPr id="17418" name="Freeform 10"/>
            <p:cNvSpPr>
              <a:spLocks/>
            </p:cNvSpPr>
            <p:nvPr/>
          </p:nvSpPr>
          <p:spPr bwMode="auto">
            <a:xfrm flipH="1">
              <a:off x="-9" y="2748"/>
              <a:ext cx="478" cy="1075"/>
            </a:xfrm>
            <a:custGeom>
              <a:avLst/>
              <a:gdLst>
                <a:gd name="T0" fmla="*/ 478 w 956"/>
                <a:gd name="T1" fmla="*/ 0 h 2150"/>
                <a:gd name="T2" fmla="*/ 385 w 956"/>
                <a:gd name="T3" fmla="*/ 92 h 2150"/>
                <a:gd name="T4" fmla="*/ 235 w 956"/>
                <a:gd name="T5" fmla="*/ 125 h 2150"/>
                <a:gd name="T6" fmla="*/ 97 w 956"/>
                <a:gd name="T7" fmla="*/ 118 h 2150"/>
                <a:gd name="T8" fmla="*/ 305 w 956"/>
                <a:gd name="T9" fmla="*/ 214 h 2150"/>
                <a:gd name="T10" fmla="*/ 97 w 956"/>
                <a:gd name="T11" fmla="*/ 214 h 2150"/>
                <a:gd name="T12" fmla="*/ 381 w 956"/>
                <a:gd name="T13" fmla="*/ 397 h 2150"/>
                <a:gd name="T14" fmla="*/ 80 w 956"/>
                <a:gd name="T15" fmla="*/ 339 h 2150"/>
                <a:gd name="T16" fmla="*/ 389 w 956"/>
                <a:gd name="T17" fmla="*/ 615 h 2150"/>
                <a:gd name="T18" fmla="*/ 55 w 956"/>
                <a:gd name="T19" fmla="*/ 468 h 2150"/>
                <a:gd name="T20" fmla="*/ 368 w 956"/>
                <a:gd name="T21" fmla="*/ 853 h 2150"/>
                <a:gd name="T22" fmla="*/ 0 w 956"/>
                <a:gd name="T23" fmla="*/ 580 h 2150"/>
                <a:gd name="T24" fmla="*/ 235 w 956"/>
                <a:gd name="T25" fmla="*/ 965 h 2150"/>
                <a:gd name="T26" fmla="*/ 213 w 956"/>
                <a:gd name="T27" fmla="*/ 1075 h 2150"/>
                <a:gd name="T28" fmla="*/ 478 w 956"/>
                <a:gd name="T29" fmla="*/ 1075 h 2150"/>
                <a:gd name="T30" fmla="*/ 478 w 956"/>
                <a:gd name="T31" fmla="*/ 0 h 2150"/>
                <a:gd name="T32" fmla="*/ 478 w 956"/>
                <a:gd name="T33" fmla="*/ 0 h 2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6"/>
                <a:gd name="T52" fmla="*/ 0 h 2150"/>
                <a:gd name="T53" fmla="*/ 956 w 956"/>
                <a:gd name="T54" fmla="*/ 2150 h 2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6" h="2150">
                  <a:moveTo>
                    <a:pt x="956" y="0"/>
                  </a:moveTo>
                  <a:lnTo>
                    <a:pt x="770" y="184"/>
                  </a:lnTo>
                  <a:lnTo>
                    <a:pt x="469" y="251"/>
                  </a:lnTo>
                  <a:lnTo>
                    <a:pt x="194" y="236"/>
                  </a:lnTo>
                  <a:lnTo>
                    <a:pt x="610" y="428"/>
                  </a:lnTo>
                  <a:lnTo>
                    <a:pt x="194" y="428"/>
                  </a:lnTo>
                  <a:lnTo>
                    <a:pt x="762" y="794"/>
                  </a:lnTo>
                  <a:lnTo>
                    <a:pt x="159" y="679"/>
                  </a:lnTo>
                  <a:lnTo>
                    <a:pt x="777" y="1230"/>
                  </a:lnTo>
                  <a:lnTo>
                    <a:pt x="110" y="937"/>
                  </a:lnTo>
                  <a:lnTo>
                    <a:pt x="735" y="1707"/>
                  </a:lnTo>
                  <a:lnTo>
                    <a:pt x="0" y="1161"/>
                  </a:lnTo>
                  <a:lnTo>
                    <a:pt x="469" y="1931"/>
                  </a:lnTo>
                  <a:lnTo>
                    <a:pt x="426" y="2150"/>
                  </a:lnTo>
                  <a:lnTo>
                    <a:pt x="956" y="2150"/>
                  </a:lnTo>
                  <a:lnTo>
                    <a:pt x="956" y="0"/>
                  </a:lnTo>
                  <a:close/>
                </a:path>
              </a:pathLst>
            </a:custGeom>
            <a:solidFill>
              <a:srgbClr val="000066"/>
            </a:solidFill>
            <a:ln w="9525">
              <a:noFill/>
              <a:round/>
              <a:headEnd/>
              <a:tailEnd/>
            </a:ln>
          </p:spPr>
          <p:txBody>
            <a:bodyPr/>
            <a:lstStyle/>
            <a:p>
              <a:pPr algn="ctr"/>
              <a:endParaRPr lang="en-US"/>
            </a:p>
          </p:txBody>
        </p:sp>
        <p:sp>
          <p:nvSpPr>
            <p:cNvPr id="17419" name="Freeform 11"/>
            <p:cNvSpPr>
              <a:spLocks/>
            </p:cNvSpPr>
            <p:nvPr/>
          </p:nvSpPr>
          <p:spPr bwMode="auto">
            <a:xfrm flipH="1">
              <a:off x="1314" y="2937"/>
              <a:ext cx="1049" cy="855"/>
            </a:xfrm>
            <a:custGeom>
              <a:avLst/>
              <a:gdLst>
                <a:gd name="T0" fmla="*/ 0 w 2097"/>
                <a:gd name="T1" fmla="*/ 524 h 1711"/>
                <a:gd name="T2" fmla="*/ 26 w 2097"/>
                <a:gd name="T3" fmla="*/ 286 h 1711"/>
                <a:gd name="T4" fmla="*/ 85 w 2097"/>
                <a:gd name="T5" fmla="*/ 137 h 1711"/>
                <a:gd name="T6" fmla="*/ 266 w 2097"/>
                <a:gd name="T7" fmla="*/ 32 h 1711"/>
                <a:gd name="T8" fmla="*/ 441 w 2097"/>
                <a:gd name="T9" fmla="*/ 0 h 1711"/>
                <a:gd name="T10" fmla="*/ 583 w 2097"/>
                <a:gd name="T11" fmla="*/ 12 h 1711"/>
                <a:gd name="T12" fmla="*/ 770 w 2097"/>
                <a:gd name="T13" fmla="*/ 137 h 1711"/>
                <a:gd name="T14" fmla="*/ 784 w 2097"/>
                <a:gd name="T15" fmla="*/ 176 h 1711"/>
                <a:gd name="T16" fmla="*/ 906 w 2097"/>
                <a:gd name="T17" fmla="*/ 78 h 1711"/>
                <a:gd name="T18" fmla="*/ 978 w 2097"/>
                <a:gd name="T19" fmla="*/ 104 h 1711"/>
                <a:gd name="T20" fmla="*/ 1049 w 2097"/>
                <a:gd name="T21" fmla="*/ 222 h 1711"/>
                <a:gd name="T22" fmla="*/ 1009 w 2097"/>
                <a:gd name="T23" fmla="*/ 324 h 1711"/>
                <a:gd name="T24" fmla="*/ 894 w 2097"/>
                <a:gd name="T25" fmla="*/ 363 h 1711"/>
                <a:gd name="T26" fmla="*/ 790 w 2097"/>
                <a:gd name="T27" fmla="*/ 616 h 1711"/>
                <a:gd name="T28" fmla="*/ 622 w 2097"/>
                <a:gd name="T29" fmla="*/ 791 h 1711"/>
                <a:gd name="T30" fmla="*/ 415 w 2097"/>
                <a:gd name="T31" fmla="*/ 855 h 1711"/>
                <a:gd name="T32" fmla="*/ 182 w 2097"/>
                <a:gd name="T33" fmla="*/ 797 h 1711"/>
                <a:gd name="T34" fmla="*/ 72 w 2097"/>
                <a:gd name="T35" fmla="*/ 674 h 1711"/>
                <a:gd name="T36" fmla="*/ 0 w 2097"/>
                <a:gd name="T37" fmla="*/ 524 h 1711"/>
                <a:gd name="T38" fmla="*/ 0 w 2097"/>
                <a:gd name="T39" fmla="*/ 524 h 1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7"/>
                <a:gd name="T61" fmla="*/ 0 h 1711"/>
                <a:gd name="T62" fmla="*/ 2097 w 2097"/>
                <a:gd name="T63" fmla="*/ 1711 h 1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7" h="1711">
                  <a:moveTo>
                    <a:pt x="0" y="1049"/>
                  </a:moveTo>
                  <a:lnTo>
                    <a:pt x="52" y="572"/>
                  </a:lnTo>
                  <a:lnTo>
                    <a:pt x="169" y="274"/>
                  </a:lnTo>
                  <a:lnTo>
                    <a:pt x="531" y="65"/>
                  </a:lnTo>
                  <a:lnTo>
                    <a:pt x="881" y="0"/>
                  </a:lnTo>
                  <a:lnTo>
                    <a:pt x="1166" y="25"/>
                  </a:lnTo>
                  <a:lnTo>
                    <a:pt x="1540" y="274"/>
                  </a:lnTo>
                  <a:lnTo>
                    <a:pt x="1567" y="352"/>
                  </a:lnTo>
                  <a:lnTo>
                    <a:pt x="1812" y="156"/>
                  </a:lnTo>
                  <a:lnTo>
                    <a:pt x="1955" y="209"/>
                  </a:lnTo>
                  <a:lnTo>
                    <a:pt x="2097" y="445"/>
                  </a:lnTo>
                  <a:lnTo>
                    <a:pt x="2018" y="648"/>
                  </a:lnTo>
                  <a:lnTo>
                    <a:pt x="1787" y="726"/>
                  </a:lnTo>
                  <a:lnTo>
                    <a:pt x="1580" y="1232"/>
                  </a:lnTo>
                  <a:lnTo>
                    <a:pt x="1244" y="1582"/>
                  </a:lnTo>
                  <a:lnTo>
                    <a:pt x="829" y="1711"/>
                  </a:lnTo>
                  <a:lnTo>
                    <a:pt x="363" y="1595"/>
                  </a:lnTo>
                  <a:lnTo>
                    <a:pt x="143" y="1348"/>
                  </a:lnTo>
                  <a:lnTo>
                    <a:pt x="0" y="1049"/>
                  </a:lnTo>
                  <a:close/>
                </a:path>
              </a:pathLst>
            </a:custGeom>
            <a:solidFill>
              <a:srgbClr val="B8B8D9"/>
            </a:solidFill>
            <a:ln w="9525">
              <a:noFill/>
              <a:round/>
              <a:headEnd/>
              <a:tailEnd/>
            </a:ln>
          </p:spPr>
          <p:txBody>
            <a:bodyPr/>
            <a:lstStyle/>
            <a:p>
              <a:pPr algn="ctr"/>
              <a:endParaRPr lang="en-US"/>
            </a:p>
          </p:txBody>
        </p:sp>
        <p:sp>
          <p:nvSpPr>
            <p:cNvPr id="17420" name="Freeform 12"/>
            <p:cNvSpPr>
              <a:spLocks/>
            </p:cNvSpPr>
            <p:nvPr/>
          </p:nvSpPr>
          <p:spPr bwMode="auto">
            <a:xfrm flipH="1">
              <a:off x="-90" y="2025"/>
              <a:ext cx="764" cy="705"/>
            </a:xfrm>
            <a:custGeom>
              <a:avLst/>
              <a:gdLst>
                <a:gd name="T0" fmla="*/ 0 w 1527"/>
                <a:gd name="T1" fmla="*/ 343 h 1411"/>
                <a:gd name="T2" fmla="*/ 6 w 1527"/>
                <a:gd name="T3" fmla="*/ 213 h 1411"/>
                <a:gd name="T4" fmla="*/ 110 w 1527"/>
                <a:gd name="T5" fmla="*/ 51 h 1411"/>
                <a:gd name="T6" fmla="*/ 278 w 1527"/>
                <a:gd name="T7" fmla="*/ 0 h 1411"/>
                <a:gd name="T8" fmla="*/ 459 w 1527"/>
                <a:gd name="T9" fmla="*/ 0 h 1411"/>
                <a:gd name="T10" fmla="*/ 683 w 1527"/>
                <a:gd name="T11" fmla="*/ 90 h 1411"/>
                <a:gd name="T12" fmla="*/ 764 w 1527"/>
                <a:gd name="T13" fmla="*/ 297 h 1411"/>
                <a:gd name="T14" fmla="*/ 731 w 1527"/>
                <a:gd name="T15" fmla="*/ 505 h 1411"/>
                <a:gd name="T16" fmla="*/ 524 w 1527"/>
                <a:gd name="T17" fmla="*/ 685 h 1411"/>
                <a:gd name="T18" fmla="*/ 298 w 1527"/>
                <a:gd name="T19" fmla="*/ 685 h 1411"/>
                <a:gd name="T20" fmla="*/ 90 w 1527"/>
                <a:gd name="T21" fmla="*/ 705 h 1411"/>
                <a:gd name="T22" fmla="*/ 0 w 1527"/>
                <a:gd name="T23" fmla="*/ 401 h 1411"/>
                <a:gd name="T24" fmla="*/ 0 w 1527"/>
                <a:gd name="T25" fmla="*/ 343 h 1411"/>
                <a:gd name="T26" fmla="*/ 0 w 1527"/>
                <a:gd name="T27" fmla="*/ 343 h 1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7"/>
                <a:gd name="T43" fmla="*/ 0 h 1411"/>
                <a:gd name="T44" fmla="*/ 1527 w 1527"/>
                <a:gd name="T45" fmla="*/ 1411 h 1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7" h="1411">
                  <a:moveTo>
                    <a:pt x="0" y="687"/>
                  </a:moveTo>
                  <a:lnTo>
                    <a:pt x="11" y="426"/>
                  </a:lnTo>
                  <a:lnTo>
                    <a:pt x="219" y="103"/>
                  </a:lnTo>
                  <a:lnTo>
                    <a:pt x="555" y="0"/>
                  </a:lnTo>
                  <a:lnTo>
                    <a:pt x="918" y="0"/>
                  </a:lnTo>
                  <a:lnTo>
                    <a:pt x="1365" y="181"/>
                  </a:lnTo>
                  <a:lnTo>
                    <a:pt x="1527" y="595"/>
                  </a:lnTo>
                  <a:lnTo>
                    <a:pt x="1462" y="1010"/>
                  </a:lnTo>
                  <a:lnTo>
                    <a:pt x="1047" y="1371"/>
                  </a:lnTo>
                  <a:lnTo>
                    <a:pt x="595" y="1371"/>
                  </a:lnTo>
                  <a:lnTo>
                    <a:pt x="180" y="1411"/>
                  </a:lnTo>
                  <a:lnTo>
                    <a:pt x="0" y="803"/>
                  </a:lnTo>
                  <a:lnTo>
                    <a:pt x="0" y="687"/>
                  </a:lnTo>
                  <a:close/>
                </a:path>
              </a:pathLst>
            </a:custGeom>
            <a:solidFill>
              <a:srgbClr val="B8B8D9"/>
            </a:solidFill>
            <a:ln w="9525">
              <a:noFill/>
              <a:round/>
              <a:headEnd/>
              <a:tailEnd/>
            </a:ln>
          </p:spPr>
          <p:txBody>
            <a:bodyPr/>
            <a:lstStyle/>
            <a:p>
              <a:pPr algn="ctr"/>
              <a:endParaRPr lang="en-US"/>
            </a:p>
          </p:txBody>
        </p:sp>
        <p:sp>
          <p:nvSpPr>
            <p:cNvPr id="17421" name="Freeform 13"/>
            <p:cNvSpPr>
              <a:spLocks/>
            </p:cNvSpPr>
            <p:nvPr/>
          </p:nvSpPr>
          <p:spPr bwMode="auto">
            <a:xfrm flipH="1">
              <a:off x="1025" y="2720"/>
              <a:ext cx="590" cy="604"/>
            </a:xfrm>
            <a:custGeom>
              <a:avLst/>
              <a:gdLst>
                <a:gd name="T0" fmla="*/ 158 w 1178"/>
                <a:gd name="T1" fmla="*/ 0 h 1207"/>
                <a:gd name="T2" fmla="*/ 91 w 1178"/>
                <a:gd name="T3" fmla="*/ 9 h 1207"/>
                <a:gd name="T4" fmla="*/ 42 w 1178"/>
                <a:gd name="T5" fmla="*/ 51 h 1207"/>
                <a:gd name="T6" fmla="*/ 0 w 1178"/>
                <a:gd name="T7" fmla="*/ 113 h 1207"/>
                <a:gd name="T8" fmla="*/ 16 w 1178"/>
                <a:gd name="T9" fmla="*/ 171 h 1207"/>
                <a:gd name="T10" fmla="*/ 77 w 1178"/>
                <a:gd name="T11" fmla="*/ 373 h 1207"/>
                <a:gd name="T12" fmla="*/ 165 w 1178"/>
                <a:gd name="T13" fmla="*/ 317 h 1207"/>
                <a:gd name="T14" fmla="*/ 205 w 1178"/>
                <a:gd name="T15" fmla="*/ 328 h 1207"/>
                <a:gd name="T16" fmla="*/ 242 w 1178"/>
                <a:gd name="T17" fmla="*/ 377 h 1207"/>
                <a:gd name="T18" fmla="*/ 248 w 1178"/>
                <a:gd name="T19" fmla="*/ 459 h 1207"/>
                <a:gd name="T20" fmla="*/ 116 w 1178"/>
                <a:gd name="T21" fmla="*/ 516 h 1207"/>
                <a:gd name="T22" fmla="*/ 165 w 1178"/>
                <a:gd name="T23" fmla="*/ 604 h 1207"/>
                <a:gd name="T24" fmla="*/ 332 w 1178"/>
                <a:gd name="T25" fmla="*/ 493 h 1207"/>
                <a:gd name="T26" fmla="*/ 442 w 1178"/>
                <a:gd name="T27" fmla="*/ 513 h 1207"/>
                <a:gd name="T28" fmla="*/ 590 w 1178"/>
                <a:gd name="T29" fmla="*/ 451 h 1207"/>
                <a:gd name="T30" fmla="*/ 507 w 1178"/>
                <a:gd name="T31" fmla="*/ 396 h 1207"/>
                <a:gd name="T32" fmla="*/ 449 w 1178"/>
                <a:gd name="T33" fmla="*/ 439 h 1207"/>
                <a:gd name="T34" fmla="*/ 378 w 1178"/>
                <a:gd name="T35" fmla="*/ 445 h 1207"/>
                <a:gd name="T36" fmla="*/ 315 w 1178"/>
                <a:gd name="T37" fmla="*/ 405 h 1207"/>
                <a:gd name="T38" fmla="*/ 266 w 1178"/>
                <a:gd name="T39" fmla="*/ 304 h 1207"/>
                <a:gd name="T40" fmla="*/ 165 w 1178"/>
                <a:gd name="T41" fmla="*/ 224 h 1207"/>
                <a:gd name="T42" fmla="*/ 120 w 1178"/>
                <a:gd name="T43" fmla="*/ 250 h 1207"/>
                <a:gd name="T44" fmla="*/ 67 w 1178"/>
                <a:gd name="T45" fmla="*/ 175 h 1207"/>
                <a:gd name="T46" fmla="*/ 54 w 1178"/>
                <a:gd name="T47" fmla="*/ 121 h 1207"/>
                <a:gd name="T48" fmla="*/ 83 w 1178"/>
                <a:gd name="T49" fmla="*/ 80 h 1207"/>
                <a:gd name="T50" fmla="*/ 120 w 1178"/>
                <a:gd name="T51" fmla="*/ 47 h 1207"/>
                <a:gd name="T52" fmla="*/ 196 w 1178"/>
                <a:gd name="T53" fmla="*/ 37 h 1207"/>
                <a:gd name="T54" fmla="*/ 158 w 1178"/>
                <a:gd name="T55" fmla="*/ 0 h 1207"/>
                <a:gd name="T56" fmla="*/ 158 w 1178"/>
                <a:gd name="T57" fmla="*/ 0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8"/>
                <a:gd name="T88" fmla="*/ 0 h 1207"/>
                <a:gd name="T89" fmla="*/ 1178 w 1178"/>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8" h="1207">
                  <a:moveTo>
                    <a:pt x="315" y="0"/>
                  </a:moveTo>
                  <a:lnTo>
                    <a:pt x="182" y="17"/>
                  </a:lnTo>
                  <a:lnTo>
                    <a:pt x="83" y="101"/>
                  </a:lnTo>
                  <a:lnTo>
                    <a:pt x="0" y="226"/>
                  </a:lnTo>
                  <a:lnTo>
                    <a:pt x="32" y="342"/>
                  </a:lnTo>
                  <a:lnTo>
                    <a:pt x="154" y="745"/>
                  </a:lnTo>
                  <a:lnTo>
                    <a:pt x="330" y="633"/>
                  </a:lnTo>
                  <a:lnTo>
                    <a:pt x="410" y="656"/>
                  </a:lnTo>
                  <a:lnTo>
                    <a:pt x="484" y="753"/>
                  </a:lnTo>
                  <a:lnTo>
                    <a:pt x="496" y="918"/>
                  </a:lnTo>
                  <a:lnTo>
                    <a:pt x="232" y="1032"/>
                  </a:lnTo>
                  <a:lnTo>
                    <a:pt x="330" y="1207"/>
                  </a:lnTo>
                  <a:lnTo>
                    <a:pt x="663" y="986"/>
                  </a:lnTo>
                  <a:lnTo>
                    <a:pt x="882" y="1026"/>
                  </a:lnTo>
                  <a:lnTo>
                    <a:pt x="1178" y="901"/>
                  </a:lnTo>
                  <a:lnTo>
                    <a:pt x="1013" y="791"/>
                  </a:lnTo>
                  <a:lnTo>
                    <a:pt x="897" y="878"/>
                  </a:lnTo>
                  <a:lnTo>
                    <a:pt x="754" y="889"/>
                  </a:lnTo>
                  <a:lnTo>
                    <a:pt x="629" y="810"/>
                  </a:lnTo>
                  <a:lnTo>
                    <a:pt x="532" y="608"/>
                  </a:lnTo>
                  <a:lnTo>
                    <a:pt x="330" y="448"/>
                  </a:lnTo>
                  <a:lnTo>
                    <a:pt x="239" y="500"/>
                  </a:lnTo>
                  <a:lnTo>
                    <a:pt x="133" y="350"/>
                  </a:lnTo>
                  <a:lnTo>
                    <a:pt x="108" y="241"/>
                  </a:lnTo>
                  <a:lnTo>
                    <a:pt x="165" y="159"/>
                  </a:lnTo>
                  <a:lnTo>
                    <a:pt x="239" y="93"/>
                  </a:lnTo>
                  <a:lnTo>
                    <a:pt x="391" y="74"/>
                  </a:lnTo>
                  <a:lnTo>
                    <a:pt x="315" y="0"/>
                  </a:lnTo>
                  <a:close/>
                </a:path>
              </a:pathLst>
            </a:custGeom>
            <a:solidFill>
              <a:srgbClr val="000000"/>
            </a:solidFill>
            <a:ln w="9525">
              <a:noFill/>
              <a:round/>
              <a:headEnd/>
              <a:tailEnd/>
            </a:ln>
          </p:spPr>
          <p:txBody>
            <a:bodyPr/>
            <a:lstStyle/>
            <a:p>
              <a:pPr algn="ctr"/>
              <a:endParaRPr lang="en-US"/>
            </a:p>
          </p:txBody>
        </p:sp>
        <p:sp>
          <p:nvSpPr>
            <p:cNvPr id="17422" name="Freeform 14"/>
            <p:cNvSpPr>
              <a:spLocks/>
            </p:cNvSpPr>
            <p:nvPr/>
          </p:nvSpPr>
          <p:spPr bwMode="auto">
            <a:xfrm flipH="1">
              <a:off x="1100" y="2720"/>
              <a:ext cx="395" cy="474"/>
            </a:xfrm>
            <a:custGeom>
              <a:avLst/>
              <a:gdLst>
                <a:gd name="T0" fmla="*/ 38 w 789"/>
                <a:gd name="T1" fmla="*/ 0 h 946"/>
                <a:gd name="T2" fmla="*/ 226 w 789"/>
                <a:gd name="T3" fmla="*/ 67 h 946"/>
                <a:gd name="T4" fmla="*/ 280 w 789"/>
                <a:gd name="T5" fmla="*/ 126 h 946"/>
                <a:gd name="T6" fmla="*/ 346 w 789"/>
                <a:gd name="T7" fmla="*/ 251 h 946"/>
                <a:gd name="T8" fmla="*/ 392 w 789"/>
                <a:gd name="T9" fmla="*/ 342 h 946"/>
                <a:gd name="T10" fmla="*/ 395 w 789"/>
                <a:gd name="T11" fmla="*/ 428 h 946"/>
                <a:gd name="T12" fmla="*/ 355 w 789"/>
                <a:gd name="T13" fmla="*/ 474 h 946"/>
                <a:gd name="T14" fmla="*/ 306 w 789"/>
                <a:gd name="T15" fmla="*/ 434 h 946"/>
                <a:gd name="T16" fmla="*/ 350 w 789"/>
                <a:gd name="T17" fmla="*/ 368 h 946"/>
                <a:gd name="T18" fmla="*/ 325 w 789"/>
                <a:gd name="T19" fmla="*/ 313 h 946"/>
                <a:gd name="T20" fmla="*/ 292 w 789"/>
                <a:gd name="T21" fmla="*/ 289 h 946"/>
                <a:gd name="T22" fmla="*/ 209 w 789"/>
                <a:gd name="T23" fmla="*/ 338 h 946"/>
                <a:gd name="T24" fmla="*/ 217 w 789"/>
                <a:gd name="T25" fmla="*/ 268 h 946"/>
                <a:gd name="T26" fmla="*/ 147 w 789"/>
                <a:gd name="T27" fmla="*/ 259 h 946"/>
                <a:gd name="T28" fmla="*/ 184 w 789"/>
                <a:gd name="T29" fmla="*/ 191 h 946"/>
                <a:gd name="T30" fmla="*/ 187 w 789"/>
                <a:gd name="T31" fmla="*/ 119 h 946"/>
                <a:gd name="T32" fmla="*/ 0 w 789"/>
                <a:gd name="T33" fmla="*/ 47 h 946"/>
                <a:gd name="T34" fmla="*/ 38 w 789"/>
                <a:gd name="T35" fmla="*/ 0 h 946"/>
                <a:gd name="T36" fmla="*/ 38 w 789"/>
                <a:gd name="T37" fmla="*/ 0 h 9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9"/>
                <a:gd name="T58" fmla="*/ 0 h 946"/>
                <a:gd name="T59" fmla="*/ 789 w 789"/>
                <a:gd name="T60" fmla="*/ 946 h 9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9" h="946">
                  <a:moveTo>
                    <a:pt x="76" y="0"/>
                  </a:moveTo>
                  <a:lnTo>
                    <a:pt x="451" y="133"/>
                  </a:lnTo>
                  <a:lnTo>
                    <a:pt x="559" y="251"/>
                  </a:lnTo>
                  <a:lnTo>
                    <a:pt x="692" y="500"/>
                  </a:lnTo>
                  <a:lnTo>
                    <a:pt x="783" y="682"/>
                  </a:lnTo>
                  <a:lnTo>
                    <a:pt x="789" y="855"/>
                  </a:lnTo>
                  <a:lnTo>
                    <a:pt x="709" y="946"/>
                  </a:lnTo>
                  <a:lnTo>
                    <a:pt x="612" y="867"/>
                  </a:lnTo>
                  <a:lnTo>
                    <a:pt x="700" y="734"/>
                  </a:lnTo>
                  <a:lnTo>
                    <a:pt x="650" y="625"/>
                  </a:lnTo>
                  <a:lnTo>
                    <a:pt x="584" y="576"/>
                  </a:lnTo>
                  <a:lnTo>
                    <a:pt x="417" y="675"/>
                  </a:lnTo>
                  <a:lnTo>
                    <a:pt x="434" y="534"/>
                  </a:lnTo>
                  <a:lnTo>
                    <a:pt x="293" y="517"/>
                  </a:lnTo>
                  <a:lnTo>
                    <a:pt x="367" y="382"/>
                  </a:lnTo>
                  <a:lnTo>
                    <a:pt x="373" y="237"/>
                  </a:lnTo>
                  <a:lnTo>
                    <a:pt x="0" y="93"/>
                  </a:lnTo>
                  <a:lnTo>
                    <a:pt x="76" y="0"/>
                  </a:lnTo>
                  <a:close/>
                </a:path>
              </a:pathLst>
            </a:custGeom>
            <a:solidFill>
              <a:srgbClr val="000000"/>
            </a:solidFill>
            <a:ln w="9525">
              <a:noFill/>
              <a:round/>
              <a:headEnd/>
              <a:tailEnd/>
            </a:ln>
          </p:spPr>
          <p:txBody>
            <a:bodyPr/>
            <a:lstStyle/>
            <a:p>
              <a:pPr algn="ctr"/>
              <a:endParaRPr lang="en-US"/>
            </a:p>
          </p:txBody>
        </p:sp>
        <p:sp>
          <p:nvSpPr>
            <p:cNvPr id="17423" name="Freeform 15"/>
            <p:cNvSpPr>
              <a:spLocks/>
            </p:cNvSpPr>
            <p:nvPr/>
          </p:nvSpPr>
          <p:spPr bwMode="auto">
            <a:xfrm flipH="1">
              <a:off x="904" y="2549"/>
              <a:ext cx="553" cy="634"/>
            </a:xfrm>
            <a:custGeom>
              <a:avLst/>
              <a:gdLst>
                <a:gd name="T0" fmla="*/ 0 w 1107"/>
                <a:gd name="T1" fmla="*/ 171 h 1268"/>
                <a:gd name="T2" fmla="*/ 12 w 1107"/>
                <a:gd name="T3" fmla="*/ 92 h 1268"/>
                <a:gd name="T4" fmla="*/ 54 w 1107"/>
                <a:gd name="T5" fmla="*/ 34 h 1268"/>
                <a:gd name="T6" fmla="*/ 121 w 1107"/>
                <a:gd name="T7" fmla="*/ 0 h 1268"/>
                <a:gd name="T8" fmla="*/ 266 w 1107"/>
                <a:gd name="T9" fmla="*/ 12 h 1268"/>
                <a:gd name="T10" fmla="*/ 399 w 1107"/>
                <a:gd name="T11" fmla="*/ 75 h 1268"/>
                <a:gd name="T12" fmla="*/ 548 w 1107"/>
                <a:gd name="T13" fmla="*/ 337 h 1268"/>
                <a:gd name="T14" fmla="*/ 553 w 1107"/>
                <a:gd name="T15" fmla="*/ 521 h 1268"/>
                <a:gd name="T16" fmla="*/ 490 w 1107"/>
                <a:gd name="T17" fmla="*/ 634 h 1268"/>
                <a:gd name="T18" fmla="*/ 333 w 1107"/>
                <a:gd name="T19" fmla="*/ 625 h 1268"/>
                <a:gd name="T20" fmla="*/ 312 w 1107"/>
                <a:gd name="T21" fmla="*/ 538 h 1268"/>
                <a:gd name="T22" fmla="*/ 381 w 1107"/>
                <a:gd name="T23" fmla="*/ 508 h 1268"/>
                <a:gd name="T24" fmla="*/ 374 w 1107"/>
                <a:gd name="T25" fmla="*/ 426 h 1268"/>
                <a:gd name="T26" fmla="*/ 479 w 1107"/>
                <a:gd name="T27" fmla="*/ 426 h 1268"/>
                <a:gd name="T28" fmla="*/ 474 w 1107"/>
                <a:gd name="T29" fmla="*/ 342 h 1268"/>
                <a:gd name="T30" fmla="*/ 361 w 1107"/>
                <a:gd name="T31" fmla="*/ 362 h 1268"/>
                <a:gd name="T32" fmla="*/ 403 w 1107"/>
                <a:gd name="T33" fmla="*/ 246 h 1268"/>
                <a:gd name="T34" fmla="*/ 296 w 1107"/>
                <a:gd name="T35" fmla="*/ 271 h 1268"/>
                <a:gd name="T36" fmla="*/ 333 w 1107"/>
                <a:gd name="T37" fmla="*/ 192 h 1268"/>
                <a:gd name="T38" fmla="*/ 245 w 1107"/>
                <a:gd name="T39" fmla="*/ 187 h 1268"/>
                <a:gd name="T40" fmla="*/ 333 w 1107"/>
                <a:gd name="T41" fmla="*/ 100 h 1268"/>
                <a:gd name="T42" fmla="*/ 208 w 1107"/>
                <a:gd name="T43" fmla="*/ 57 h 1268"/>
                <a:gd name="T44" fmla="*/ 141 w 1107"/>
                <a:gd name="T45" fmla="*/ 59 h 1268"/>
                <a:gd name="T46" fmla="*/ 79 w 1107"/>
                <a:gd name="T47" fmla="*/ 92 h 1268"/>
                <a:gd name="T48" fmla="*/ 45 w 1107"/>
                <a:gd name="T49" fmla="*/ 142 h 1268"/>
                <a:gd name="T50" fmla="*/ 38 w 1107"/>
                <a:gd name="T51" fmla="*/ 208 h 1268"/>
                <a:gd name="T52" fmla="*/ 0 w 1107"/>
                <a:gd name="T53" fmla="*/ 171 h 1268"/>
                <a:gd name="T54" fmla="*/ 0 w 1107"/>
                <a:gd name="T55" fmla="*/ 171 h 1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7"/>
                <a:gd name="T85" fmla="*/ 0 h 1268"/>
                <a:gd name="T86" fmla="*/ 1107 w 1107"/>
                <a:gd name="T87" fmla="*/ 1268 h 1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7" h="1268">
                  <a:moveTo>
                    <a:pt x="0" y="342"/>
                  </a:moveTo>
                  <a:lnTo>
                    <a:pt x="25" y="184"/>
                  </a:lnTo>
                  <a:lnTo>
                    <a:pt x="109" y="68"/>
                  </a:lnTo>
                  <a:lnTo>
                    <a:pt x="242" y="0"/>
                  </a:lnTo>
                  <a:lnTo>
                    <a:pt x="533" y="24"/>
                  </a:lnTo>
                  <a:lnTo>
                    <a:pt x="799" y="150"/>
                  </a:lnTo>
                  <a:lnTo>
                    <a:pt x="1097" y="674"/>
                  </a:lnTo>
                  <a:lnTo>
                    <a:pt x="1107" y="1041"/>
                  </a:lnTo>
                  <a:lnTo>
                    <a:pt x="981" y="1268"/>
                  </a:lnTo>
                  <a:lnTo>
                    <a:pt x="666" y="1250"/>
                  </a:lnTo>
                  <a:lnTo>
                    <a:pt x="624" y="1076"/>
                  </a:lnTo>
                  <a:lnTo>
                    <a:pt x="763" y="1017"/>
                  </a:lnTo>
                  <a:lnTo>
                    <a:pt x="749" y="853"/>
                  </a:lnTo>
                  <a:lnTo>
                    <a:pt x="958" y="853"/>
                  </a:lnTo>
                  <a:lnTo>
                    <a:pt x="949" y="684"/>
                  </a:lnTo>
                  <a:lnTo>
                    <a:pt x="723" y="724"/>
                  </a:lnTo>
                  <a:lnTo>
                    <a:pt x="806" y="492"/>
                  </a:lnTo>
                  <a:lnTo>
                    <a:pt x="592" y="541"/>
                  </a:lnTo>
                  <a:lnTo>
                    <a:pt x="666" y="384"/>
                  </a:lnTo>
                  <a:lnTo>
                    <a:pt x="491" y="374"/>
                  </a:lnTo>
                  <a:lnTo>
                    <a:pt x="666" y="201"/>
                  </a:lnTo>
                  <a:lnTo>
                    <a:pt x="417" y="114"/>
                  </a:lnTo>
                  <a:lnTo>
                    <a:pt x="283" y="118"/>
                  </a:lnTo>
                  <a:lnTo>
                    <a:pt x="158" y="184"/>
                  </a:lnTo>
                  <a:lnTo>
                    <a:pt x="91" y="283"/>
                  </a:lnTo>
                  <a:lnTo>
                    <a:pt x="76" y="416"/>
                  </a:lnTo>
                  <a:lnTo>
                    <a:pt x="0" y="342"/>
                  </a:lnTo>
                  <a:close/>
                </a:path>
              </a:pathLst>
            </a:custGeom>
            <a:solidFill>
              <a:srgbClr val="000000"/>
            </a:solidFill>
            <a:ln w="9525">
              <a:noFill/>
              <a:round/>
              <a:headEnd/>
              <a:tailEnd/>
            </a:ln>
          </p:spPr>
          <p:txBody>
            <a:bodyPr/>
            <a:lstStyle/>
            <a:p>
              <a:pPr algn="ctr"/>
              <a:endParaRPr lang="en-US"/>
            </a:p>
          </p:txBody>
        </p:sp>
        <p:sp>
          <p:nvSpPr>
            <p:cNvPr id="17424" name="Freeform 16"/>
            <p:cNvSpPr>
              <a:spLocks/>
            </p:cNvSpPr>
            <p:nvPr/>
          </p:nvSpPr>
          <p:spPr bwMode="auto">
            <a:xfrm flipH="1">
              <a:off x="737" y="2396"/>
              <a:ext cx="574" cy="365"/>
            </a:xfrm>
            <a:custGeom>
              <a:avLst/>
              <a:gdLst>
                <a:gd name="T0" fmla="*/ 0 w 1148"/>
                <a:gd name="T1" fmla="*/ 162 h 730"/>
                <a:gd name="T2" fmla="*/ 37 w 1148"/>
                <a:gd name="T3" fmla="*/ 61 h 730"/>
                <a:gd name="T4" fmla="*/ 125 w 1148"/>
                <a:gd name="T5" fmla="*/ 7 h 730"/>
                <a:gd name="T6" fmla="*/ 208 w 1148"/>
                <a:gd name="T7" fmla="*/ 0 h 730"/>
                <a:gd name="T8" fmla="*/ 467 w 1148"/>
                <a:gd name="T9" fmla="*/ 95 h 730"/>
                <a:gd name="T10" fmla="*/ 513 w 1148"/>
                <a:gd name="T11" fmla="*/ 162 h 730"/>
                <a:gd name="T12" fmla="*/ 574 w 1148"/>
                <a:gd name="T13" fmla="*/ 345 h 730"/>
                <a:gd name="T14" fmla="*/ 416 w 1148"/>
                <a:gd name="T15" fmla="*/ 365 h 730"/>
                <a:gd name="T16" fmla="*/ 436 w 1148"/>
                <a:gd name="T17" fmla="*/ 279 h 730"/>
                <a:gd name="T18" fmla="*/ 341 w 1148"/>
                <a:gd name="T19" fmla="*/ 266 h 730"/>
                <a:gd name="T20" fmla="*/ 383 w 1148"/>
                <a:gd name="T21" fmla="*/ 179 h 730"/>
                <a:gd name="T22" fmla="*/ 399 w 1148"/>
                <a:gd name="T23" fmla="*/ 119 h 730"/>
                <a:gd name="T24" fmla="*/ 304 w 1148"/>
                <a:gd name="T25" fmla="*/ 78 h 730"/>
                <a:gd name="T26" fmla="*/ 199 w 1148"/>
                <a:gd name="T27" fmla="*/ 49 h 730"/>
                <a:gd name="T28" fmla="*/ 108 w 1148"/>
                <a:gd name="T29" fmla="*/ 66 h 730"/>
                <a:gd name="T30" fmla="*/ 71 w 1148"/>
                <a:gd name="T31" fmla="*/ 111 h 730"/>
                <a:gd name="T32" fmla="*/ 45 w 1148"/>
                <a:gd name="T33" fmla="*/ 183 h 730"/>
                <a:gd name="T34" fmla="*/ 0 w 1148"/>
                <a:gd name="T35" fmla="*/ 162 h 730"/>
                <a:gd name="T36" fmla="*/ 0 w 1148"/>
                <a:gd name="T37" fmla="*/ 162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30"/>
                <a:gd name="T59" fmla="*/ 1148 w 1148"/>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30">
                  <a:moveTo>
                    <a:pt x="0" y="323"/>
                  </a:moveTo>
                  <a:lnTo>
                    <a:pt x="74" y="123"/>
                  </a:lnTo>
                  <a:lnTo>
                    <a:pt x="251" y="15"/>
                  </a:lnTo>
                  <a:lnTo>
                    <a:pt x="416" y="0"/>
                  </a:lnTo>
                  <a:lnTo>
                    <a:pt x="934" y="190"/>
                  </a:lnTo>
                  <a:lnTo>
                    <a:pt x="1025" y="323"/>
                  </a:lnTo>
                  <a:lnTo>
                    <a:pt x="1148" y="690"/>
                  </a:lnTo>
                  <a:lnTo>
                    <a:pt x="833" y="730"/>
                  </a:lnTo>
                  <a:lnTo>
                    <a:pt x="873" y="557"/>
                  </a:lnTo>
                  <a:lnTo>
                    <a:pt x="683" y="532"/>
                  </a:lnTo>
                  <a:lnTo>
                    <a:pt x="766" y="357"/>
                  </a:lnTo>
                  <a:lnTo>
                    <a:pt x="799" y="239"/>
                  </a:lnTo>
                  <a:lnTo>
                    <a:pt x="609" y="155"/>
                  </a:lnTo>
                  <a:lnTo>
                    <a:pt x="399" y="98"/>
                  </a:lnTo>
                  <a:lnTo>
                    <a:pt x="217" y="131"/>
                  </a:lnTo>
                  <a:lnTo>
                    <a:pt x="141" y="222"/>
                  </a:lnTo>
                  <a:lnTo>
                    <a:pt x="91" y="365"/>
                  </a:lnTo>
                  <a:lnTo>
                    <a:pt x="0" y="323"/>
                  </a:lnTo>
                  <a:close/>
                </a:path>
              </a:pathLst>
            </a:custGeom>
            <a:solidFill>
              <a:srgbClr val="000000"/>
            </a:solidFill>
            <a:ln w="9525">
              <a:noFill/>
              <a:round/>
              <a:headEnd/>
              <a:tailEnd/>
            </a:ln>
          </p:spPr>
          <p:txBody>
            <a:bodyPr/>
            <a:lstStyle/>
            <a:p>
              <a:pPr algn="ctr"/>
              <a:endParaRPr lang="en-US"/>
            </a:p>
          </p:txBody>
        </p:sp>
        <p:sp>
          <p:nvSpPr>
            <p:cNvPr id="17425" name="Freeform 17"/>
            <p:cNvSpPr>
              <a:spLocks/>
            </p:cNvSpPr>
            <p:nvPr/>
          </p:nvSpPr>
          <p:spPr bwMode="auto">
            <a:xfrm flipH="1">
              <a:off x="553" y="2733"/>
              <a:ext cx="529" cy="503"/>
            </a:xfrm>
            <a:custGeom>
              <a:avLst/>
              <a:gdLst>
                <a:gd name="T0" fmla="*/ 166 w 1059"/>
                <a:gd name="T1" fmla="*/ 41 h 1007"/>
                <a:gd name="T2" fmla="*/ 149 w 1059"/>
                <a:gd name="T3" fmla="*/ 100 h 1007"/>
                <a:gd name="T4" fmla="*/ 174 w 1059"/>
                <a:gd name="T5" fmla="*/ 166 h 1007"/>
                <a:gd name="T6" fmla="*/ 254 w 1059"/>
                <a:gd name="T7" fmla="*/ 216 h 1007"/>
                <a:gd name="T8" fmla="*/ 291 w 1059"/>
                <a:gd name="T9" fmla="*/ 237 h 1007"/>
                <a:gd name="T10" fmla="*/ 162 w 1059"/>
                <a:gd name="T11" fmla="*/ 279 h 1007"/>
                <a:gd name="T12" fmla="*/ 0 w 1059"/>
                <a:gd name="T13" fmla="*/ 429 h 1007"/>
                <a:gd name="T14" fmla="*/ 94 w 1059"/>
                <a:gd name="T15" fmla="*/ 455 h 1007"/>
                <a:gd name="T16" fmla="*/ 166 w 1059"/>
                <a:gd name="T17" fmla="*/ 503 h 1007"/>
                <a:gd name="T18" fmla="*/ 182 w 1059"/>
                <a:gd name="T19" fmla="*/ 406 h 1007"/>
                <a:gd name="T20" fmla="*/ 220 w 1059"/>
                <a:gd name="T21" fmla="*/ 341 h 1007"/>
                <a:gd name="T22" fmla="*/ 269 w 1059"/>
                <a:gd name="T23" fmla="*/ 303 h 1007"/>
                <a:gd name="T24" fmla="*/ 308 w 1059"/>
                <a:gd name="T25" fmla="*/ 279 h 1007"/>
                <a:gd name="T26" fmla="*/ 352 w 1059"/>
                <a:gd name="T27" fmla="*/ 267 h 1007"/>
                <a:gd name="T28" fmla="*/ 394 w 1059"/>
                <a:gd name="T29" fmla="*/ 263 h 1007"/>
                <a:gd name="T30" fmla="*/ 454 w 1059"/>
                <a:gd name="T31" fmla="*/ 271 h 1007"/>
                <a:gd name="T32" fmla="*/ 507 w 1059"/>
                <a:gd name="T33" fmla="*/ 301 h 1007"/>
                <a:gd name="T34" fmla="*/ 529 w 1059"/>
                <a:gd name="T35" fmla="*/ 243 h 1007"/>
                <a:gd name="T36" fmla="*/ 414 w 1059"/>
                <a:gd name="T37" fmla="*/ 153 h 1007"/>
                <a:gd name="T38" fmla="*/ 355 w 1059"/>
                <a:gd name="T39" fmla="*/ 177 h 1007"/>
                <a:gd name="T40" fmla="*/ 303 w 1059"/>
                <a:gd name="T41" fmla="*/ 174 h 1007"/>
                <a:gd name="T42" fmla="*/ 245 w 1059"/>
                <a:gd name="T43" fmla="*/ 163 h 1007"/>
                <a:gd name="T44" fmla="*/ 200 w 1059"/>
                <a:gd name="T45" fmla="*/ 134 h 1007"/>
                <a:gd name="T46" fmla="*/ 191 w 1059"/>
                <a:gd name="T47" fmla="*/ 100 h 1007"/>
                <a:gd name="T48" fmla="*/ 212 w 1059"/>
                <a:gd name="T49" fmla="*/ 51 h 1007"/>
                <a:gd name="T50" fmla="*/ 271 w 1059"/>
                <a:gd name="T51" fmla="*/ 8 h 1007"/>
                <a:gd name="T52" fmla="*/ 207 w 1059"/>
                <a:gd name="T53" fmla="*/ 0 h 1007"/>
                <a:gd name="T54" fmla="*/ 166 w 1059"/>
                <a:gd name="T55" fmla="*/ 41 h 1007"/>
                <a:gd name="T56" fmla="*/ 166 w 1059"/>
                <a:gd name="T57" fmla="*/ 41 h 10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9"/>
                <a:gd name="T88" fmla="*/ 0 h 1007"/>
                <a:gd name="T89" fmla="*/ 1059 w 1059"/>
                <a:gd name="T90" fmla="*/ 1007 h 10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9" h="1007">
                  <a:moveTo>
                    <a:pt x="333" y="83"/>
                  </a:moveTo>
                  <a:lnTo>
                    <a:pt x="299" y="201"/>
                  </a:lnTo>
                  <a:lnTo>
                    <a:pt x="348" y="332"/>
                  </a:lnTo>
                  <a:lnTo>
                    <a:pt x="508" y="433"/>
                  </a:lnTo>
                  <a:lnTo>
                    <a:pt x="582" y="475"/>
                  </a:lnTo>
                  <a:lnTo>
                    <a:pt x="324" y="558"/>
                  </a:lnTo>
                  <a:lnTo>
                    <a:pt x="0" y="859"/>
                  </a:lnTo>
                  <a:lnTo>
                    <a:pt x="189" y="910"/>
                  </a:lnTo>
                  <a:lnTo>
                    <a:pt x="333" y="1007"/>
                  </a:lnTo>
                  <a:lnTo>
                    <a:pt x="365" y="813"/>
                  </a:lnTo>
                  <a:lnTo>
                    <a:pt x="440" y="682"/>
                  </a:lnTo>
                  <a:lnTo>
                    <a:pt x="538" y="606"/>
                  </a:lnTo>
                  <a:lnTo>
                    <a:pt x="616" y="558"/>
                  </a:lnTo>
                  <a:lnTo>
                    <a:pt x="704" y="534"/>
                  </a:lnTo>
                  <a:lnTo>
                    <a:pt x="789" y="526"/>
                  </a:lnTo>
                  <a:lnTo>
                    <a:pt x="909" y="543"/>
                  </a:lnTo>
                  <a:lnTo>
                    <a:pt x="1014" y="602"/>
                  </a:lnTo>
                  <a:lnTo>
                    <a:pt x="1059" y="486"/>
                  </a:lnTo>
                  <a:lnTo>
                    <a:pt x="829" y="307"/>
                  </a:lnTo>
                  <a:lnTo>
                    <a:pt x="710" y="355"/>
                  </a:lnTo>
                  <a:lnTo>
                    <a:pt x="607" y="349"/>
                  </a:lnTo>
                  <a:lnTo>
                    <a:pt x="491" y="326"/>
                  </a:lnTo>
                  <a:lnTo>
                    <a:pt x="400" y="268"/>
                  </a:lnTo>
                  <a:lnTo>
                    <a:pt x="382" y="201"/>
                  </a:lnTo>
                  <a:lnTo>
                    <a:pt x="424" y="102"/>
                  </a:lnTo>
                  <a:lnTo>
                    <a:pt x="542" y="17"/>
                  </a:lnTo>
                  <a:lnTo>
                    <a:pt x="415" y="0"/>
                  </a:lnTo>
                  <a:lnTo>
                    <a:pt x="333" y="83"/>
                  </a:lnTo>
                  <a:close/>
                </a:path>
              </a:pathLst>
            </a:custGeom>
            <a:solidFill>
              <a:srgbClr val="000000"/>
            </a:solidFill>
            <a:ln w="9525">
              <a:noFill/>
              <a:round/>
              <a:headEnd/>
              <a:tailEnd/>
            </a:ln>
          </p:spPr>
          <p:txBody>
            <a:bodyPr/>
            <a:lstStyle/>
            <a:p>
              <a:pPr algn="ctr"/>
              <a:endParaRPr lang="en-US"/>
            </a:p>
          </p:txBody>
        </p:sp>
        <p:sp>
          <p:nvSpPr>
            <p:cNvPr id="17426" name="Freeform 18"/>
            <p:cNvSpPr>
              <a:spLocks/>
            </p:cNvSpPr>
            <p:nvPr/>
          </p:nvSpPr>
          <p:spPr bwMode="auto">
            <a:xfrm flipH="1">
              <a:off x="550" y="2323"/>
              <a:ext cx="558" cy="464"/>
            </a:xfrm>
            <a:custGeom>
              <a:avLst/>
              <a:gdLst>
                <a:gd name="T0" fmla="*/ 0 w 1116"/>
                <a:gd name="T1" fmla="*/ 90 h 928"/>
                <a:gd name="T2" fmla="*/ 65 w 1116"/>
                <a:gd name="T3" fmla="*/ 23 h 928"/>
                <a:gd name="T4" fmla="*/ 162 w 1116"/>
                <a:gd name="T5" fmla="*/ 0 h 928"/>
                <a:gd name="T6" fmla="*/ 277 w 1116"/>
                <a:gd name="T7" fmla="*/ 15 h 928"/>
                <a:gd name="T8" fmla="*/ 432 w 1116"/>
                <a:gd name="T9" fmla="*/ 86 h 928"/>
                <a:gd name="T10" fmla="*/ 500 w 1116"/>
                <a:gd name="T11" fmla="*/ 151 h 928"/>
                <a:gd name="T12" fmla="*/ 525 w 1116"/>
                <a:gd name="T13" fmla="*/ 256 h 928"/>
                <a:gd name="T14" fmla="*/ 558 w 1116"/>
                <a:gd name="T15" fmla="*/ 464 h 928"/>
                <a:gd name="T16" fmla="*/ 445 w 1116"/>
                <a:gd name="T17" fmla="*/ 419 h 928"/>
                <a:gd name="T18" fmla="*/ 370 w 1116"/>
                <a:gd name="T19" fmla="*/ 419 h 928"/>
                <a:gd name="T20" fmla="*/ 458 w 1116"/>
                <a:gd name="T21" fmla="*/ 343 h 928"/>
                <a:gd name="T22" fmla="*/ 387 w 1116"/>
                <a:gd name="T23" fmla="*/ 306 h 928"/>
                <a:gd name="T24" fmla="*/ 445 w 1116"/>
                <a:gd name="T25" fmla="*/ 261 h 928"/>
                <a:gd name="T26" fmla="*/ 354 w 1116"/>
                <a:gd name="T27" fmla="*/ 242 h 928"/>
                <a:gd name="T28" fmla="*/ 412 w 1116"/>
                <a:gd name="T29" fmla="*/ 169 h 928"/>
                <a:gd name="T30" fmla="*/ 379 w 1116"/>
                <a:gd name="T31" fmla="*/ 114 h 928"/>
                <a:gd name="T32" fmla="*/ 208 w 1116"/>
                <a:gd name="T33" fmla="*/ 48 h 928"/>
                <a:gd name="T34" fmla="*/ 121 w 1116"/>
                <a:gd name="T35" fmla="*/ 52 h 928"/>
                <a:gd name="T36" fmla="*/ 63 w 1116"/>
                <a:gd name="T37" fmla="*/ 107 h 928"/>
                <a:gd name="T38" fmla="*/ 0 w 1116"/>
                <a:gd name="T39" fmla="*/ 90 h 928"/>
                <a:gd name="T40" fmla="*/ 0 w 1116"/>
                <a:gd name="T41" fmla="*/ 90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6"/>
                <a:gd name="T64" fmla="*/ 0 h 928"/>
                <a:gd name="T65" fmla="*/ 1116 w 1116"/>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6" h="928">
                  <a:moveTo>
                    <a:pt x="0" y="179"/>
                  </a:moveTo>
                  <a:lnTo>
                    <a:pt x="129" y="46"/>
                  </a:lnTo>
                  <a:lnTo>
                    <a:pt x="325" y="0"/>
                  </a:lnTo>
                  <a:lnTo>
                    <a:pt x="553" y="29"/>
                  </a:lnTo>
                  <a:lnTo>
                    <a:pt x="865" y="171"/>
                  </a:lnTo>
                  <a:lnTo>
                    <a:pt x="1000" y="302"/>
                  </a:lnTo>
                  <a:lnTo>
                    <a:pt x="1049" y="512"/>
                  </a:lnTo>
                  <a:lnTo>
                    <a:pt x="1116" y="928"/>
                  </a:lnTo>
                  <a:lnTo>
                    <a:pt x="890" y="837"/>
                  </a:lnTo>
                  <a:lnTo>
                    <a:pt x="741" y="837"/>
                  </a:lnTo>
                  <a:lnTo>
                    <a:pt x="916" y="686"/>
                  </a:lnTo>
                  <a:lnTo>
                    <a:pt x="774" y="612"/>
                  </a:lnTo>
                  <a:lnTo>
                    <a:pt x="890" y="521"/>
                  </a:lnTo>
                  <a:lnTo>
                    <a:pt x="709" y="485"/>
                  </a:lnTo>
                  <a:lnTo>
                    <a:pt x="825" y="337"/>
                  </a:lnTo>
                  <a:lnTo>
                    <a:pt x="759" y="228"/>
                  </a:lnTo>
                  <a:lnTo>
                    <a:pt x="416" y="95"/>
                  </a:lnTo>
                  <a:lnTo>
                    <a:pt x="243" y="103"/>
                  </a:lnTo>
                  <a:lnTo>
                    <a:pt x="127" y="213"/>
                  </a:lnTo>
                  <a:lnTo>
                    <a:pt x="0" y="179"/>
                  </a:lnTo>
                  <a:close/>
                </a:path>
              </a:pathLst>
            </a:custGeom>
            <a:solidFill>
              <a:srgbClr val="000000"/>
            </a:solidFill>
            <a:ln w="9525">
              <a:noFill/>
              <a:round/>
              <a:headEnd/>
              <a:tailEnd/>
            </a:ln>
          </p:spPr>
          <p:txBody>
            <a:bodyPr/>
            <a:lstStyle/>
            <a:p>
              <a:pPr algn="ctr"/>
              <a:endParaRPr lang="en-US"/>
            </a:p>
          </p:txBody>
        </p:sp>
        <p:sp>
          <p:nvSpPr>
            <p:cNvPr id="17427" name="Freeform 19"/>
            <p:cNvSpPr>
              <a:spLocks/>
            </p:cNvSpPr>
            <p:nvPr/>
          </p:nvSpPr>
          <p:spPr bwMode="auto">
            <a:xfrm flipH="1">
              <a:off x="325" y="2749"/>
              <a:ext cx="566" cy="1086"/>
            </a:xfrm>
            <a:custGeom>
              <a:avLst/>
              <a:gdLst>
                <a:gd name="T0" fmla="*/ 295 w 1134"/>
                <a:gd name="T1" fmla="*/ 0 h 2172"/>
                <a:gd name="T2" fmla="*/ 304 w 1134"/>
                <a:gd name="T3" fmla="*/ 67 h 2172"/>
                <a:gd name="T4" fmla="*/ 271 w 1134"/>
                <a:gd name="T5" fmla="*/ 125 h 2172"/>
                <a:gd name="T6" fmla="*/ 349 w 1134"/>
                <a:gd name="T7" fmla="*/ 183 h 2172"/>
                <a:gd name="T8" fmla="*/ 374 w 1134"/>
                <a:gd name="T9" fmla="*/ 247 h 2172"/>
                <a:gd name="T10" fmla="*/ 369 w 1134"/>
                <a:gd name="T11" fmla="*/ 310 h 2172"/>
                <a:gd name="T12" fmla="*/ 329 w 1134"/>
                <a:gd name="T13" fmla="*/ 396 h 2172"/>
                <a:gd name="T14" fmla="*/ 280 w 1134"/>
                <a:gd name="T15" fmla="*/ 456 h 2172"/>
                <a:gd name="T16" fmla="*/ 229 w 1134"/>
                <a:gd name="T17" fmla="*/ 487 h 2172"/>
                <a:gd name="T18" fmla="*/ 169 w 1134"/>
                <a:gd name="T19" fmla="*/ 522 h 2172"/>
                <a:gd name="T20" fmla="*/ 89 w 1134"/>
                <a:gd name="T21" fmla="*/ 531 h 2172"/>
                <a:gd name="T22" fmla="*/ 21 w 1134"/>
                <a:gd name="T23" fmla="*/ 542 h 2172"/>
                <a:gd name="T24" fmla="*/ 0 w 1134"/>
                <a:gd name="T25" fmla="*/ 621 h 2172"/>
                <a:gd name="T26" fmla="*/ 133 w 1134"/>
                <a:gd name="T27" fmla="*/ 924 h 2172"/>
                <a:gd name="T28" fmla="*/ 203 w 1134"/>
                <a:gd name="T29" fmla="*/ 879 h 2172"/>
                <a:gd name="T30" fmla="*/ 129 w 1134"/>
                <a:gd name="T31" fmla="*/ 651 h 2172"/>
                <a:gd name="T32" fmla="*/ 201 w 1134"/>
                <a:gd name="T33" fmla="*/ 691 h 2172"/>
                <a:gd name="T34" fmla="*/ 195 w 1134"/>
                <a:gd name="T35" fmla="*/ 746 h 2172"/>
                <a:gd name="T36" fmla="*/ 260 w 1134"/>
                <a:gd name="T37" fmla="*/ 736 h 2172"/>
                <a:gd name="T38" fmla="*/ 243 w 1134"/>
                <a:gd name="T39" fmla="*/ 820 h 2172"/>
                <a:gd name="T40" fmla="*/ 324 w 1134"/>
                <a:gd name="T41" fmla="*/ 814 h 2172"/>
                <a:gd name="T42" fmla="*/ 304 w 1134"/>
                <a:gd name="T43" fmla="*/ 900 h 2172"/>
                <a:gd name="T44" fmla="*/ 383 w 1134"/>
                <a:gd name="T45" fmla="*/ 884 h 2172"/>
                <a:gd name="T46" fmla="*/ 361 w 1134"/>
                <a:gd name="T47" fmla="*/ 992 h 2172"/>
                <a:gd name="T48" fmla="*/ 441 w 1134"/>
                <a:gd name="T49" fmla="*/ 980 h 2172"/>
                <a:gd name="T50" fmla="*/ 418 w 1134"/>
                <a:gd name="T51" fmla="*/ 1086 h 2172"/>
                <a:gd name="T52" fmla="*/ 566 w 1134"/>
                <a:gd name="T53" fmla="*/ 962 h 2172"/>
                <a:gd name="T54" fmla="*/ 292 w 1134"/>
                <a:gd name="T55" fmla="*/ 577 h 2172"/>
                <a:gd name="T56" fmla="*/ 374 w 1134"/>
                <a:gd name="T57" fmla="*/ 513 h 2172"/>
                <a:gd name="T58" fmla="*/ 461 w 1134"/>
                <a:gd name="T59" fmla="*/ 297 h 2172"/>
                <a:gd name="T60" fmla="*/ 443 w 1134"/>
                <a:gd name="T61" fmla="*/ 134 h 2172"/>
                <a:gd name="T62" fmla="*/ 341 w 1134"/>
                <a:gd name="T63" fmla="*/ 38 h 2172"/>
                <a:gd name="T64" fmla="*/ 295 w 1134"/>
                <a:gd name="T65" fmla="*/ 0 h 2172"/>
                <a:gd name="T66" fmla="*/ 295 w 1134"/>
                <a:gd name="T67" fmla="*/ 0 h 2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4"/>
                <a:gd name="T103" fmla="*/ 0 h 2172"/>
                <a:gd name="T104" fmla="*/ 1134 w 1134"/>
                <a:gd name="T105" fmla="*/ 2172 h 2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4" h="2172">
                  <a:moveTo>
                    <a:pt x="592" y="0"/>
                  </a:moveTo>
                  <a:lnTo>
                    <a:pt x="609" y="133"/>
                  </a:lnTo>
                  <a:lnTo>
                    <a:pt x="542" y="251"/>
                  </a:lnTo>
                  <a:lnTo>
                    <a:pt x="700" y="367"/>
                  </a:lnTo>
                  <a:lnTo>
                    <a:pt x="750" y="494"/>
                  </a:lnTo>
                  <a:lnTo>
                    <a:pt x="740" y="621"/>
                  </a:lnTo>
                  <a:lnTo>
                    <a:pt x="660" y="792"/>
                  </a:lnTo>
                  <a:lnTo>
                    <a:pt x="561" y="912"/>
                  </a:lnTo>
                  <a:lnTo>
                    <a:pt x="459" y="975"/>
                  </a:lnTo>
                  <a:lnTo>
                    <a:pt x="339" y="1043"/>
                  </a:lnTo>
                  <a:lnTo>
                    <a:pt x="179" y="1062"/>
                  </a:lnTo>
                  <a:lnTo>
                    <a:pt x="42" y="1083"/>
                  </a:lnTo>
                  <a:lnTo>
                    <a:pt x="0" y="1243"/>
                  </a:lnTo>
                  <a:lnTo>
                    <a:pt x="267" y="1849"/>
                  </a:lnTo>
                  <a:lnTo>
                    <a:pt x="407" y="1758"/>
                  </a:lnTo>
                  <a:lnTo>
                    <a:pt x="259" y="1302"/>
                  </a:lnTo>
                  <a:lnTo>
                    <a:pt x="402" y="1382"/>
                  </a:lnTo>
                  <a:lnTo>
                    <a:pt x="390" y="1492"/>
                  </a:lnTo>
                  <a:lnTo>
                    <a:pt x="521" y="1473"/>
                  </a:lnTo>
                  <a:lnTo>
                    <a:pt x="487" y="1640"/>
                  </a:lnTo>
                  <a:lnTo>
                    <a:pt x="649" y="1629"/>
                  </a:lnTo>
                  <a:lnTo>
                    <a:pt x="609" y="1800"/>
                  </a:lnTo>
                  <a:lnTo>
                    <a:pt x="767" y="1768"/>
                  </a:lnTo>
                  <a:lnTo>
                    <a:pt x="723" y="1984"/>
                  </a:lnTo>
                  <a:lnTo>
                    <a:pt x="883" y="1961"/>
                  </a:lnTo>
                  <a:lnTo>
                    <a:pt x="837" y="2172"/>
                  </a:lnTo>
                  <a:lnTo>
                    <a:pt x="1134" y="1925"/>
                  </a:lnTo>
                  <a:lnTo>
                    <a:pt x="586" y="1154"/>
                  </a:lnTo>
                  <a:lnTo>
                    <a:pt x="750" y="1026"/>
                  </a:lnTo>
                  <a:lnTo>
                    <a:pt x="923" y="595"/>
                  </a:lnTo>
                  <a:lnTo>
                    <a:pt x="888" y="268"/>
                  </a:lnTo>
                  <a:lnTo>
                    <a:pt x="683" y="76"/>
                  </a:lnTo>
                  <a:lnTo>
                    <a:pt x="592" y="0"/>
                  </a:lnTo>
                  <a:close/>
                </a:path>
              </a:pathLst>
            </a:custGeom>
            <a:solidFill>
              <a:srgbClr val="000000"/>
            </a:solidFill>
            <a:ln w="9525">
              <a:noFill/>
              <a:round/>
              <a:headEnd/>
              <a:tailEnd/>
            </a:ln>
          </p:spPr>
          <p:txBody>
            <a:bodyPr/>
            <a:lstStyle/>
            <a:p>
              <a:pPr algn="ctr"/>
              <a:endParaRPr lang="en-US"/>
            </a:p>
          </p:txBody>
        </p:sp>
        <p:sp>
          <p:nvSpPr>
            <p:cNvPr id="17428" name="Freeform 20"/>
            <p:cNvSpPr>
              <a:spLocks/>
            </p:cNvSpPr>
            <p:nvPr/>
          </p:nvSpPr>
          <p:spPr bwMode="auto">
            <a:xfrm flipH="1">
              <a:off x="1018" y="3157"/>
              <a:ext cx="393" cy="349"/>
            </a:xfrm>
            <a:custGeom>
              <a:avLst/>
              <a:gdLst>
                <a:gd name="T0" fmla="*/ 245 w 788"/>
                <a:gd name="T1" fmla="*/ 3 h 700"/>
                <a:gd name="T2" fmla="*/ 162 w 788"/>
                <a:gd name="T3" fmla="*/ 64 h 700"/>
                <a:gd name="T4" fmla="*/ 142 w 788"/>
                <a:gd name="T5" fmla="*/ 101 h 700"/>
                <a:gd name="T6" fmla="*/ 137 w 788"/>
                <a:gd name="T7" fmla="*/ 145 h 700"/>
                <a:gd name="T8" fmla="*/ 158 w 788"/>
                <a:gd name="T9" fmla="*/ 192 h 700"/>
                <a:gd name="T10" fmla="*/ 393 w 788"/>
                <a:gd name="T11" fmla="*/ 349 h 700"/>
                <a:gd name="T12" fmla="*/ 162 w 788"/>
                <a:gd name="T13" fmla="*/ 263 h 700"/>
                <a:gd name="T14" fmla="*/ 70 w 788"/>
                <a:gd name="T15" fmla="*/ 179 h 700"/>
                <a:gd name="T16" fmla="*/ 0 w 788"/>
                <a:gd name="T17" fmla="*/ 105 h 700"/>
                <a:gd name="T18" fmla="*/ 140 w 788"/>
                <a:gd name="T19" fmla="*/ 0 h 700"/>
                <a:gd name="T20" fmla="*/ 245 w 788"/>
                <a:gd name="T21" fmla="*/ 3 h 700"/>
                <a:gd name="T22" fmla="*/ 245 w 788"/>
                <a:gd name="T23" fmla="*/ 3 h 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00"/>
                <a:gd name="T38" fmla="*/ 788 w 788"/>
                <a:gd name="T39" fmla="*/ 700 h 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00">
                  <a:moveTo>
                    <a:pt x="491" y="6"/>
                  </a:moveTo>
                  <a:lnTo>
                    <a:pt x="324" y="128"/>
                  </a:lnTo>
                  <a:lnTo>
                    <a:pt x="284" y="202"/>
                  </a:lnTo>
                  <a:lnTo>
                    <a:pt x="274" y="291"/>
                  </a:lnTo>
                  <a:lnTo>
                    <a:pt x="316" y="386"/>
                  </a:lnTo>
                  <a:lnTo>
                    <a:pt x="788" y="700"/>
                  </a:lnTo>
                  <a:lnTo>
                    <a:pt x="324" y="527"/>
                  </a:lnTo>
                  <a:lnTo>
                    <a:pt x="141" y="360"/>
                  </a:lnTo>
                  <a:lnTo>
                    <a:pt x="0" y="211"/>
                  </a:lnTo>
                  <a:lnTo>
                    <a:pt x="280" y="0"/>
                  </a:lnTo>
                  <a:lnTo>
                    <a:pt x="491" y="6"/>
                  </a:lnTo>
                  <a:close/>
                </a:path>
              </a:pathLst>
            </a:custGeom>
            <a:solidFill>
              <a:srgbClr val="000000"/>
            </a:solidFill>
            <a:ln w="9525">
              <a:noFill/>
              <a:round/>
              <a:headEnd/>
              <a:tailEnd/>
            </a:ln>
          </p:spPr>
          <p:txBody>
            <a:bodyPr/>
            <a:lstStyle/>
            <a:p>
              <a:pPr algn="ctr"/>
              <a:endParaRPr lang="en-US"/>
            </a:p>
          </p:txBody>
        </p:sp>
        <p:sp>
          <p:nvSpPr>
            <p:cNvPr id="17429" name="Freeform 21"/>
            <p:cNvSpPr>
              <a:spLocks/>
            </p:cNvSpPr>
            <p:nvPr/>
          </p:nvSpPr>
          <p:spPr bwMode="auto">
            <a:xfrm flipH="1">
              <a:off x="802" y="3332"/>
              <a:ext cx="513" cy="623"/>
            </a:xfrm>
            <a:custGeom>
              <a:avLst/>
              <a:gdLst>
                <a:gd name="T0" fmla="*/ 192 w 1027"/>
                <a:gd name="T1" fmla="*/ 117 h 1247"/>
                <a:gd name="T2" fmla="*/ 343 w 1027"/>
                <a:gd name="T3" fmla="*/ 100 h 1247"/>
                <a:gd name="T4" fmla="*/ 461 w 1027"/>
                <a:gd name="T5" fmla="*/ 0 h 1247"/>
                <a:gd name="T6" fmla="*/ 513 w 1027"/>
                <a:gd name="T7" fmla="*/ 60 h 1247"/>
                <a:gd name="T8" fmla="*/ 362 w 1027"/>
                <a:gd name="T9" fmla="*/ 226 h 1247"/>
                <a:gd name="T10" fmla="*/ 466 w 1027"/>
                <a:gd name="T11" fmla="*/ 618 h 1247"/>
                <a:gd name="T12" fmla="*/ 395 w 1027"/>
                <a:gd name="T13" fmla="*/ 623 h 1247"/>
                <a:gd name="T14" fmla="*/ 233 w 1027"/>
                <a:gd name="T15" fmla="*/ 231 h 1247"/>
                <a:gd name="T16" fmla="*/ 0 w 1027"/>
                <a:gd name="T17" fmla="*/ 23 h 1247"/>
                <a:gd name="T18" fmla="*/ 192 w 1027"/>
                <a:gd name="T19" fmla="*/ 117 h 1247"/>
                <a:gd name="T20" fmla="*/ 192 w 1027"/>
                <a:gd name="T21" fmla="*/ 117 h 1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7"/>
                <a:gd name="T34" fmla="*/ 0 h 1247"/>
                <a:gd name="T35" fmla="*/ 1027 w 1027"/>
                <a:gd name="T36" fmla="*/ 1247 h 1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7" h="1247">
                  <a:moveTo>
                    <a:pt x="385" y="234"/>
                  </a:moveTo>
                  <a:lnTo>
                    <a:pt x="687" y="200"/>
                  </a:lnTo>
                  <a:lnTo>
                    <a:pt x="923" y="0"/>
                  </a:lnTo>
                  <a:lnTo>
                    <a:pt x="1027" y="120"/>
                  </a:lnTo>
                  <a:lnTo>
                    <a:pt x="725" y="452"/>
                  </a:lnTo>
                  <a:lnTo>
                    <a:pt x="932" y="1236"/>
                  </a:lnTo>
                  <a:lnTo>
                    <a:pt x="790" y="1247"/>
                  </a:lnTo>
                  <a:lnTo>
                    <a:pt x="466" y="462"/>
                  </a:lnTo>
                  <a:lnTo>
                    <a:pt x="0" y="46"/>
                  </a:lnTo>
                  <a:lnTo>
                    <a:pt x="385" y="234"/>
                  </a:lnTo>
                  <a:close/>
                </a:path>
              </a:pathLst>
            </a:custGeom>
            <a:solidFill>
              <a:srgbClr val="000000"/>
            </a:solidFill>
            <a:ln w="9525">
              <a:noFill/>
              <a:round/>
              <a:headEnd/>
              <a:tailEnd/>
            </a:ln>
          </p:spPr>
          <p:txBody>
            <a:bodyPr/>
            <a:lstStyle/>
            <a:p>
              <a:pPr algn="ctr"/>
              <a:endParaRPr lang="en-US"/>
            </a:p>
          </p:txBody>
        </p:sp>
        <p:sp>
          <p:nvSpPr>
            <p:cNvPr id="17430" name="Freeform 22"/>
            <p:cNvSpPr>
              <a:spLocks/>
            </p:cNvSpPr>
            <p:nvPr/>
          </p:nvSpPr>
          <p:spPr bwMode="auto">
            <a:xfrm flipH="1">
              <a:off x="-125" y="1991"/>
              <a:ext cx="852" cy="842"/>
            </a:xfrm>
            <a:custGeom>
              <a:avLst/>
              <a:gdLst>
                <a:gd name="T0" fmla="*/ 140 w 1704"/>
                <a:gd name="T1" fmla="*/ 721 h 1682"/>
                <a:gd name="T2" fmla="*/ 231 w 1704"/>
                <a:gd name="T3" fmla="*/ 672 h 1682"/>
                <a:gd name="T4" fmla="*/ 258 w 1704"/>
                <a:gd name="T5" fmla="*/ 597 h 1682"/>
                <a:gd name="T6" fmla="*/ 258 w 1704"/>
                <a:gd name="T7" fmla="*/ 517 h 1682"/>
                <a:gd name="T8" fmla="*/ 190 w 1704"/>
                <a:gd name="T9" fmla="*/ 488 h 1682"/>
                <a:gd name="T10" fmla="*/ 107 w 1704"/>
                <a:gd name="T11" fmla="*/ 522 h 1682"/>
                <a:gd name="T12" fmla="*/ 86 w 1704"/>
                <a:gd name="T13" fmla="*/ 439 h 1682"/>
                <a:gd name="T14" fmla="*/ 207 w 1704"/>
                <a:gd name="T15" fmla="*/ 417 h 1682"/>
                <a:gd name="T16" fmla="*/ 315 w 1704"/>
                <a:gd name="T17" fmla="*/ 483 h 1682"/>
                <a:gd name="T18" fmla="*/ 377 w 1704"/>
                <a:gd name="T19" fmla="*/ 634 h 1682"/>
                <a:gd name="T20" fmla="*/ 361 w 1704"/>
                <a:gd name="T21" fmla="*/ 476 h 1682"/>
                <a:gd name="T22" fmla="*/ 472 w 1704"/>
                <a:gd name="T23" fmla="*/ 626 h 1682"/>
                <a:gd name="T24" fmla="*/ 443 w 1704"/>
                <a:gd name="T25" fmla="*/ 504 h 1682"/>
                <a:gd name="T26" fmla="*/ 580 w 1704"/>
                <a:gd name="T27" fmla="*/ 630 h 1682"/>
                <a:gd name="T28" fmla="*/ 515 w 1704"/>
                <a:gd name="T29" fmla="*/ 488 h 1682"/>
                <a:gd name="T30" fmla="*/ 635 w 1704"/>
                <a:gd name="T31" fmla="*/ 588 h 1682"/>
                <a:gd name="T32" fmla="*/ 585 w 1704"/>
                <a:gd name="T33" fmla="*/ 439 h 1682"/>
                <a:gd name="T34" fmla="*/ 685 w 1704"/>
                <a:gd name="T35" fmla="*/ 559 h 1682"/>
                <a:gd name="T36" fmla="*/ 639 w 1704"/>
                <a:gd name="T37" fmla="*/ 405 h 1682"/>
                <a:gd name="T38" fmla="*/ 748 w 1704"/>
                <a:gd name="T39" fmla="*/ 509 h 1682"/>
                <a:gd name="T40" fmla="*/ 690 w 1704"/>
                <a:gd name="T41" fmla="*/ 379 h 1682"/>
                <a:gd name="T42" fmla="*/ 772 w 1704"/>
                <a:gd name="T43" fmla="*/ 439 h 1682"/>
                <a:gd name="T44" fmla="*/ 718 w 1704"/>
                <a:gd name="T45" fmla="*/ 320 h 1682"/>
                <a:gd name="T46" fmla="*/ 785 w 1704"/>
                <a:gd name="T47" fmla="*/ 358 h 1682"/>
                <a:gd name="T48" fmla="*/ 735 w 1704"/>
                <a:gd name="T49" fmla="*/ 225 h 1682"/>
                <a:gd name="T50" fmla="*/ 677 w 1704"/>
                <a:gd name="T51" fmla="*/ 146 h 1682"/>
                <a:gd name="T52" fmla="*/ 597 w 1704"/>
                <a:gd name="T53" fmla="*/ 84 h 1682"/>
                <a:gd name="T54" fmla="*/ 506 w 1704"/>
                <a:gd name="T55" fmla="*/ 59 h 1682"/>
                <a:gd name="T56" fmla="*/ 402 w 1704"/>
                <a:gd name="T57" fmla="*/ 42 h 1682"/>
                <a:gd name="T58" fmla="*/ 258 w 1704"/>
                <a:gd name="T59" fmla="*/ 75 h 1682"/>
                <a:gd name="T60" fmla="*/ 198 w 1704"/>
                <a:gd name="T61" fmla="*/ 125 h 1682"/>
                <a:gd name="T62" fmla="*/ 132 w 1704"/>
                <a:gd name="T63" fmla="*/ 201 h 1682"/>
                <a:gd name="T64" fmla="*/ 95 w 1704"/>
                <a:gd name="T65" fmla="*/ 284 h 1682"/>
                <a:gd name="T66" fmla="*/ 52 w 1704"/>
                <a:gd name="T67" fmla="*/ 417 h 1682"/>
                <a:gd name="T68" fmla="*/ 0 w 1704"/>
                <a:gd name="T69" fmla="*/ 390 h 1682"/>
                <a:gd name="T70" fmla="*/ 0 w 1704"/>
                <a:gd name="T71" fmla="*/ 256 h 1682"/>
                <a:gd name="T72" fmla="*/ 71 w 1704"/>
                <a:gd name="T73" fmla="*/ 132 h 1682"/>
                <a:gd name="T74" fmla="*/ 211 w 1704"/>
                <a:gd name="T75" fmla="*/ 33 h 1682"/>
                <a:gd name="T76" fmla="*/ 356 w 1704"/>
                <a:gd name="T77" fmla="*/ 5 h 1682"/>
                <a:gd name="T78" fmla="*/ 469 w 1704"/>
                <a:gd name="T79" fmla="*/ 0 h 1682"/>
                <a:gd name="T80" fmla="*/ 601 w 1704"/>
                <a:gd name="T81" fmla="*/ 33 h 1682"/>
                <a:gd name="T82" fmla="*/ 714 w 1704"/>
                <a:gd name="T83" fmla="*/ 112 h 1682"/>
                <a:gd name="T84" fmla="*/ 785 w 1704"/>
                <a:gd name="T85" fmla="*/ 196 h 1682"/>
                <a:gd name="T86" fmla="*/ 834 w 1704"/>
                <a:gd name="T87" fmla="*/ 338 h 1682"/>
                <a:gd name="T88" fmla="*/ 852 w 1704"/>
                <a:gd name="T89" fmla="*/ 451 h 1682"/>
                <a:gd name="T90" fmla="*/ 815 w 1704"/>
                <a:gd name="T91" fmla="*/ 603 h 1682"/>
                <a:gd name="T92" fmla="*/ 726 w 1704"/>
                <a:gd name="T93" fmla="*/ 735 h 1682"/>
                <a:gd name="T94" fmla="*/ 606 w 1704"/>
                <a:gd name="T95" fmla="*/ 809 h 1682"/>
                <a:gd name="T96" fmla="*/ 475 w 1704"/>
                <a:gd name="T97" fmla="*/ 842 h 1682"/>
                <a:gd name="T98" fmla="*/ 320 w 1704"/>
                <a:gd name="T99" fmla="*/ 822 h 1682"/>
                <a:gd name="T100" fmla="*/ 217 w 1704"/>
                <a:gd name="T101" fmla="*/ 768 h 1682"/>
                <a:gd name="T102" fmla="*/ 144 w 1704"/>
                <a:gd name="T103" fmla="*/ 792 h 1682"/>
                <a:gd name="T104" fmla="*/ 140 w 1704"/>
                <a:gd name="T105" fmla="*/ 721 h 1682"/>
                <a:gd name="T106" fmla="*/ 140 w 1704"/>
                <a:gd name="T107" fmla="*/ 721 h 1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4"/>
                <a:gd name="T163" fmla="*/ 0 h 1682"/>
                <a:gd name="T164" fmla="*/ 1704 w 1704"/>
                <a:gd name="T165" fmla="*/ 1682 h 1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4" h="1682">
                  <a:moveTo>
                    <a:pt x="280" y="1441"/>
                  </a:moveTo>
                  <a:lnTo>
                    <a:pt x="462" y="1342"/>
                  </a:lnTo>
                  <a:lnTo>
                    <a:pt x="516" y="1192"/>
                  </a:lnTo>
                  <a:lnTo>
                    <a:pt x="516" y="1032"/>
                  </a:lnTo>
                  <a:lnTo>
                    <a:pt x="379" y="975"/>
                  </a:lnTo>
                  <a:lnTo>
                    <a:pt x="213" y="1042"/>
                  </a:lnTo>
                  <a:lnTo>
                    <a:pt x="172" y="876"/>
                  </a:lnTo>
                  <a:lnTo>
                    <a:pt x="413" y="834"/>
                  </a:lnTo>
                  <a:lnTo>
                    <a:pt x="630" y="965"/>
                  </a:lnTo>
                  <a:lnTo>
                    <a:pt x="753" y="1266"/>
                  </a:lnTo>
                  <a:lnTo>
                    <a:pt x="721" y="950"/>
                  </a:lnTo>
                  <a:lnTo>
                    <a:pt x="945" y="1251"/>
                  </a:lnTo>
                  <a:lnTo>
                    <a:pt x="886" y="1007"/>
                  </a:lnTo>
                  <a:lnTo>
                    <a:pt x="1160" y="1258"/>
                  </a:lnTo>
                  <a:lnTo>
                    <a:pt x="1029" y="975"/>
                  </a:lnTo>
                  <a:lnTo>
                    <a:pt x="1269" y="1175"/>
                  </a:lnTo>
                  <a:lnTo>
                    <a:pt x="1170" y="876"/>
                  </a:lnTo>
                  <a:lnTo>
                    <a:pt x="1369" y="1116"/>
                  </a:lnTo>
                  <a:lnTo>
                    <a:pt x="1278" y="810"/>
                  </a:lnTo>
                  <a:lnTo>
                    <a:pt x="1495" y="1017"/>
                  </a:lnTo>
                  <a:lnTo>
                    <a:pt x="1379" y="758"/>
                  </a:lnTo>
                  <a:lnTo>
                    <a:pt x="1544" y="876"/>
                  </a:lnTo>
                  <a:lnTo>
                    <a:pt x="1436" y="640"/>
                  </a:lnTo>
                  <a:lnTo>
                    <a:pt x="1569" y="716"/>
                  </a:lnTo>
                  <a:lnTo>
                    <a:pt x="1470" y="450"/>
                  </a:lnTo>
                  <a:lnTo>
                    <a:pt x="1354" y="291"/>
                  </a:lnTo>
                  <a:lnTo>
                    <a:pt x="1194" y="167"/>
                  </a:lnTo>
                  <a:lnTo>
                    <a:pt x="1012" y="118"/>
                  </a:lnTo>
                  <a:lnTo>
                    <a:pt x="803" y="84"/>
                  </a:lnTo>
                  <a:lnTo>
                    <a:pt x="516" y="150"/>
                  </a:lnTo>
                  <a:lnTo>
                    <a:pt x="396" y="249"/>
                  </a:lnTo>
                  <a:lnTo>
                    <a:pt x="263" y="401"/>
                  </a:lnTo>
                  <a:lnTo>
                    <a:pt x="189" y="568"/>
                  </a:lnTo>
                  <a:lnTo>
                    <a:pt x="103" y="834"/>
                  </a:lnTo>
                  <a:lnTo>
                    <a:pt x="0" y="779"/>
                  </a:lnTo>
                  <a:lnTo>
                    <a:pt x="0" y="511"/>
                  </a:lnTo>
                  <a:lnTo>
                    <a:pt x="141" y="264"/>
                  </a:lnTo>
                  <a:lnTo>
                    <a:pt x="421" y="66"/>
                  </a:lnTo>
                  <a:lnTo>
                    <a:pt x="711" y="9"/>
                  </a:lnTo>
                  <a:lnTo>
                    <a:pt x="938" y="0"/>
                  </a:lnTo>
                  <a:lnTo>
                    <a:pt x="1202" y="66"/>
                  </a:lnTo>
                  <a:lnTo>
                    <a:pt x="1428" y="224"/>
                  </a:lnTo>
                  <a:lnTo>
                    <a:pt x="1569" y="391"/>
                  </a:lnTo>
                  <a:lnTo>
                    <a:pt x="1668" y="675"/>
                  </a:lnTo>
                  <a:lnTo>
                    <a:pt x="1704" y="901"/>
                  </a:lnTo>
                  <a:lnTo>
                    <a:pt x="1630" y="1205"/>
                  </a:lnTo>
                  <a:lnTo>
                    <a:pt x="1451" y="1469"/>
                  </a:lnTo>
                  <a:lnTo>
                    <a:pt x="1212" y="1617"/>
                  </a:lnTo>
                  <a:lnTo>
                    <a:pt x="951" y="1682"/>
                  </a:lnTo>
                  <a:lnTo>
                    <a:pt x="639" y="1642"/>
                  </a:lnTo>
                  <a:lnTo>
                    <a:pt x="434" y="1534"/>
                  </a:lnTo>
                  <a:lnTo>
                    <a:pt x="287" y="1583"/>
                  </a:lnTo>
                  <a:lnTo>
                    <a:pt x="280" y="1441"/>
                  </a:lnTo>
                  <a:close/>
                </a:path>
              </a:pathLst>
            </a:custGeom>
            <a:solidFill>
              <a:srgbClr val="000000"/>
            </a:solidFill>
            <a:ln w="9525">
              <a:noFill/>
              <a:round/>
              <a:headEnd/>
              <a:tailEnd/>
            </a:ln>
          </p:spPr>
          <p:txBody>
            <a:bodyPr/>
            <a:lstStyle/>
            <a:p>
              <a:pPr algn="ctr"/>
              <a:endParaRPr lang="en-US"/>
            </a:p>
          </p:txBody>
        </p:sp>
        <p:sp>
          <p:nvSpPr>
            <p:cNvPr id="17431" name="Freeform 23"/>
            <p:cNvSpPr>
              <a:spLocks/>
            </p:cNvSpPr>
            <p:nvPr/>
          </p:nvSpPr>
          <p:spPr bwMode="auto">
            <a:xfrm flipH="1">
              <a:off x="708" y="2761"/>
              <a:ext cx="117" cy="111"/>
            </a:xfrm>
            <a:custGeom>
              <a:avLst/>
              <a:gdLst>
                <a:gd name="T0" fmla="*/ 0 w 233"/>
                <a:gd name="T1" fmla="*/ 9 h 222"/>
                <a:gd name="T2" fmla="*/ 83 w 233"/>
                <a:gd name="T3" fmla="*/ 0 h 222"/>
                <a:gd name="T4" fmla="*/ 117 w 233"/>
                <a:gd name="T5" fmla="*/ 57 h 222"/>
                <a:gd name="T6" fmla="*/ 97 w 233"/>
                <a:gd name="T7" fmla="*/ 111 h 222"/>
                <a:gd name="T8" fmla="*/ 11 w 233"/>
                <a:gd name="T9" fmla="*/ 111 h 222"/>
                <a:gd name="T10" fmla="*/ 31 w 233"/>
                <a:gd name="T11" fmla="*/ 54 h 222"/>
                <a:gd name="T12" fmla="*/ 0 w 233"/>
                <a:gd name="T13" fmla="*/ 9 h 222"/>
                <a:gd name="T14" fmla="*/ 0 w 233"/>
                <a:gd name="T15" fmla="*/ 9 h 22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2"/>
                <a:gd name="T26" fmla="*/ 233 w 233"/>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2">
                  <a:moveTo>
                    <a:pt x="0" y="17"/>
                  </a:moveTo>
                  <a:lnTo>
                    <a:pt x="165" y="0"/>
                  </a:lnTo>
                  <a:lnTo>
                    <a:pt x="233" y="114"/>
                  </a:lnTo>
                  <a:lnTo>
                    <a:pt x="194" y="222"/>
                  </a:lnTo>
                  <a:lnTo>
                    <a:pt x="22" y="222"/>
                  </a:lnTo>
                  <a:lnTo>
                    <a:pt x="62" y="108"/>
                  </a:lnTo>
                  <a:lnTo>
                    <a:pt x="0" y="17"/>
                  </a:lnTo>
                  <a:close/>
                </a:path>
              </a:pathLst>
            </a:custGeom>
            <a:solidFill>
              <a:srgbClr val="000000"/>
            </a:solidFill>
            <a:ln w="9525">
              <a:noFill/>
              <a:round/>
              <a:headEnd/>
              <a:tailEnd/>
            </a:ln>
          </p:spPr>
          <p:txBody>
            <a:bodyPr/>
            <a:lstStyle/>
            <a:p>
              <a:pPr algn="ctr"/>
              <a:endParaRPr lang="en-US"/>
            </a:p>
          </p:txBody>
        </p:sp>
        <p:sp>
          <p:nvSpPr>
            <p:cNvPr id="17432" name="Freeform 24"/>
            <p:cNvSpPr>
              <a:spLocks/>
            </p:cNvSpPr>
            <p:nvPr/>
          </p:nvSpPr>
          <p:spPr bwMode="auto">
            <a:xfrm flipH="1">
              <a:off x="1421" y="3019"/>
              <a:ext cx="978" cy="856"/>
            </a:xfrm>
            <a:custGeom>
              <a:avLst/>
              <a:gdLst>
                <a:gd name="T0" fmla="*/ 888 w 1956"/>
                <a:gd name="T1" fmla="*/ 10 h 1712"/>
                <a:gd name="T2" fmla="*/ 785 w 1956"/>
                <a:gd name="T3" fmla="*/ 76 h 1712"/>
                <a:gd name="T4" fmla="*/ 830 w 1956"/>
                <a:gd name="T5" fmla="*/ 181 h 1712"/>
                <a:gd name="T6" fmla="*/ 871 w 1956"/>
                <a:gd name="T7" fmla="*/ 343 h 1712"/>
                <a:gd name="T8" fmla="*/ 743 w 1956"/>
                <a:gd name="T9" fmla="*/ 214 h 1712"/>
                <a:gd name="T10" fmla="*/ 851 w 1956"/>
                <a:gd name="T11" fmla="*/ 414 h 1712"/>
                <a:gd name="T12" fmla="*/ 734 w 1956"/>
                <a:gd name="T13" fmla="*/ 318 h 1712"/>
                <a:gd name="T14" fmla="*/ 797 w 1956"/>
                <a:gd name="T15" fmla="*/ 510 h 1712"/>
                <a:gd name="T16" fmla="*/ 680 w 1956"/>
                <a:gd name="T17" fmla="*/ 394 h 1712"/>
                <a:gd name="T18" fmla="*/ 717 w 1956"/>
                <a:gd name="T19" fmla="*/ 585 h 1712"/>
                <a:gd name="T20" fmla="*/ 613 w 1956"/>
                <a:gd name="T21" fmla="*/ 442 h 1712"/>
                <a:gd name="T22" fmla="*/ 647 w 1956"/>
                <a:gd name="T23" fmla="*/ 663 h 1712"/>
                <a:gd name="T24" fmla="*/ 549 w 1956"/>
                <a:gd name="T25" fmla="*/ 472 h 1712"/>
                <a:gd name="T26" fmla="*/ 549 w 1956"/>
                <a:gd name="T27" fmla="*/ 697 h 1712"/>
                <a:gd name="T28" fmla="*/ 468 w 1956"/>
                <a:gd name="T29" fmla="*/ 480 h 1712"/>
                <a:gd name="T30" fmla="*/ 472 w 1956"/>
                <a:gd name="T31" fmla="*/ 701 h 1712"/>
                <a:gd name="T32" fmla="*/ 363 w 1956"/>
                <a:gd name="T33" fmla="*/ 463 h 1712"/>
                <a:gd name="T34" fmla="*/ 388 w 1956"/>
                <a:gd name="T35" fmla="*/ 693 h 1712"/>
                <a:gd name="T36" fmla="*/ 281 w 1956"/>
                <a:gd name="T37" fmla="*/ 451 h 1712"/>
                <a:gd name="T38" fmla="*/ 281 w 1956"/>
                <a:gd name="T39" fmla="*/ 672 h 1712"/>
                <a:gd name="T40" fmla="*/ 188 w 1956"/>
                <a:gd name="T41" fmla="*/ 451 h 1712"/>
                <a:gd name="T42" fmla="*/ 185 w 1956"/>
                <a:gd name="T43" fmla="*/ 618 h 1712"/>
                <a:gd name="T44" fmla="*/ 130 w 1956"/>
                <a:gd name="T45" fmla="*/ 439 h 1712"/>
                <a:gd name="T46" fmla="*/ 118 w 1956"/>
                <a:gd name="T47" fmla="*/ 576 h 1712"/>
                <a:gd name="T48" fmla="*/ 77 w 1956"/>
                <a:gd name="T49" fmla="*/ 381 h 1712"/>
                <a:gd name="T50" fmla="*/ 23 w 1956"/>
                <a:gd name="T51" fmla="*/ 234 h 1712"/>
                <a:gd name="T52" fmla="*/ 0 w 1956"/>
                <a:gd name="T53" fmla="*/ 418 h 1712"/>
                <a:gd name="T54" fmla="*/ 60 w 1956"/>
                <a:gd name="T55" fmla="*/ 614 h 1712"/>
                <a:gd name="T56" fmla="*/ 160 w 1956"/>
                <a:gd name="T57" fmla="*/ 743 h 1712"/>
                <a:gd name="T58" fmla="*/ 281 w 1956"/>
                <a:gd name="T59" fmla="*/ 814 h 1712"/>
                <a:gd name="T60" fmla="*/ 425 w 1956"/>
                <a:gd name="T61" fmla="*/ 856 h 1712"/>
                <a:gd name="T62" fmla="*/ 606 w 1956"/>
                <a:gd name="T63" fmla="*/ 844 h 1712"/>
                <a:gd name="T64" fmla="*/ 741 w 1956"/>
                <a:gd name="T65" fmla="*/ 792 h 1712"/>
                <a:gd name="T66" fmla="*/ 868 w 1956"/>
                <a:gd name="T67" fmla="*/ 663 h 1712"/>
                <a:gd name="T68" fmla="*/ 930 w 1956"/>
                <a:gd name="T69" fmla="*/ 499 h 1712"/>
                <a:gd name="T70" fmla="*/ 942 w 1956"/>
                <a:gd name="T71" fmla="*/ 348 h 1712"/>
                <a:gd name="T72" fmla="*/ 938 w 1956"/>
                <a:gd name="T73" fmla="*/ 250 h 1712"/>
                <a:gd name="T74" fmla="*/ 843 w 1956"/>
                <a:gd name="T75" fmla="*/ 97 h 1712"/>
                <a:gd name="T76" fmla="*/ 978 w 1956"/>
                <a:gd name="T77" fmla="*/ 0 h 1712"/>
                <a:gd name="T78" fmla="*/ 888 w 1956"/>
                <a:gd name="T79" fmla="*/ 10 h 1712"/>
                <a:gd name="T80" fmla="*/ 888 w 1956"/>
                <a:gd name="T81" fmla="*/ 10 h 1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6"/>
                <a:gd name="T124" fmla="*/ 0 h 1712"/>
                <a:gd name="T125" fmla="*/ 1956 w 1956"/>
                <a:gd name="T126" fmla="*/ 1712 h 1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6" h="1712">
                  <a:moveTo>
                    <a:pt x="1776" y="19"/>
                  </a:moveTo>
                  <a:lnTo>
                    <a:pt x="1569" y="152"/>
                  </a:lnTo>
                  <a:lnTo>
                    <a:pt x="1660" y="361"/>
                  </a:lnTo>
                  <a:lnTo>
                    <a:pt x="1742" y="686"/>
                  </a:lnTo>
                  <a:lnTo>
                    <a:pt x="1485" y="427"/>
                  </a:lnTo>
                  <a:lnTo>
                    <a:pt x="1702" y="827"/>
                  </a:lnTo>
                  <a:lnTo>
                    <a:pt x="1468" y="635"/>
                  </a:lnTo>
                  <a:lnTo>
                    <a:pt x="1593" y="1020"/>
                  </a:lnTo>
                  <a:lnTo>
                    <a:pt x="1359" y="787"/>
                  </a:lnTo>
                  <a:lnTo>
                    <a:pt x="1434" y="1169"/>
                  </a:lnTo>
                  <a:lnTo>
                    <a:pt x="1226" y="885"/>
                  </a:lnTo>
                  <a:lnTo>
                    <a:pt x="1293" y="1326"/>
                  </a:lnTo>
                  <a:lnTo>
                    <a:pt x="1097" y="944"/>
                  </a:lnTo>
                  <a:lnTo>
                    <a:pt x="1097" y="1393"/>
                  </a:lnTo>
                  <a:lnTo>
                    <a:pt x="935" y="960"/>
                  </a:lnTo>
                  <a:lnTo>
                    <a:pt x="943" y="1401"/>
                  </a:lnTo>
                  <a:lnTo>
                    <a:pt x="726" y="927"/>
                  </a:lnTo>
                  <a:lnTo>
                    <a:pt x="776" y="1385"/>
                  </a:lnTo>
                  <a:lnTo>
                    <a:pt x="561" y="903"/>
                  </a:lnTo>
                  <a:lnTo>
                    <a:pt x="561" y="1344"/>
                  </a:lnTo>
                  <a:lnTo>
                    <a:pt x="376" y="903"/>
                  </a:lnTo>
                  <a:lnTo>
                    <a:pt x="369" y="1235"/>
                  </a:lnTo>
                  <a:lnTo>
                    <a:pt x="260" y="878"/>
                  </a:lnTo>
                  <a:lnTo>
                    <a:pt x="236" y="1152"/>
                  </a:lnTo>
                  <a:lnTo>
                    <a:pt x="154" y="762"/>
                  </a:lnTo>
                  <a:lnTo>
                    <a:pt x="46" y="469"/>
                  </a:lnTo>
                  <a:lnTo>
                    <a:pt x="0" y="836"/>
                  </a:lnTo>
                  <a:lnTo>
                    <a:pt x="120" y="1228"/>
                  </a:lnTo>
                  <a:lnTo>
                    <a:pt x="319" y="1486"/>
                  </a:lnTo>
                  <a:lnTo>
                    <a:pt x="561" y="1627"/>
                  </a:lnTo>
                  <a:lnTo>
                    <a:pt x="850" y="1712"/>
                  </a:lnTo>
                  <a:lnTo>
                    <a:pt x="1211" y="1688"/>
                  </a:lnTo>
                  <a:lnTo>
                    <a:pt x="1481" y="1583"/>
                  </a:lnTo>
                  <a:lnTo>
                    <a:pt x="1736" y="1326"/>
                  </a:lnTo>
                  <a:lnTo>
                    <a:pt x="1859" y="998"/>
                  </a:lnTo>
                  <a:lnTo>
                    <a:pt x="1884" y="695"/>
                  </a:lnTo>
                  <a:lnTo>
                    <a:pt x="1875" y="501"/>
                  </a:lnTo>
                  <a:lnTo>
                    <a:pt x="1685" y="194"/>
                  </a:lnTo>
                  <a:lnTo>
                    <a:pt x="1956" y="0"/>
                  </a:lnTo>
                  <a:lnTo>
                    <a:pt x="1776" y="19"/>
                  </a:lnTo>
                  <a:close/>
                </a:path>
              </a:pathLst>
            </a:custGeom>
            <a:solidFill>
              <a:srgbClr val="000000"/>
            </a:solidFill>
            <a:ln w="9525">
              <a:noFill/>
              <a:round/>
              <a:headEnd/>
              <a:tailEnd/>
            </a:ln>
          </p:spPr>
          <p:txBody>
            <a:bodyPr/>
            <a:lstStyle/>
            <a:p>
              <a:pPr algn="ctr"/>
              <a:endParaRPr lang="en-US"/>
            </a:p>
          </p:txBody>
        </p:sp>
        <p:sp>
          <p:nvSpPr>
            <p:cNvPr id="17433" name="Freeform 25"/>
            <p:cNvSpPr>
              <a:spLocks/>
            </p:cNvSpPr>
            <p:nvPr/>
          </p:nvSpPr>
          <p:spPr bwMode="auto">
            <a:xfrm flipH="1">
              <a:off x="1590" y="2903"/>
              <a:ext cx="790" cy="513"/>
            </a:xfrm>
            <a:custGeom>
              <a:avLst/>
              <a:gdLst>
                <a:gd name="T0" fmla="*/ 0 w 1580"/>
                <a:gd name="T1" fmla="*/ 387 h 1026"/>
                <a:gd name="T2" fmla="*/ 16 w 1580"/>
                <a:gd name="T3" fmla="*/ 268 h 1026"/>
                <a:gd name="T4" fmla="*/ 87 w 1580"/>
                <a:gd name="T5" fmla="*/ 151 h 1026"/>
                <a:gd name="T6" fmla="*/ 207 w 1580"/>
                <a:gd name="T7" fmla="*/ 60 h 1026"/>
                <a:gd name="T8" fmla="*/ 382 w 1580"/>
                <a:gd name="T9" fmla="*/ 13 h 1026"/>
                <a:gd name="T10" fmla="*/ 530 w 1580"/>
                <a:gd name="T11" fmla="*/ 0 h 1026"/>
                <a:gd name="T12" fmla="*/ 661 w 1580"/>
                <a:gd name="T13" fmla="*/ 50 h 1026"/>
                <a:gd name="T14" fmla="*/ 790 w 1580"/>
                <a:gd name="T15" fmla="*/ 158 h 1026"/>
                <a:gd name="T16" fmla="*/ 608 w 1580"/>
                <a:gd name="T17" fmla="*/ 79 h 1026"/>
                <a:gd name="T18" fmla="*/ 445 w 1580"/>
                <a:gd name="T19" fmla="*/ 72 h 1026"/>
                <a:gd name="T20" fmla="*/ 270 w 1580"/>
                <a:gd name="T21" fmla="*/ 113 h 1026"/>
                <a:gd name="T22" fmla="*/ 166 w 1580"/>
                <a:gd name="T23" fmla="*/ 184 h 1026"/>
                <a:gd name="T24" fmla="*/ 91 w 1580"/>
                <a:gd name="T25" fmla="*/ 301 h 1026"/>
                <a:gd name="T26" fmla="*/ 58 w 1580"/>
                <a:gd name="T27" fmla="*/ 513 h 1026"/>
                <a:gd name="T28" fmla="*/ 0 w 1580"/>
                <a:gd name="T29" fmla="*/ 387 h 1026"/>
                <a:gd name="T30" fmla="*/ 0 w 1580"/>
                <a:gd name="T31" fmla="*/ 387 h 10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0"/>
                <a:gd name="T49" fmla="*/ 0 h 1026"/>
                <a:gd name="T50" fmla="*/ 1580 w 1580"/>
                <a:gd name="T51" fmla="*/ 1026 h 10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0" h="1026">
                  <a:moveTo>
                    <a:pt x="0" y="775"/>
                  </a:moveTo>
                  <a:lnTo>
                    <a:pt x="32" y="536"/>
                  </a:lnTo>
                  <a:lnTo>
                    <a:pt x="173" y="302"/>
                  </a:lnTo>
                  <a:lnTo>
                    <a:pt x="415" y="120"/>
                  </a:lnTo>
                  <a:lnTo>
                    <a:pt x="764" y="26"/>
                  </a:lnTo>
                  <a:lnTo>
                    <a:pt x="1059" y="0"/>
                  </a:lnTo>
                  <a:lnTo>
                    <a:pt x="1321" y="101"/>
                  </a:lnTo>
                  <a:lnTo>
                    <a:pt x="1580" y="317"/>
                  </a:lnTo>
                  <a:lnTo>
                    <a:pt x="1215" y="159"/>
                  </a:lnTo>
                  <a:lnTo>
                    <a:pt x="890" y="144"/>
                  </a:lnTo>
                  <a:lnTo>
                    <a:pt x="540" y="226"/>
                  </a:lnTo>
                  <a:lnTo>
                    <a:pt x="331" y="369"/>
                  </a:lnTo>
                  <a:lnTo>
                    <a:pt x="181" y="602"/>
                  </a:lnTo>
                  <a:lnTo>
                    <a:pt x="116" y="1026"/>
                  </a:lnTo>
                  <a:lnTo>
                    <a:pt x="0" y="775"/>
                  </a:lnTo>
                  <a:close/>
                </a:path>
              </a:pathLst>
            </a:custGeom>
            <a:solidFill>
              <a:srgbClr val="000000"/>
            </a:solidFill>
            <a:ln w="9525">
              <a:noFill/>
              <a:round/>
              <a:headEnd/>
              <a:tailEnd/>
            </a:ln>
          </p:spPr>
          <p:txBody>
            <a:bodyPr/>
            <a:lstStyle/>
            <a:p>
              <a:pPr algn="ctr"/>
              <a:endParaRPr lang="en-US"/>
            </a:p>
          </p:txBody>
        </p:sp>
        <p:sp>
          <p:nvSpPr>
            <p:cNvPr id="17434" name="Freeform 26"/>
            <p:cNvSpPr>
              <a:spLocks/>
            </p:cNvSpPr>
            <p:nvPr/>
          </p:nvSpPr>
          <p:spPr bwMode="auto">
            <a:xfrm flipH="1">
              <a:off x="1668" y="3028"/>
              <a:ext cx="532" cy="381"/>
            </a:xfrm>
            <a:custGeom>
              <a:avLst/>
              <a:gdLst>
                <a:gd name="T0" fmla="*/ 7 w 1065"/>
                <a:gd name="T1" fmla="*/ 184 h 762"/>
                <a:gd name="T2" fmla="*/ 76 w 1065"/>
                <a:gd name="T3" fmla="*/ 77 h 762"/>
                <a:gd name="T4" fmla="*/ 196 w 1065"/>
                <a:gd name="T5" fmla="*/ 20 h 762"/>
                <a:gd name="T6" fmla="*/ 323 w 1065"/>
                <a:gd name="T7" fmla="*/ 0 h 762"/>
                <a:gd name="T8" fmla="*/ 418 w 1065"/>
                <a:gd name="T9" fmla="*/ 39 h 762"/>
                <a:gd name="T10" fmla="*/ 488 w 1065"/>
                <a:gd name="T11" fmla="*/ 96 h 762"/>
                <a:gd name="T12" fmla="*/ 532 w 1065"/>
                <a:gd name="T13" fmla="*/ 228 h 762"/>
                <a:gd name="T14" fmla="*/ 368 w 1065"/>
                <a:gd name="T15" fmla="*/ 127 h 762"/>
                <a:gd name="T16" fmla="*/ 437 w 1065"/>
                <a:gd name="T17" fmla="*/ 318 h 762"/>
                <a:gd name="T18" fmla="*/ 292 w 1065"/>
                <a:gd name="T19" fmla="*/ 159 h 762"/>
                <a:gd name="T20" fmla="*/ 317 w 1065"/>
                <a:gd name="T21" fmla="*/ 375 h 762"/>
                <a:gd name="T22" fmla="*/ 215 w 1065"/>
                <a:gd name="T23" fmla="*/ 196 h 762"/>
                <a:gd name="T24" fmla="*/ 190 w 1065"/>
                <a:gd name="T25" fmla="*/ 381 h 762"/>
                <a:gd name="T26" fmla="*/ 139 w 1065"/>
                <a:gd name="T27" fmla="*/ 178 h 762"/>
                <a:gd name="T28" fmla="*/ 102 w 1065"/>
                <a:gd name="T29" fmla="*/ 375 h 762"/>
                <a:gd name="T30" fmla="*/ 76 w 1065"/>
                <a:gd name="T31" fmla="*/ 184 h 762"/>
                <a:gd name="T32" fmla="*/ 0 w 1065"/>
                <a:gd name="T33" fmla="*/ 318 h 762"/>
                <a:gd name="T34" fmla="*/ 7 w 1065"/>
                <a:gd name="T35" fmla="*/ 184 h 762"/>
                <a:gd name="T36" fmla="*/ 7 w 1065"/>
                <a:gd name="T37" fmla="*/ 184 h 7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5"/>
                <a:gd name="T58" fmla="*/ 0 h 762"/>
                <a:gd name="T59" fmla="*/ 1065 w 1065"/>
                <a:gd name="T60" fmla="*/ 762 h 7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5" h="762">
                  <a:moveTo>
                    <a:pt x="14" y="368"/>
                  </a:moveTo>
                  <a:lnTo>
                    <a:pt x="152" y="154"/>
                  </a:lnTo>
                  <a:lnTo>
                    <a:pt x="392" y="40"/>
                  </a:lnTo>
                  <a:lnTo>
                    <a:pt x="647" y="0"/>
                  </a:lnTo>
                  <a:lnTo>
                    <a:pt x="837" y="78"/>
                  </a:lnTo>
                  <a:lnTo>
                    <a:pt x="976" y="192"/>
                  </a:lnTo>
                  <a:lnTo>
                    <a:pt x="1065" y="456"/>
                  </a:lnTo>
                  <a:lnTo>
                    <a:pt x="736" y="254"/>
                  </a:lnTo>
                  <a:lnTo>
                    <a:pt x="875" y="635"/>
                  </a:lnTo>
                  <a:lnTo>
                    <a:pt x="584" y="317"/>
                  </a:lnTo>
                  <a:lnTo>
                    <a:pt x="635" y="749"/>
                  </a:lnTo>
                  <a:lnTo>
                    <a:pt x="430" y="393"/>
                  </a:lnTo>
                  <a:lnTo>
                    <a:pt x="381" y="762"/>
                  </a:lnTo>
                  <a:lnTo>
                    <a:pt x="278" y="355"/>
                  </a:lnTo>
                  <a:lnTo>
                    <a:pt x="204" y="749"/>
                  </a:lnTo>
                  <a:lnTo>
                    <a:pt x="152" y="368"/>
                  </a:lnTo>
                  <a:lnTo>
                    <a:pt x="0" y="635"/>
                  </a:lnTo>
                  <a:lnTo>
                    <a:pt x="14" y="368"/>
                  </a:lnTo>
                  <a:close/>
                </a:path>
              </a:pathLst>
            </a:custGeom>
            <a:solidFill>
              <a:srgbClr val="E5E5FF"/>
            </a:solidFill>
            <a:ln w="9525">
              <a:noFill/>
              <a:round/>
              <a:headEnd/>
              <a:tailEnd/>
            </a:ln>
          </p:spPr>
          <p:txBody>
            <a:bodyPr/>
            <a:lstStyle/>
            <a:p>
              <a:pPr algn="ctr"/>
              <a:endParaRPr lang="en-US"/>
            </a:p>
          </p:txBody>
        </p:sp>
        <p:sp>
          <p:nvSpPr>
            <p:cNvPr id="17435" name="Freeform 27"/>
            <p:cNvSpPr>
              <a:spLocks/>
            </p:cNvSpPr>
            <p:nvPr/>
          </p:nvSpPr>
          <p:spPr bwMode="auto">
            <a:xfrm flipH="1">
              <a:off x="108" y="2058"/>
              <a:ext cx="407" cy="330"/>
            </a:xfrm>
            <a:custGeom>
              <a:avLst/>
              <a:gdLst>
                <a:gd name="T0" fmla="*/ 0 w 814"/>
                <a:gd name="T1" fmla="*/ 202 h 660"/>
                <a:gd name="T2" fmla="*/ 19 w 814"/>
                <a:gd name="T3" fmla="*/ 88 h 660"/>
                <a:gd name="T4" fmla="*/ 96 w 814"/>
                <a:gd name="T5" fmla="*/ 5 h 660"/>
                <a:gd name="T6" fmla="*/ 204 w 814"/>
                <a:gd name="T7" fmla="*/ 0 h 660"/>
                <a:gd name="T8" fmla="*/ 287 w 814"/>
                <a:gd name="T9" fmla="*/ 19 h 660"/>
                <a:gd name="T10" fmla="*/ 407 w 814"/>
                <a:gd name="T11" fmla="*/ 120 h 660"/>
                <a:gd name="T12" fmla="*/ 248 w 814"/>
                <a:gd name="T13" fmla="*/ 57 h 660"/>
                <a:gd name="T14" fmla="*/ 375 w 814"/>
                <a:gd name="T15" fmla="*/ 190 h 660"/>
                <a:gd name="T16" fmla="*/ 192 w 814"/>
                <a:gd name="T17" fmla="*/ 88 h 660"/>
                <a:gd name="T18" fmla="*/ 311 w 814"/>
                <a:gd name="T19" fmla="*/ 234 h 660"/>
                <a:gd name="T20" fmla="*/ 147 w 814"/>
                <a:gd name="T21" fmla="*/ 159 h 660"/>
                <a:gd name="T22" fmla="*/ 241 w 814"/>
                <a:gd name="T23" fmla="*/ 273 h 660"/>
                <a:gd name="T24" fmla="*/ 122 w 814"/>
                <a:gd name="T25" fmla="*/ 221 h 660"/>
                <a:gd name="T26" fmla="*/ 154 w 814"/>
                <a:gd name="T27" fmla="*/ 330 h 660"/>
                <a:gd name="T28" fmla="*/ 0 w 814"/>
                <a:gd name="T29" fmla="*/ 202 h 660"/>
                <a:gd name="T30" fmla="*/ 0 w 814"/>
                <a:gd name="T31" fmla="*/ 202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
                <a:gd name="T49" fmla="*/ 0 h 660"/>
                <a:gd name="T50" fmla="*/ 814 w 81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 h="660">
                  <a:moveTo>
                    <a:pt x="0" y="405"/>
                  </a:moveTo>
                  <a:lnTo>
                    <a:pt x="38" y="177"/>
                  </a:lnTo>
                  <a:lnTo>
                    <a:pt x="192" y="11"/>
                  </a:lnTo>
                  <a:lnTo>
                    <a:pt x="407" y="0"/>
                  </a:lnTo>
                  <a:lnTo>
                    <a:pt x="573" y="38"/>
                  </a:lnTo>
                  <a:lnTo>
                    <a:pt x="814" y="241"/>
                  </a:lnTo>
                  <a:lnTo>
                    <a:pt x="497" y="114"/>
                  </a:lnTo>
                  <a:lnTo>
                    <a:pt x="750" y="380"/>
                  </a:lnTo>
                  <a:lnTo>
                    <a:pt x="383" y="177"/>
                  </a:lnTo>
                  <a:lnTo>
                    <a:pt x="622" y="468"/>
                  </a:lnTo>
                  <a:lnTo>
                    <a:pt x="293" y="317"/>
                  </a:lnTo>
                  <a:lnTo>
                    <a:pt x="483" y="545"/>
                  </a:lnTo>
                  <a:lnTo>
                    <a:pt x="244" y="443"/>
                  </a:lnTo>
                  <a:lnTo>
                    <a:pt x="307" y="660"/>
                  </a:lnTo>
                  <a:lnTo>
                    <a:pt x="0" y="405"/>
                  </a:lnTo>
                  <a:close/>
                </a:path>
              </a:pathLst>
            </a:custGeom>
            <a:solidFill>
              <a:srgbClr val="E5E5FF"/>
            </a:solidFill>
            <a:ln w="9525">
              <a:noFill/>
              <a:round/>
              <a:headEnd/>
              <a:tailEnd/>
            </a:ln>
          </p:spPr>
          <p:txBody>
            <a:bodyPr/>
            <a:lstStyle/>
            <a:p>
              <a:pPr algn="ctr"/>
              <a:endParaRPr lang="en-US"/>
            </a:p>
          </p:txBody>
        </p:sp>
      </p:grpSp>
      <p:sp>
        <p:nvSpPr>
          <p:cNvPr id="17412" name="Rectangle 28"/>
          <p:cNvSpPr>
            <a:spLocks noGrp="1" noChangeArrowheads="1"/>
          </p:cNvSpPr>
          <p:nvPr>
            <p:ph type="title"/>
          </p:nvPr>
        </p:nvSpPr>
        <p:spPr>
          <a:xfrm>
            <a:off x="0" y="449263"/>
            <a:ext cx="9144000" cy="1143000"/>
          </a:xfrm>
        </p:spPr>
        <p:txBody>
          <a:bodyPr/>
          <a:lstStyle/>
          <a:p>
            <a:pPr eaLnBrk="1" hangingPunct="1"/>
            <a:r>
              <a:rPr lang="en-US" sz="4000" dirty="0"/>
              <a:t>The Gospel – </a:t>
            </a:r>
            <a:br>
              <a:rPr lang="en-US" sz="4000" dirty="0"/>
            </a:br>
            <a:r>
              <a:rPr lang="en-US" sz="4000" dirty="0">
                <a:solidFill>
                  <a:srgbClr val="E0014A"/>
                </a:solidFill>
              </a:rPr>
              <a:t>The Power of God</a:t>
            </a:r>
          </a:p>
        </p:txBody>
      </p:sp>
      <p:sp>
        <p:nvSpPr>
          <p:cNvPr id="29" name="AutoShape 2"/>
          <p:cNvSpPr>
            <a:spLocks noChangeArrowheads="1"/>
          </p:cNvSpPr>
          <p:nvPr/>
        </p:nvSpPr>
        <p:spPr bwMode="auto">
          <a:xfrm>
            <a:off x="4371975" y="2471740"/>
            <a:ext cx="4486276" cy="3157537"/>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30" name="Rectangle 4"/>
          <p:cNvSpPr>
            <a:spLocks noChangeArrowheads="1"/>
          </p:cNvSpPr>
          <p:nvPr/>
        </p:nvSpPr>
        <p:spPr bwMode="auto">
          <a:xfrm>
            <a:off x="4543425" y="2619374"/>
            <a:ext cx="4143375" cy="2862322"/>
          </a:xfrm>
          <a:prstGeom prst="rect">
            <a:avLst/>
          </a:prstGeom>
          <a:noFill/>
          <a:ln w="9525">
            <a:noFill/>
            <a:miter lim="800000"/>
            <a:headEnd/>
            <a:tailEnd/>
          </a:ln>
          <a:effectLst/>
        </p:spPr>
        <p:txBody>
          <a:bodyPr wrap="square">
            <a:spAutoFit/>
          </a:bodyPr>
          <a:lstStyle/>
          <a:p>
            <a:pPr algn="ctr">
              <a:defRPr/>
            </a:pPr>
            <a:r>
              <a:rPr lang="en-US" sz="3600" b="1" i="0" dirty="0">
                <a:solidFill>
                  <a:schemeClr val="bg1"/>
                </a:solidFill>
                <a:effectLst>
                  <a:outerShdw blurRad="38100" dist="38100" dir="2700000" algn="tl">
                    <a:srgbClr val="000000">
                      <a:alpha val="43137"/>
                    </a:srgbClr>
                  </a:outerShdw>
                </a:effectLst>
                <a:cs typeface="+mn-cs"/>
              </a:rPr>
              <a:t>“I am not ashamed of  </a:t>
            </a:r>
            <a:r>
              <a:rPr lang="en-US" sz="3600" b="1" i="0" dirty="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a:solidFill>
                  <a:schemeClr val="bg1"/>
                </a:solidFill>
                <a:effectLst>
                  <a:outerShdw blurRad="38100" dist="38100" dir="2700000" algn="tl">
                    <a:srgbClr val="000000">
                      <a:alpha val="43137"/>
                    </a:srgbClr>
                  </a:outerShdw>
                </a:effectLst>
                <a:cs typeface="+mn-cs"/>
              </a:rPr>
              <a:t>for it is the </a:t>
            </a:r>
          </a:p>
          <a:p>
            <a:pPr algn="ctr">
              <a:defRPr/>
            </a:pPr>
            <a:r>
              <a:rPr lang="en-US" sz="3600" b="1" i="0" dirty="0">
                <a:solidFill>
                  <a:schemeClr val="bg1"/>
                </a:solidFill>
                <a:effectLst>
                  <a:outerShdw blurRad="38100" dist="38100" dir="2700000" algn="tl">
                    <a:srgbClr val="000000">
                      <a:alpha val="43137"/>
                    </a:srgbClr>
                  </a:outerShdw>
                </a:effectLst>
                <a:cs typeface="+mn-cs"/>
              </a:rPr>
              <a:t>power of God </a:t>
            </a:r>
          </a:p>
          <a:p>
            <a:pPr algn="ctr">
              <a:defRPr/>
            </a:pPr>
            <a:r>
              <a:rPr lang="en-US" sz="3600" b="1" i="0" dirty="0">
                <a:solidFill>
                  <a:schemeClr val="bg1"/>
                </a:solidFill>
                <a:effectLst>
                  <a:outerShdw blurRad="38100" dist="38100" dir="2700000" algn="tl">
                    <a:srgbClr val="000000">
                      <a:alpha val="43137"/>
                    </a:srgbClr>
                  </a:outerShdw>
                </a:effectLst>
                <a:cs typeface="+mn-cs"/>
              </a:rPr>
              <a:t>for salvation...”</a:t>
            </a:r>
          </a:p>
        </p:txBody>
      </p:sp>
      <p:sp>
        <p:nvSpPr>
          <p:cNvPr id="31" name="Text Box 5"/>
          <p:cNvSpPr txBox="1">
            <a:spLocks noChangeArrowheads="1"/>
          </p:cNvSpPr>
          <p:nvPr/>
        </p:nvSpPr>
        <p:spPr bwMode="auto">
          <a:xfrm>
            <a:off x="6251556" y="5622928"/>
            <a:ext cx="2244525" cy="523220"/>
          </a:xfrm>
          <a:prstGeom prst="rect">
            <a:avLst/>
          </a:prstGeom>
          <a:noFill/>
          <a:ln w="9525">
            <a:noFill/>
            <a:miter lim="800000"/>
            <a:headEnd/>
            <a:tailEnd/>
          </a:ln>
        </p:spPr>
        <p:txBody>
          <a:bodyPr wrap="none">
            <a:spAutoFit/>
          </a:bodyPr>
          <a:lstStyle/>
          <a:p>
            <a:r>
              <a:rPr lang="en-US" sz="2800" b="1" i="0" dirty="0">
                <a:solidFill>
                  <a:srgbClr val="997934"/>
                </a:solidFill>
              </a:rPr>
              <a:t>Romans 1:16</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8" name="Rectangle 4"/>
          <p:cNvSpPr>
            <a:spLocks noGrp="1" noChangeArrowheads="1"/>
          </p:cNvSpPr>
          <p:nvPr>
            <p:ph type="body" idx="4294967295"/>
          </p:nvPr>
        </p:nvSpPr>
        <p:spPr>
          <a:xfrm>
            <a:off x="5562599" y="3825241"/>
            <a:ext cx="2926081" cy="1844039"/>
          </a:xfrm>
        </p:spPr>
        <p:txBody>
          <a:bodyPr/>
          <a:lstStyle/>
          <a:p>
            <a:pPr marL="6350" indent="7938" algn="ctr" eaLnBrk="1" hangingPunct="1">
              <a:lnSpc>
                <a:spcPct val="90000"/>
              </a:lnSpc>
              <a:spcBef>
                <a:spcPct val="0"/>
              </a:spcBef>
              <a:buFontTx/>
              <a:buNone/>
            </a:pPr>
            <a:r>
              <a:rPr lang="en-US" sz="2000" b="1" dirty="0"/>
              <a:t>This is according to the plan of redemption for </a:t>
            </a:r>
            <a:r>
              <a:rPr lang="en-US" sz="2000" b="1" i="1" dirty="0">
                <a:solidFill>
                  <a:srgbClr val="E0014A"/>
                </a:solidFill>
                <a:latin typeface="Eras Medium ITC" pitchFamily="34" charset="0"/>
              </a:rPr>
              <a:t>“without the shedding of blood t</a:t>
            </a:r>
            <a:r>
              <a:rPr lang="en-US" sz="2000" b="1" i="1" u="sng" dirty="0">
                <a:solidFill>
                  <a:srgbClr val="E0014A"/>
                </a:solidFill>
                <a:latin typeface="Eras Medium ITC" pitchFamily="34" charset="0"/>
              </a:rPr>
              <a:t>here is no forgiveness of sins</a:t>
            </a:r>
            <a:r>
              <a:rPr lang="en-US" sz="2000" b="1" i="1" dirty="0">
                <a:solidFill>
                  <a:srgbClr val="E0014A"/>
                </a:solidFill>
                <a:latin typeface="Eras Medium ITC" pitchFamily="34" charset="0"/>
              </a:rPr>
              <a:t>.”</a:t>
            </a:r>
          </a:p>
        </p:txBody>
      </p:sp>
      <p:sp>
        <p:nvSpPr>
          <p:cNvPr id="2320390" name="AutoShape 6"/>
          <p:cNvSpPr>
            <a:spLocks noChangeArrowheads="1"/>
          </p:cNvSpPr>
          <p:nvPr/>
        </p:nvSpPr>
        <p:spPr bwMode="auto">
          <a:xfrm>
            <a:off x="341978" y="1333193"/>
            <a:ext cx="8504238" cy="1704975"/>
          </a:xfrm>
          <a:prstGeom prst="roundRect">
            <a:avLst>
              <a:gd name="adj" fmla="val 16667"/>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died </a:t>
            </a:r>
            <a:r>
              <a:rPr lang="en-US" sz="2400" b="1" dirty="0">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been united </a:t>
            </a:r>
            <a:r>
              <a:rPr lang="en-US" sz="2400" b="1" dirty="0">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 in His death</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been crucified </a:t>
            </a:r>
            <a:r>
              <a:rPr lang="en-US" sz="2400" b="1" dirty="0">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died </a:t>
            </a:r>
            <a:r>
              <a:rPr lang="en-US" sz="2400" b="1" dirty="0">
                <a:effectLst>
                  <a:outerShdw blurRad="38100" dist="38100" dir="2700000" algn="tl">
                    <a:srgbClr val="000000">
                      <a:alpha val="43137"/>
                    </a:srgbClr>
                  </a:outerShdw>
                </a:effectLst>
              </a:rPr>
              <a:t>to</a:t>
            </a:r>
            <a:r>
              <a:rPr lang="en-US" sz="2400" b="1" i="0" dirty="0">
                <a:effectLst>
                  <a:outerShdw blurRad="38100" dist="38100" dir="2700000" algn="tl">
                    <a:srgbClr val="000000">
                      <a:alpha val="43137"/>
                    </a:srgbClr>
                  </a:outerShdw>
                </a:effectLst>
              </a:rPr>
              <a:t> </a:t>
            </a:r>
            <a:r>
              <a:rPr lang="en-US" sz="2400" b="1" i="0" dirty="0">
                <a:solidFill>
                  <a:srgbClr val="FFFF66"/>
                </a:solidFill>
                <a:effectLst>
                  <a:outerShdw blurRad="38100" dist="38100" dir="2700000" algn="tl">
                    <a:srgbClr val="000000">
                      <a:alpha val="43137"/>
                    </a:srgbClr>
                  </a:outerShdw>
                </a:effectLst>
              </a:rPr>
              <a:t>sin</a:t>
            </a:r>
            <a:endParaRPr lang="en-US" sz="2400" b="1" i="0" dirty="0">
              <a:effectLst>
                <a:outerShdw blurRad="38100" dist="38100" dir="2700000" algn="tl">
                  <a:srgbClr val="000000">
                    <a:alpha val="43137"/>
                  </a:srgbClr>
                </a:outerShdw>
              </a:effectLst>
            </a:endParaRPr>
          </a:p>
        </p:txBody>
      </p:sp>
      <p:sp>
        <p:nvSpPr>
          <p:cNvPr id="118790" name="Rectangle 7"/>
          <p:cNvSpPr>
            <a:spLocks noGrp="1" noChangeArrowheads="1"/>
          </p:cNvSpPr>
          <p:nvPr>
            <p:ph type="title"/>
          </p:nvPr>
        </p:nvSpPr>
        <p:spPr>
          <a:xfrm>
            <a:off x="0" y="132732"/>
            <a:ext cx="9144000" cy="471897"/>
          </a:xfrm>
        </p:spPr>
        <p:txBody>
          <a:bodyPr/>
          <a:lstStyle/>
          <a:p>
            <a:pPr eaLnBrk="1" hangingPunct="1"/>
            <a:r>
              <a:rPr lang="en-US" sz="2400" dirty="0"/>
              <a:t>Our sins </a:t>
            </a:r>
            <a:r>
              <a:rPr lang="en-US" sz="2400" dirty="0">
                <a:solidFill>
                  <a:srgbClr val="E0014A"/>
                </a:solidFill>
                <a:effectLst>
                  <a:outerShdw blurRad="38100" dist="38100" dir="2700000" algn="tl">
                    <a:srgbClr val="000000">
                      <a:alpha val="43137"/>
                    </a:srgbClr>
                  </a:outerShdw>
                </a:effectLst>
                <a:latin typeface="Eras Bold ITC" pitchFamily="34" charset="0"/>
              </a:rPr>
              <a:t>can not</a:t>
            </a:r>
            <a:r>
              <a:rPr lang="en-US" sz="2400" dirty="0">
                <a:effectLst>
                  <a:outerShdw blurRad="38100" dist="38100" dir="2700000" algn="tl">
                    <a:srgbClr val="000000">
                      <a:alpha val="43137"/>
                    </a:srgbClr>
                  </a:outerShdw>
                </a:effectLst>
              </a:rPr>
              <a:t> </a:t>
            </a:r>
            <a:r>
              <a:rPr lang="en-US" sz="2400" dirty="0"/>
              <a:t>and </a:t>
            </a:r>
            <a:r>
              <a:rPr lang="en-US" sz="2400" dirty="0">
                <a:solidFill>
                  <a:srgbClr val="E0014A"/>
                </a:solidFill>
                <a:effectLst>
                  <a:outerShdw blurRad="38100" dist="38100" dir="2700000" algn="tl">
                    <a:srgbClr val="000000">
                      <a:alpha val="43137"/>
                    </a:srgbClr>
                  </a:outerShdw>
                </a:effectLst>
                <a:latin typeface="Eras Bold ITC" pitchFamily="34" charset="0"/>
              </a:rPr>
              <a:t>will not</a:t>
            </a:r>
            <a:r>
              <a:rPr lang="en-US" sz="2400" dirty="0">
                <a:effectLst>
                  <a:outerShdw blurRad="38100" dist="38100" dir="2700000" algn="tl">
                    <a:srgbClr val="000000">
                      <a:alpha val="43137"/>
                    </a:srgbClr>
                  </a:outerShdw>
                </a:effectLst>
              </a:rPr>
              <a:t> </a:t>
            </a:r>
            <a:r>
              <a:rPr lang="en-US" sz="2400" dirty="0"/>
              <a:t>be forgiven </a:t>
            </a:r>
          </a:p>
        </p:txBody>
      </p:sp>
      <p:sp>
        <p:nvSpPr>
          <p:cNvPr id="2320387" name="AutoShape 3"/>
          <p:cNvSpPr>
            <a:spLocks noChangeArrowheads="1"/>
          </p:cNvSpPr>
          <p:nvPr/>
        </p:nvSpPr>
        <p:spPr bwMode="auto">
          <a:xfrm rot="5400000">
            <a:off x="3880004" y="237153"/>
            <a:ext cx="880499" cy="1594874"/>
          </a:xfrm>
          <a:custGeom>
            <a:avLst/>
            <a:gdLst>
              <a:gd name="G0" fmla="+- 12086 0 0"/>
              <a:gd name="G1" fmla="+- 4128 0 0"/>
              <a:gd name="G2" fmla="+- 21600 0 4128"/>
              <a:gd name="G3" fmla="+- 10800 0 4128"/>
              <a:gd name="G4" fmla="+- 21600 0 12086"/>
              <a:gd name="G5" fmla="*/ G4 G3 10800"/>
              <a:gd name="G6" fmla="+- 21600 0 G5"/>
              <a:gd name="T0" fmla="*/ 12086 w 21600"/>
              <a:gd name="T1" fmla="*/ 0 h 21600"/>
              <a:gd name="T2" fmla="*/ 0 w 21600"/>
              <a:gd name="T3" fmla="*/ 10800 h 21600"/>
              <a:gd name="T4" fmla="*/ 120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086" y="0"/>
                </a:moveTo>
                <a:lnTo>
                  <a:pt x="12086" y="4128"/>
                </a:lnTo>
                <a:lnTo>
                  <a:pt x="3375" y="4128"/>
                </a:lnTo>
                <a:lnTo>
                  <a:pt x="3375" y="17472"/>
                </a:lnTo>
                <a:lnTo>
                  <a:pt x="12086" y="17472"/>
                </a:lnTo>
                <a:lnTo>
                  <a:pt x="12086" y="21600"/>
                </a:lnTo>
                <a:lnTo>
                  <a:pt x="21600" y="10800"/>
                </a:lnTo>
                <a:close/>
              </a:path>
              <a:path w="21600" h="21600">
                <a:moveTo>
                  <a:pt x="1350" y="4128"/>
                </a:moveTo>
                <a:lnTo>
                  <a:pt x="1350" y="17472"/>
                </a:lnTo>
                <a:lnTo>
                  <a:pt x="2700" y="17472"/>
                </a:lnTo>
                <a:lnTo>
                  <a:pt x="2700" y="4128"/>
                </a:lnTo>
                <a:close/>
              </a:path>
              <a:path w="21600" h="21600">
                <a:moveTo>
                  <a:pt x="0" y="4128"/>
                </a:moveTo>
                <a:lnTo>
                  <a:pt x="0" y="17472"/>
                </a:lnTo>
                <a:lnTo>
                  <a:pt x="675" y="17472"/>
                </a:lnTo>
                <a:lnTo>
                  <a:pt x="675" y="4128"/>
                </a:lnTo>
                <a:close/>
              </a:path>
            </a:pathLst>
          </a:cu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2320389" name="Rectangle 5"/>
          <p:cNvSpPr>
            <a:spLocks noChangeArrowheads="1"/>
          </p:cNvSpPr>
          <p:nvPr/>
        </p:nvSpPr>
        <p:spPr bwMode="auto">
          <a:xfrm>
            <a:off x="3515749" y="707257"/>
            <a:ext cx="1595438" cy="338554"/>
          </a:xfrm>
          <a:prstGeom prst="rect">
            <a:avLst/>
          </a:prstGeom>
          <a:noFill/>
          <a:ln w="9525" algn="ctr">
            <a:noFill/>
            <a:miter lim="800000"/>
            <a:headEnd/>
            <a:tailEnd/>
          </a:ln>
        </p:spPr>
        <p:txBody>
          <a:bodyPr>
            <a:spAutoFit/>
          </a:bodyPr>
          <a:lstStyle/>
          <a:p>
            <a:pPr algn="ctr"/>
            <a:r>
              <a:rPr lang="en-US" sz="1600" i="0" dirty="0">
                <a:solidFill>
                  <a:schemeClr val="bg1"/>
                </a:solidFill>
                <a:latin typeface="Eras Bold ITC" pitchFamily="34" charset="0"/>
              </a:rPr>
              <a:t>UNLESS:</a:t>
            </a:r>
          </a:p>
        </p:txBody>
      </p:sp>
      <p:pic>
        <p:nvPicPr>
          <p:cNvPr id="7" name="Picture 2"/>
          <p:cNvPicPr>
            <a:picLocks noChangeAspect="1" noChangeArrowheads="1"/>
          </p:cNvPicPr>
          <p:nvPr/>
        </p:nvPicPr>
        <p:blipFill>
          <a:blip r:embed="rId3"/>
          <a:srcRect/>
          <a:stretch>
            <a:fillRect/>
          </a:stretch>
        </p:blipFill>
        <p:spPr bwMode="auto">
          <a:xfrm>
            <a:off x="594360" y="3096922"/>
            <a:ext cx="5191924" cy="373059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ChangeArrowheads="1"/>
          </p:cNvSpPr>
          <p:nvPr/>
        </p:nvSpPr>
        <p:spPr bwMode="auto">
          <a:xfrm>
            <a:off x="5759350" y="3544692"/>
            <a:ext cx="2575755" cy="498475"/>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1" name="Rectangle 3"/>
          <p:cNvSpPr>
            <a:spLocks noChangeArrowheads="1"/>
          </p:cNvSpPr>
          <p:nvPr/>
        </p:nvSpPr>
        <p:spPr bwMode="auto">
          <a:xfrm>
            <a:off x="4448102" y="4113017"/>
            <a:ext cx="3893353" cy="498475"/>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2" name="Rectangle 4"/>
          <p:cNvSpPr>
            <a:spLocks noChangeArrowheads="1"/>
          </p:cNvSpPr>
          <p:nvPr/>
        </p:nvSpPr>
        <p:spPr bwMode="auto">
          <a:xfrm>
            <a:off x="718280" y="5203629"/>
            <a:ext cx="4581525" cy="558800"/>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3" name="Rectangle 5"/>
          <p:cNvSpPr>
            <a:spLocks noChangeArrowheads="1"/>
          </p:cNvSpPr>
          <p:nvPr/>
        </p:nvSpPr>
        <p:spPr bwMode="auto">
          <a:xfrm>
            <a:off x="3138981" y="5778304"/>
            <a:ext cx="5165962" cy="498475"/>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6" name="Text Box 8"/>
          <p:cNvSpPr txBox="1">
            <a:spLocks noChangeArrowheads="1"/>
          </p:cNvSpPr>
          <p:nvPr/>
        </p:nvSpPr>
        <p:spPr bwMode="auto">
          <a:xfrm>
            <a:off x="-99283" y="2947792"/>
            <a:ext cx="8470900" cy="3387725"/>
          </a:xfrm>
          <a:prstGeom prst="rect">
            <a:avLst/>
          </a:prstGeom>
          <a:noFill/>
          <a:ln w="9525">
            <a:noFill/>
            <a:miter lim="800000"/>
            <a:headEnd/>
            <a:tailEnd/>
          </a:ln>
          <a:effectLst/>
        </p:spPr>
        <p:txBody>
          <a:bodyPr>
            <a:spAutoFit/>
          </a:bodyPr>
          <a:lstStyle/>
          <a:p>
            <a:pPr eaLnBrk="0" hangingPunct="0">
              <a:defRPr/>
            </a:pPr>
            <a:r>
              <a:rPr lang="en-US" sz="3600" i="0" dirty="0">
                <a:solidFill>
                  <a:srgbClr val="E0014A"/>
                </a:solidFill>
                <a:effectLst>
                  <a:outerShdw blurRad="38100" dist="38100" dir="2700000" algn="tl">
                    <a:srgbClr val="000000">
                      <a:alpha val="43137"/>
                    </a:srgbClr>
                  </a:outerShdw>
                </a:effectLst>
                <a:latin typeface="Eras Bold ITC" pitchFamily="34" charset="0"/>
                <a:cs typeface="+mn-cs"/>
              </a:rPr>
              <a:t>At what point in my faith . . . </a:t>
            </a:r>
          </a:p>
          <a:p>
            <a:pPr algn="r" eaLnBrk="0" hangingPunct="0">
              <a:defRPr/>
            </a:pP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do I </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die to sin </a:t>
            </a: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a:t>
            </a:r>
          </a:p>
          <a:p>
            <a:pPr algn="r" eaLnBrk="0" hangingPunct="0">
              <a:defRPr/>
            </a:pP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do I</a:t>
            </a:r>
            <a:r>
              <a:rPr lang="en-US" sz="3600" b="1" i="0" dirty="0">
                <a:solidFill>
                  <a:srgbClr val="FFFF66"/>
                </a:solidFill>
                <a:effectLst>
                  <a:outerShdw blurRad="38100" dist="38100" dir="2700000" algn="tl">
                    <a:srgbClr val="000000">
                      <a:alpha val="43137"/>
                    </a:srgbClr>
                  </a:outerShdw>
                </a:effectLst>
                <a:latin typeface="Eras Bold ITC" pitchFamily="34" charset="0"/>
                <a:cs typeface="+mn-cs"/>
              </a:rPr>
              <a:t> </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die </a:t>
            </a:r>
            <a:r>
              <a:rPr lang="en-US" sz="3600" b="1" u="sng" dirty="0">
                <a:solidFill>
                  <a:schemeClr val="bg1"/>
                </a:solidFill>
                <a:effectLst>
                  <a:outerShdw blurRad="38100" dist="38100" dir="2700000" algn="tl">
                    <a:srgbClr val="000000">
                      <a:alpha val="43137"/>
                    </a:srgbClr>
                  </a:outerShdw>
                </a:effectLst>
                <a:latin typeface="Eras Bold ITC" pitchFamily="34" charset="0"/>
                <a:cs typeface="+mn-cs"/>
              </a:rPr>
              <a:t>with</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 Christ </a:t>
            </a: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a:t>
            </a:r>
            <a:r>
              <a:rPr lang="en-US" sz="3600" i="0" dirty="0">
                <a:solidFill>
                  <a:schemeClr val="bg1"/>
                </a:solidFill>
                <a:effectLst>
                  <a:outerShdw blurRad="38100" dist="38100" dir="2700000" algn="tl">
                    <a:srgbClr val="000000">
                      <a:alpha val="43137"/>
                    </a:srgbClr>
                  </a:outerShdw>
                </a:effectLst>
                <a:latin typeface="Eras Bold ITC" pitchFamily="34" charset="0"/>
                <a:cs typeface="+mn-cs"/>
              </a:rPr>
              <a:t> </a:t>
            </a:r>
          </a:p>
          <a:p>
            <a:pPr eaLnBrk="0" hangingPunct="0">
              <a:defRPr/>
            </a:pPr>
            <a:r>
              <a:rPr lang="en-US" sz="3600" i="0" dirty="0">
                <a:solidFill>
                  <a:srgbClr val="E0014A"/>
                </a:solidFill>
                <a:effectLst>
                  <a:outerShdw blurRad="38100" dist="38100" dir="2700000" algn="tl">
                    <a:srgbClr val="C0C0C0"/>
                  </a:outerShdw>
                </a:effectLst>
                <a:latin typeface="Eras Bold ITC" pitchFamily="34" charset="0"/>
                <a:cs typeface="+mn-cs"/>
              </a:rPr>
              <a:t>When does God view me as . . .</a:t>
            </a:r>
          </a:p>
          <a:p>
            <a:pPr algn="r" eaLnBrk="0" hangingPunct="0">
              <a:defRPr/>
            </a:pP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uniting with Christ</a:t>
            </a:r>
            <a:r>
              <a:rPr lang="en-US" sz="3600" b="1" i="0" dirty="0">
                <a:solidFill>
                  <a:srgbClr val="FFFF66"/>
                </a:solidFill>
                <a:effectLst>
                  <a:outerShdw blurRad="38100" dist="38100" dir="2700000" algn="tl">
                    <a:srgbClr val="000000">
                      <a:alpha val="43137"/>
                    </a:srgbClr>
                  </a:outerShdw>
                </a:effectLst>
                <a:latin typeface="Eras Bold ITC" pitchFamily="34" charset="0"/>
                <a:cs typeface="+mn-cs"/>
              </a:rPr>
              <a:t> </a:t>
            </a: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in </a:t>
            </a:r>
            <a:r>
              <a:rPr lang="en-US" sz="3600" b="1" u="sng" dirty="0">
                <a:solidFill>
                  <a:schemeClr val="accent2"/>
                </a:solidFill>
                <a:effectLst>
                  <a:outerShdw blurRad="38100" dist="38100" dir="2700000" algn="tl">
                    <a:srgbClr val="000000">
                      <a:alpha val="43137"/>
                    </a:srgbClr>
                  </a:outerShdw>
                </a:effectLst>
                <a:latin typeface="Eras Bold ITC" pitchFamily="34" charset="0"/>
                <a:cs typeface="+mn-cs"/>
              </a:rPr>
              <a:t>his</a:t>
            </a: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 death? </a:t>
            </a:r>
          </a:p>
          <a:p>
            <a:pPr algn="r" eaLnBrk="0" hangingPunct="0">
              <a:defRPr/>
            </a:pP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crucified </a:t>
            </a:r>
            <a:r>
              <a:rPr lang="en-US" sz="3600" b="1" u="sng" dirty="0">
                <a:solidFill>
                  <a:schemeClr val="bg1"/>
                </a:solidFill>
                <a:effectLst>
                  <a:outerShdw blurRad="38100" dist="38100" dir="2700000" algn="tl">
                    <a:srgbClr val="000000">
                      <a:alpha val="43137"/>
                    </a:srgbClr>
                  </a:outerShdw>
                </a:effectLst>
                <a:latin typeface="Eras Bold ITC" pitchFamily="34" charset="0"/>
                <a:cs typeface="+mn-cs"/>
              </a:rPr>
              <a:t>with</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 Christ </a:t>
            </a: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a:t>
            </a:r>
            <a:r>
              <a:rPr lang="en-US" sz="3600" i="0" dirty="0">
                <a:solidFill>
                  <a:schemeClr val="bg1"/>
                </a:solidFill>
                <a:effectLst>
                  <a:outerShdw blurRad="38100" dist="38100" dir="2700000" algn="tl">
                    <a:srgbClr val="000000">
                      <a:alpha val="43137"/>
                    </a:srgbClr>
                  </a:outerShdw>
                </a:effectLst>
                <a:latin typeface="Eras Bold ITC" pitchFamily="34" charset="0"/>
                <a:cs typeface="+mn-cs"/>
              </a:rPr>
              <a:t> </a:t>
            </a:r>
          </a:p>
        </p:txBody>
      </p:sp>
      <p:sp>
        <p:nvSpPr>
          <p:cNvPr id="9" name="Text Box 7"/>
          <p:cNvSpPr txBox="1">
            <a:spLocks noChangeArrowheads="1"/>
          </p:cNvSpPr>
          <p:nvPr/>
        </p:nvSpPr>
        <p:spPr bwMode="auto">
          <a:xfrm>
            <a:off x="173216" y="375208"/>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eaLnBrk="0" hangingPunct="0">
              <a:defRPr/>
            </a:pPr>
            <a:r>
              <a:rPr lang="en-US" sz="15600" b="1" i="0" dirty="0">
                <a:solidFill>
                  <a:srgbClr val="000066"/>
                </a:solidFill>
                <a:effectLst>
                  <a:outerShdw blurRad="38100" dist="38100" dir="2700000" algn="tl">
                    <a:srgbClr val="C0C0C0"/>
                  </a:outerShdw>
                </a:effectLst>
                <a:latin typeface="Eras Bold ITC" pitchFamily="34" charset="0"/>
                <a:cs typeface="+mn-cs"/>
              </a:rPr>
              <a:t>When?</a:t>
            </a:r>
            <a:endParaRPr lang="en-US" sz="5400" i="0" dirty="0">
              <a:solidFill>
                <a:srgbClr val="000066"/>
              </a:solidFill>
              <a:effectLst>
                <a:outerShdw blurRad="38100" dist="38100" dir="2700000" algn="tl">
                  <a:srgbClr val="C0C0C0"/>
                </a:outerShdw>
              </a:effectLst>
              <a:latin typeface="Eras Bold ITC" pitchFamily="34" charset="0"/>
              <a:cs typeface="+mn-cs"/>
            </a:endParaRPr>
          </a:p>
        </p:txBody>
      </p:sp>
      <p:sp>
        <p:nvSpPr>
          <p:cNvPr id="10" name="Text Box 8"/>
          <p:cNvSpPr txBox="1">
            <a:spLocks noChangeArrowheads="1"/>
          </p:cNvSpPr>
          <p:nvPr/>
        </p:nvSpPr>
        <p:spPr bwMode="auto">
          <a:xfrm>
            <a:off x="7457150" y="1800646"/>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spcBef>
                <a:spcPct val="50000"/>
              </a:spcBef>
              <a:defRPr/>
            </a:pPr>
            <a:r>
              <a:rPr lang="en-US" i="0" dirty="0">
                <a:solidFill>
                  <a:schemeClr val="bg1"/>
                </a:solidFill>
                <a:effectLst>
                  <a:outerShdw blurRad="38100" dist="38100" dir="2700000" algn="tl">
                    <a:srgbClr val="000000">
                      <a:alpha val="43137"/>
                    </a:srgbClr>
                  </a:outerShdw>
                </a:effectLst>
                <a:latin typeface="Eras Bold ITC" pitchFamily="34" charset="0"/>
                <a:cs typeface="+mn-cs"/>
              </a:rPr>
              <a:t>Or How?</a:t>
            </a:r>
          </a:p>
        </p:txBody>
      </p:sp>
      <p:sp>
        <p:nvSpPr>
          <p:cNvPr id="11" name="Rectangle 10"/>
          <p:cNvSpPr/>
          <p:nvPr/>
        </p:nvSpPr>
        <p:spPr>
          <a:xfrm>
            <a:off x="523461" y="272031"/>
            <a:ext cx="7918174" cy="584775"/>
          </a:xfrm>
          <a:prstGeom prst="rect">
            <a:avLst/>
          </a:prstGeom>
        </p:spPr>
        <p:txBody>
          <a:bodyPr wrap="square">
            <a:spAutoFit/>
          </a:bodyPr>
          <a:lstStyle/>
          <a:p>
            <a:pPr eaLnBrk="0" hangingPunct="0">
              <a:spcBef>
                <a:spcPct val="50000"/>
              </a:spcBef>
              <a:defRPr/>
            </a:pPr>
            <a:r>
              <a:rPr lang="en-US" b="1" i="0" dirty="0"/>
              <a:t>The fundamental question of the gospel is: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otched Right Arrow 10"/>
          <p:cNvSpPr/>
          <p:nvPr/>
        </p:nvSpPr>
        <p:spPr bwMode="auto">
          <a:xfrm>
            <a:off x="1032388" y="1666568"/>
            <a:ext cx="6740014" cy="4277032"/>
          </a:xfrm>
          <a:prstGeom prst="notchedRightArrow">
            <a:avLst>
              <a:gd name="adj1" fmla="val 70690"/>
              <a:gd name="adj2" fmla="val 40838"/>
            </a:avLst>
          </a:prstGeom>
          <a:solidFill>
            <a:srgbClr val="C00000"/>
          </a:solidFill>
          <a:ln w="57150" cap="flat" cmpd="sng" algn="ctr">
            <a:solidFill>
              <a:schemeClr val="accent3"/>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sp>
        <p:nvSpPr>
          <p:cNvPr id="2428061" name="Oval 157"/>
          <p:cNvSpPr>
            <a:spLocks noChangeArrowheads="1"/>
          </p:cNvSpPr>
          <p:nvPr/>
        </p:nvSpPr>
        <p:spPr bwMode="auto">
          <a:xfrm>
            <a:off x="-311888" y="2304402"/>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sp>
        <p:nvSpPr>
          <p:cNvPr id="2428060" name="Oval 156"/>
          <p:cNvSpPr>
            <a:spLocks noChangeArrowheads="1"/>
          </p:cNvSpPr>
          <p:nvPr/>
        </p:nvSpPr>
        <p:spPr bwMode="auto">
          <a:xfrm>
            <a:off x="6665259" y="2182894"/>
            <a:ext cx="2895600"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pic>
        <p:nvPicPr>
          <p:cNvPr id="2428063" name="Picture 159" descr="guywhite"/>
          <p:cNvPicPr>
            <a:picLocks noChangeAspect="1" noChangeArrowheads="1"/>
          </p:cNvPicPr>
          <p:nvPr/>
        </p:nvPicPr>
        <p:blipFill>
          <a:blip r:embed="rId3"/>
          <a:srcRect/>
          <a:stretch>
            <a:fillRect/>
          </a:stretch>
        </p:blipFill>
        <p:spPr bwMode="auto">
          <a:xfrm>
            <a:off x="7274859" y="2944894"/>
            <a:ext cx="1255713" cy="1733550"/>
          </a:xfrm>
          <a:prstGeom prst="rect">
            <a:avLst/>
          </a:prstGeom>
          <a:noFill/>
        </p:spPr>
      </p:pic>
      <p:pic>
        <p:nvPicPr>
          <p:cNvPr id="2428066" name="Picture 162"/>
          <p:cNvPicPr>
            <a:picLocks noChangeAspect="1" noChangeArrowheads="1"/>
          </p:cNvPicPr>
          <p:nvPr/>
        </p:nvPicPr>
        <p:blipFill>
          <a:blip r:embed="rId4"/>
          <a:srcRect/>
          <a:stretch>
            <a:fillRect/>
          </a:stretch>
        </p:blipFill>
        <p:spPr bwMode="auto">
          <a:xfrm>
            <a:off x="961288" y="2991977"/>
            <a:ext cx="542925" cy="1573212"/>
          </a:xfrm>
          <a:prstGeom prst="rect">
            <a:avLst/>
          </a:prstGeom>
          <a:noFill/>
          <a:ln w="9525" algn="ctr">
            <a:noFill/>
            <a:miter lim="800000"/>
            <a:headEnd/>
            <a:tailEnd/>
          </a:ln>
          <a:effectLst/>
        </p:spPr>
      </p:pic>
      <p:sp>
        <p:nvSpPr>
          <p:cNvPr id="2428067" name="Text Box 163"/>
          <p:cNvSpPr txBox="1">
            <a:spLocks noChangeArrowheads="1"/>
          </p:cNvSpPr>
          <p:nvPr/>
        </p:nvSpPr>
        <p:spPr bwMode="auto">
          <a:xfrm>
            <a:off x="0" y="714394"/>
            <a:ext cx="9144000" cy="1311275"/>
          </a:xfrm>
          <a:prstGeom prst="rect">
            <a:avLst/>
          </a:prstGeom>
          <a:noFill/>
          <a:ln w="9525">
            <a:noFill/>
            <a:miter lim="800000"/>
            <a:headEnd/>
            <a:tailEnd/>
          </a:ln>
          <a:effectLst/>
        </p:spPr>
        <p:txBody>
          <a:bodyPr wrap="square">
            <a:spAutoFit/>
          </a:bodyPr>
          <a:lstStyle/>
          <a:p>
            <a:pPr eaLnBrk="0" hangingPunct="0"/>
            <a:r>
              <a:rPr lang="en-US" sz="8000" i="0" dirty="0">
                <a:solidFill>
                  <a:srgbClr val="E0014A"/>
                </a:solidFill>
                <a:effectLst>
                  <a:outerShdw blurRad="38100" dist="38100" dir="2700000" algn="tl">
                    <a:srgbClr val="C0C0C0"/>
                  </a:outerShdw>
                </a:effectLst>
                <a:latin typeface="Eras Bold ITC" pitchFamily="34" charset="0"/>
              </a:rPr>
              <a:t>ROMANS 6</a:t>
            </a:r>
          </a:p>
        </p:txBody>
      </p:sp>
      <p:sp>
        <p:nvSpPr>
          <p:cNvPr id="84" name="Rectangle 10"/>
          <p:cNvSpPr>
            <a:spLocks noChangeArrowheads="1"/>
          </p:cNvSpPr>
          <p:nvPr/>
        </p:nvSpPr>
        <p:spPr bwMode="auto">
          <a:xfrm>
            <a:off x="2522895" y="2670928"/>
            <a:ext cx="4257675" cy="2206625"/>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flatTx/>
          </a:bodyPr>
          <a:lstStyle/>
          <a:p>
            <a:r>
              <a:rPr lang="en-US" sz="1800" b="1" dirty="0">
                <a:solidFill>
                  <a:schemeClr val="bg1"/>
                </a:solidFill>
                <a:cs typeface="Arial" charset="0"/>
              </a:rPr>
              <a:t>“</a:t>
            </a:r>
            <a:r>
              <a:rPr lang="en-US" sz="1800" dirty="0"/>
              <a:t>What shall we say, then? Shall we go on sinning so that grace may increase? By no means! </a:t>
            </a:r>
          </a:p>
          <a:p>
            <a:r>
              <a:rPr lang="en-US" sz="2800" dirty="0"/>
              <a:t>We died to sin; </a:t>
            </a:r>
          </a:p>
          <a:p>
            <a:endParaRPr lang="en-US" sz="800" dirty="0"/>
          </a:p>
          <a:p>
            <a:r>
              <a:rPr lang="en-US" sz="1800" dirty="0"/>
              <a:t>How can we live in it any longer?</a:t>
            </a:r>
          </a:p>
          <a:p>
            <a:pPr>
              <a:buClr>
                <a:schemeClr val="tx1"/>
              </a:buClr>
            </a:pPr>
            <a:endParaRPr lang="en-US" sz="800" b="1" dirty="0">
              <a:solidFill>
                <a:schemeClr val="bg1"/>
              </a:solidFill>
              <a:effectLst>
                <a:outerShdw blurRad="38100" dist="38100" dir="2700000" algn="tl">
                  <a:srgbClr val="000000">
                    <a:alpha val="43137"/>
                  </a:srgbClr>
                </a:outerShdw>
              </a:effectLst>
              <a:cs typeface="Arial" charset="0"/>
            </a:endParaRPr>
          </a:p>
          <a:p>
            <a:pPr>
              <a:buClr>
                <a:schemeClr val="tx1"/>
              </a:buClr>
            </a:pPr>
            <a:r>
              <a:rPr lang="en-US" sz="1800" b="1" i="0" dirty="0">
                <a:solidFill>
                  <a:srgbClr val="FFFF00"/>
                </a:solidFill>
                <a:effectLst>
                  <a:outerShdw blurRad="38100" dist="38100" dir="2700000" algn="tl">
                    <a:srgbClr val="000000">
                      <a:alpha val="43137"/>
                    </a:srgbClr>
                  </a:outerShdw>
                </a:effectLst>
                <a:cs typeface="Arial" charset="0"/>
              </a:rPr>
              <a:t>V 1-2</a:t>
            </a:r>
          </a:p>
        </p:txBody>
      </p:sp>
      <p:sp>
        <p:nvSpPr>
          <p:cNvPr id="85" name="Rectangle 84"/>
          <p:cNvSpPr/>
          <p:nvPr/>
        </p:nvSpPr>
        <p:spPr bwMode="auto">
          <a:xfrm>
            <a:off x="3141342" y="3562861"/>
            <a:ext cx="2925315" cy="463639"/>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en-US" sz="2800" dirty="0">
                <a:solidFill>
                  <a:srgbClr val="FFFF00"/>
                </a:solidFill>
                <a:effectLst>
                  <a:outerShdw blurRad="38100" dist="38100" dir="2700000" algn="tl">
                    <a:srgbClr val="000000">
                      <a:alpha val="43137"/>
                    </a:srgbClr>
                  </a:outerShdw>
                </a:effectLst>
                <a:latin typeface="Eras Bold ITC" pitchFamily="34" charset="0"/>
                <a:cs typeface="Arial" charset="0"/>
              </a:rPr>
              <a:t>We died to sin.</a:t>
            </a:r>
            <a:endParaRPr kumimoji="0" lang="en-US" sz="3200" b="0" i="1" u="none" strike="noStrike" cap="none" normalizeH="0" baseline="0" dirty="0">
              <a:ln>
                <a:noFill/>
              </a:ln>
              <a:solidFill>
                <a:schemeClr val="tx1"/>
              </a:solidFill>
              <a:effectLst/>
              <a:latin typeface="Eras Medium ITC" pitchFamily="34" charset="0"/>
            </a:endParaRPr>
          </a:p>
        </p:txBody>
      </p:sp>
      <p:sp>
        <p:nvSpPr>
          <p:cNvPr id="9" name="Rectangle 8"/>
          <p:cNvSpPr/>
          <p:nvPr/>
        </p:nvSpPr>
        <p:spPr>
          <a:xfrm>
            <a:off x="324465" y="272031"/>
            <a:ext cx="8539315" cy="523220"/>
          </a:xfrm>
          <a:prstGeom prst="rect">
            <a:avLst/>
          </a:prstGeom>
        </p:spPr>
        <p:txBody>
          <a:bodyPr wrap="square">
            <a:spAutoFit/>
          </a:bodyPr>
          <a:lstStyle/>
          <a:p>
            <a:pPr eaLnBrk="0" hangingPunct="0">
              <a:spcBef>
                <a:spcPct val="50000"/>
              </a:spcBef>
              <a:defRPr/>
            </a:pPr>
            <a:r>
              <a:rPr lang="en-US" sz="2800" b="1" i="0" dirty="0"/>
              <a:t>We must have a Bible answer to our four questions!</a:t>
            </a:r>
          </a:p>
        </p:txBody>
      </p:sp>
      <p:sp>
        <p:nvSpPr>
          <p:cNvPr id="10" name="Rectangle 9"/>
          <p:cNvSpPr/>
          <p:nvPr/>
        </p:nvSpPr>
        <p:spPr bwMode="auto">
          <a:xfrm>
            <a:off x="1317457" y="5574891"/>
            <a:ext cx="6528683" cy="536048"/>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en-US" sz="2800" dirty="0">
                <a:solidFill>
                  <a:srgbClr val="FFFF00"/>
                </a:solidFill>
                <a:effectLst>
                  <a:outerShdw blurRad="38100" dist="38100" dir="2700000" algn="tl">
                    <a:srgbClr val="000000">
                      <a:alpha val="43137"/>
                    </a:srgbClr>
                  </a:outerShdw>
                </a:effectLst>
                <a:latin typeface="Eras Bold ITC" pitchFamily="34" charset="0"/>
                <a:cs typeface="Arial" charset="0"/>
              </a:rPr>
              <a:t>“We died to sin.” …. </a:t>
            </a:r>
            <a:r>
              <a:rPr lang="en-US" sz="2800" i="0" dirty="0">
                <a:solidFill>
                  <a:schemeClr val="bg1"/>
                </a:solidFill>
                <a:effectLst>
                  <a:outerShdw blurRad="38100" dist="38100" dir="2700000" algn="tl">
                    <a:srgbClr val="000000">
                      <a:alpha val="43137"/>
                    </a:srgbClr>
                  </a:outerShdw>
                </a:effectLst>
                <a:latin typeface="Eras Bold ITC" pitchFamily="34" charset="0"/>
                <a:cs typeface="Arial" charset="0"/>
              </a:rPr>
              <a:t>How?/When?</a:t>
            </a:r>
            <a:endParaRPr kumimoji="0" lang="en-US" sz="3200" b="0" i="0" u="none" strike="noStrike" cap="none" normalizeH="0" baseline="0" dirty="0">
              <a:ln>
                <a:noFill/>
              </a:ln>
              <a:solidFill>
                <a:schemeClr val="bg1"/>
              </a:solidFill>
              <a:effectLst/>
              <a:latin typeface="Eras Medium IT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30638" name="Text Box 14"/>
          <p:cNvSpPr txBox="1">
            <a:spLocks noChangeArrowheads="1"/>
          </p:cNvSpPr>
          <p:nvPr/>
        </p:nvSpPr>
        <p:spPr bwMode="auto">
          <a:xfrm>
            <a:off x="427703" y="398196"/>
            <a:ext cx="8495072" cy="1887794"/>
          </a:xfrm>
          <a:prstGeom prst="rect">
            <a:avLst/>
          </a:prstGeom>
          <a:solidFill>
            <a:schemeClr val="bg1"/>
          </a:solidFill>
          <a:ln>
            <a:solidFill>
              <a:srgbClr val="0000FF"/>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b="1" i="0" dirty="0">
                <a:solidFill>
                  <a:srgbClr val="008000"/>
                </a:solidFill>
              </a:rPr>
              <a:t>v3</a:t>
            </a:r>
            <a:r>
              <a:rPr lang="en-US" sz="2400" b="1" i="0" dirty="0">
                <a:solidFill>
                  <a:srgbClr val="FFFF66"/>
                </a:solidFill>
                <a:latin typeface="+mj-lt"/>
              </a:rPr>
              <a:t> </a:t>
            </a:r>
            <a:r>
              <a:rPr lang="en-US" sz="2400" b="1" i="0" u="sng" dirty="0">
                <a:solidFill>
                  <a:srgbClr val="0000FF"/>
                </a:solidFill>
                <a:latin typeface="+mj-lt"/>
              </a:rPr>
              <a:t>Or don’t you know</a:t>
            </a:r>
            <a:r>
              <a:rPr lang="en-US" sz="2400" b="1" i="0" dirty="0">
                <a:latin typeface="+mj-lt"/>
              </a:rPr>
              <a:t> </a:t>
            </a:r>
          </a:p>
          <a:p>
            <a:pPr algn="ctr"/>
            <a:r>
              <a:rPr lang="en-US" sz="2400" b="1" i="0" dirty="0">
                <a:latin typeface="+mj-lt"/>
              </a:rPr>
              <a:t>that all of us who have been </a:t>
            </a:r>
          </a:p>
        </p:txBody>
      </p:sp>
      <p:pic>
        <p:nvPicPr>
          <p:cNvPr id="2330627" name="Picture 3"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123908" name="Freeform 4"/>
          <p:cNvSpPr>
            <a:spLocks/>
          </p:cNvSpPr>
          <p:nvPr/>
        </p:nvSpPr>
        <p:spPr bwMode="auto">
          <a:xfrm>
            <a:off x="3969683" y="5711510"/>
            <a:ext cx="11113" cy="3175"/>
          </a:xfrm>
          <a:custGeom>
            <a:avLst/>
            <a:gdLst>
              <a:gd name="T0" fmla="*/ 0 w 7"/>
              <a:gd name="T1" fmla="*/ 3175 h 2"/>
              <a:gd name="T2" fmla="*/ 6350 w 7"/>
              <a:gd name="T3" fmla="*/ 0 h 2"/>
              <a:gd name="T4" fmla="*/ 11113 w 7"/>
              <a:gd name="T5" fmla="*/ 0 h 2"/>
              <a:gd name="T6" fmla="*/ 0 w 7"/>
              <a:gd name="T7" fmla="*/ 3175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pPr algn="ctr"/>
            <a:endParaRPr lang="en-US"/>
          </a:p>
        </p:txBody>
      </p:sp>
      <p:sp>
        <p:nvSpPr>
          <p:cNvPr id="2330631" name="Oval 7"/>
          <p:cNvSpPr>
            <a:spLocks noChangeArrowheads="1"/>
          </p:cNvSpPr>
          <p:nvPr/>
        </p:nvSpPr>
        <p:spPr bwMode="auto">
          <a:xfrm>
            <a:off x="2217933" y="3259400"/>
            <a:ext cx="4949767" cy="4473319"/>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sp>
        <p:nvSpPr>
          <p:cNvPr id="123909" name="Freeform 5"/>
          <p:cNvSpPr>
            <a:spLocks/>
          </p:cNvSpPr>
          <p:nvPr/>
        </p:nvSpPr>
        <p:spPr bwMode="auto">
          <a:xfrm>
            <a:off x="5673891" y="5481989"/>
            <a:ext cx="7937" cy="6350"/>
          </a:xfrm>
          <a:custGeom>
            <a:avLst/>
            <a:gdLst>
              <a:gd name="T0" fmla="*/ 0 w 5"/>
              <a:gd name="T1" fmla="*/ 6350 h 4"/>
              <a:gd name="T2" fmla="*/ 3175 w 5"/>
              <a:gd name="T3" fmla="*/ 1588 h 4"/>
              <a:gd name="T4" fmla="*/ 7937 w 5"/>
              <a:gd name="T5" fmla="*/ 0 h 4"/>
              <a:gd name="T6" fmla="*/ 0 w 5"/>
              <a:gd name="T7" fmla="*/ 635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pPr algn="ctr"/>
            <a:endParaRPr lang="en-US"/>
          </a:p>
        </p:txBody>
      </p:sp>
      <p:pic>
        <p:nvPicPr>
          <p:cNvPr id="2330641" name="Picture 17"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3874381" y="5099826"/>
            <a:ext cx="1525587" cy="998537"/>
          </a:xfrm>
          <a:prstGeom prst="rect">
            <a:avLst/>
          </a:prstGeom>
          <a:noFill/>
          <a:ln w="12700">
            <a:solidFill>
              <a:schemeClr val="tx1"/>
            </a:solidFill>
            <a:miter lim="800000"/>
            <a:headEnd/>
            <a:tailEnd/>
          </a:ln>
        </p:spPr>
      </p:pic>
      <p:sp>
        <p:nvSpPr>
          <p:cNvPr id="22" name="Rectangle 21"/>
          <p:cNvSpPr/>
          <p:nvPr/>
        </p:nvSpPr>
        <p:spPr>
          <a:xfrm>
            <a:off x="5815780" y="1189400"/>
            <a:ext cx="3023419" cy="1077218"/>
          </a:xfrm>
          <a:prstGeom prst="rect">
            <a:avLst/>
          </a:prstGeom>
          <a:noFill/>
        </p:spPr>
        <p:txBody>
          <a:bodyPr wrap="square">
            <a:spAutoFit/>
          </a:bodyPr>
          <a:lstStyle/>
          <a:p>
            <a:r>
              <a:rPr lang="en-US" i="0" u="sng" dirty="0">
                <a:solidFill>
                  <a:srgbClr val="FF0000"/>
                </a:solidFill>
                <a:latin typeface="Eras Bold ITC" pitchFamily="34" charset="0"/>
              </a:rPr>
              <a:t>baptized</a:t>
            </a:r>
            <a:r>
              <a:rPr lang="en-US" i="0" u="sng" dirty="0">
                <a:solidFill>
                  <a:srgbClr val="0066FF"/>
                </a:solidFill>
                <a:latin typeface="Eras Bold ITC" pitchFamily="34" charset="0"/>
              </a:rPr>
              <a:t> </a:t>
            </a:r>
            <a:r>
              <a:rPr lang="en-US" u="sng" dirty="0">
                <a:solidFill>
                  <a:srgbClr val="0000FF"/>
                </a:solidFill>
                <a:latin typeface="Eras Bold ITC" pitchFamily="34" charset="0"/>
              </a:rPr>
              <a:t>into</a:t>
            </a:r>
            <a:r>
              <a:rPr lang="en-US" i="0" u="sng" dirty="0">
                <a:solidFill>
                  <a:srgbClr val="FF0000"/>
                </a:solidFill>
                <a:latin typeface="Eras Bold ITC" pitchFamily="34" charset="0"/>
              </a:rPr>
              <a:t> </a:t>
            </a:r>
            <a:r>
              <a:rPr lang="en-US" u="sng" dirty="0">
                <a:solidFill>
                  <a:srgbClr val="FF0000"/>
                </a:solidFill>
                <a:latin typeface="Eras Bold ITC" pitchFamily="34" charset="0"/>
              </a:rPr>
              <a:t>His</a:t>
            </a:r>
            <a:r>
              <a:rPr lang="en-US" i="0" u="sng" dirty="0">
                <a:solidFill>
                  <a:srgbClr val="FF0000"/>
                </a:solidFill>
                <a:latin typeface="Eras Bold ITC" pitchFamily="34" charset="0"/>
              </a:rPr>
              <a:t> death</a:t>
            </a:r>
            <a:r>
              <a:rPr lang="en-US" i="0" dirty="0">
                <a:latin typeface="Eras Bold ITC" pitchFamily="34" charset="0"/>
              </a:rPr>
              <a:t>?</a:t>
            </a:r>
            <a:endParaRPr lang="en-US" sz="4000" b="1" dirty="0"/>
          </a:p>
        </p:txBody>
      </p:sp>
      <p:sp>
        <p:nvSpPr>
          <p:cNvPr id="16" name="Circular Arrow 15"/>
          <p:cNvSpPr/>
          <p:nvPr/>
        </p:nvSpPr>
        <p:spPr bwMode="auto">
          <a:xfrm rot="4173942">
            <a:off x="1713186" y="-44224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9" name="Rectangle 18"/>
          <p:cNvSpPr/>
          <p:nvPr/>
        </p:nvSpPr>
        <p:spPr>
          <a:xfrm>
            <a:off x="722671" y="1169735"/>
            <a:ext cx="3023419" cy="1077218"/>
          </a:xfrm>
          <a:prstGeom prst="rect">
            <a:avLst/>
          </a:prstGeom>
          <a:noFill/>
        </p:spPr>
        <p:txBody>
          <a:bodyPr wrap="square">
            <a:spAutoFit/>
          </a:bodyPr>
          <a:lstStyle/>
          <a:p>
            <a:r>
              <a:rPr lang="en-US" i="0" u="sng" dirty="0">
                <a:solidFill>
                  <a:srgbClr val="FF0000"/>
                </a:solidFill>
                <a:latin typeface="Eras Bold ITC" pitchFamily="34" charset="0"/>
              </a:rPr>
              <a:t>baptized</a:t>
            </a:r>
            <a:r>
              <a:rPr lang="en-US" i="0" u="sng" dirty="0">
                <a:solidFill>
                  <a:srgbClr val="0066FF"/>
                </a:solidFill>
                <a:latin typeface="Eras Bold ITC" pitchFamily="34" charset="0"/>
              </a:rPr>
              <a:t> </a:t>
            </a:r>
            <a:r>
              <a:rPr lang="en-US" u="sng" dirty="0">
                <a:solidFill>
                  <a:srgbClr val="0000FF"/>
                </a:solidFill>
                <a:latin typeface="Eras Bold ITC" pitchFamily="34" charset="0"/>
              </a:rPr>
              <a:t>into</a:t>
            </a:r>
            <a:r>
              <a:rPr lang="en-US" i="0" u="sng" dirty="0">
                <a:solidFill>
                  <a:srgbClr val="FF0000"/>
                </a:solidFill>
                <a:latin typeface="Eras Bold ITC" pitchFamily="34" charset="0"/>
              </a:rPr>
              <a:t> Christ Jesus</a:t>
            </a:r>
            <a:endParaRPr lang="en-US" sz="4000" b="1" dirty="0"/>
          </a:p>
        </p:txBody>
      </p:sp>
      <p:sp>
        <p:nvSpPr>
          <p:cNvPr id="23" name="Circular Arrow 22"/>
          <p:cNvSpPr/>
          <p:nvPr/>
        </p:nvSpPr>
        <p:spPr bwMode="auto">
          <a:xfrm rot="17426058" flipH="1">
            <a:off x="1870014" y="-46338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24" name="Rectangle 23"/>
          <p:cNvSpPr/>
          <p:nvPr/>
        </p:nvSpPr>
        <p:spPr>
          <a:xfrm rot="3261606">
            <a:off x="827583" y="2979953"/>
            <a:ext cx="3527068" cy="1477891"/>
          </a:xfrm>
          <a:prstGeom prst="rect">
            <a:avLst/>
          </a:prstGeom>
          <a:noFill/>
        </p:spPr>
        <p:txBody>
          <a:bodyPr wrap="square" lIns="91440" tIns="45720" rIns="91440" bIns="45720">
            <a:prstTxWarp prst="textArchDown">
              <a:avLst/>
            </a:prstTxWarp>
            <a:spAutoFit/>
          </a:bodyPr>
          <a:lstStyle/>
          <a:p>
            <a:pPr algn="ctr"/>
            <a:r>
              <a:rPr lang="en-US"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INTO CHRIST</a:t>
            </a:r>
          </a:p>
        </p:txBody>
      </p:sp>
      <p:sp>
        <p:nvSpPr>
          <p:cNvPr id="27" name="Rectangle 26"/>
          <p:cNvSpPr/>
          <p:nvPr/>
        </p:nvSpPr>
        <p:spPr>
          <a:xfrm rot="18163553">
            <a:off x="4818194" y="3043220"/>
            <a:ext cx="3703892" cy="1477891"/>
          </a:xfrm>
          <a:prstGeom prst="rect">
            <a:avLst/>
          </a:prstGeom>
          <a:noFill/>
        </p:spPr>
        <p:txBody>
          <a:bodyPr wrap="square" lIns="91440" tIns="45720" rIns="91440" bIns="45720">
            <a:prstTxWarp prst="textArchDown">
              <a:avLst>
                <a:gd name="adj" fmla="val 21104917"/>
              </a:avLst>
            </a:prstTxWarp>
            <a:spAutoFit/>
          </a:bodyPr>
          <a:lstStyle/>
          <a:p>
            <a:pPr algn="ctr"/>
            <a:r>
              <a:rPr lang="en-US"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INTO HIS DEATH</a:t>
            </a:r>
          </a:p>
        </p:txBody>
      </p:sp>
      <p:sp>
        <p:nvSpPr>
          <p:cNvPr id="29" name="Right Arrow 28"/>
          <p:cNvSpPr/>
          <p:nvPr/>
        </p:nvSpPr>
        <p:spPr bwMode="auto">
          <a:xfrm>
            <a:off x="3746089" y="1238855"/>
            <a:ext cx="2256503" cy="1061884"/>
          </a:xfrm>
          <a:prstGeom prst="rightArrow">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sp>
        <p:nvSpPr>
          <p:cNvPr id="21" name="Rectangle 20"/>
          <p:cNvSpPr/>
          <p:nvPr/>
        </p:nvSpPr>
        <p:spPr>
          <a:xfrm>
            <a:off x="3756244" y="1425789"/>
            <a:ext cx="2103460" cy="584775"/>
          </a:xfrm>
          <a:prstGeom prst="rect">
            <a:avLst/>
          </a:prstGeom>
        </p:spPr>
        <p:txBody>
          <a:bodyPr wrap="square">
            <a:spAutoFit/>
          </a:bodyPr>
          <a:lstStyle/>
          <a:p>
            <a:r>
              <a:rPr lang="en-US" b="1" i="0" dirty="0">
                <a:solidFill>
                  <a:schemeClr val="bg1"/>
                </a:solidFill>
              </a:rPr>
              <a:t>have been</a:t>
            </a:r>
          </a:p>
        </p:txBody>
      </p:sp>
      <p:pic>
        <p:nvPicPr>
          <p:cNvPr id="1026" name="Picture 2"/>
          <p:cNvPicPr>
            <a:picLocks noChangeAspect="1" noChangeArrowheads="1"/>
          </p:cNvPicPr>
          <p:nvPr/>
        </p:nvPicPr>
        <p:blipFill>
          <a:blip r:embed="rId6"/>
          <a:srcRect/>
          <a:stretch>
            <a:fillRect/>
          </a:stretch>
        </p:blipFill>
        <p:spPr bwMode="auto">
          <a:xfrm>
            <a:off x="-374531" y="-270661"/>
            <a:ext cx="2049328" cy="2049328"/>
          </a:xfrm>
          <a:prstGeom prst="rect">
            <a:avLst/>
          </a:prstGeom>
          <a:noFill/>
          <a:ln w="9525">
            <a:noFill/>
            <a:miter lim="800000"/>
            <a:headEnd/>
            <a:tailEnd/>
          </a:ln>
          <a:effectLst/>
        </p:spPr>
      </p:pic>
      <p:pic>
        <p:nvPicPr>
          <p:cNvPr id="18" name="Picture 13" descr="guywhite"/>
          <p:cNvPicPr>
            <a:picLocks noChangeAspect="1" noChangeArrowheads="1"/>
          </p:cNvPicPr>
          <p:nvPr/>
        </p:nvPicPr>
        <p:blipFill>
          <a:blip r:embed="rId7"/>
          <a:srcRect/>
          <a:stretch>
            <a:fillRect/>
          </a:stretch>
        </p:blipFill>
        <p:spPr bwMode="auto">
          <a:xfrm>
            <a:off x="7530687" y="213102"/>
            <a:ext cx="770560" cy="10637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25955"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125956"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sp>
        <p:nvSpPr>
          <p:cNvPr id="2334734" name="WordArt 14"/>
          <p:cNvSpPr>
            <a:spLocks noChangeArrowheads="1" noChangeShapeType="1" noTextEdit="1"/>
          </p:cNvSpPr>
          <p:nvPr/>
        </p:nvSpPr>
        <p:spPr bwMode="auto">
          <a:xfrm rot="-1938036">
            <a:off x="6837363" y="4595813"/>
            <a:ext cx="3382962" cy="4189412"/>
          </a:xfrm>
          <a:prstGeom prst="rect">
            <a:avLst/>
          </a:prstGeom>
        </p:spPr>
        <p:txBody>
          <a:bodyPr spcFirstLastPara="1" wrap="none" fromWordArt="1">
            <a:prstTxWarp prst="textArchUp">
              <a:avLst>
                <a:gd name="adj" fmla="val 13948204"/>
              </a:avLst>
            </a:prstTxWarp>
          </a:bodyPr>
          <a:lstStyle/>
          <a:p>
            <a:pPr algn="ctr"/>
            <a:r>
              <a:rPr lang="en-US" sz="3600" kern="10">
                <a:ln w="9525">
                  <a:solidFill>
                    <a:srgbClr val="000000"/>
                  </a:solidFill>
                  <a:round/>
                  <a:headEnd/>
                  <a:tailEnd/>
                </a:ln>
                <a:solidFill>
                  <a:schemeClr val="bg1"/>
                </a:solidFill>
                <a:latin typeface="Arial Black"/>
              </a:rPr>
              <a:t>NEW BIRTH</a:t>
            </a:r>
            <a:endParaRPr lang="en-US" sz="3600" kern="10" dirty="0">
              <a:ln w="9525">
                <a:solidFill>
                  <a:srgbClr val="000000"/>
                </a:solidFill>
                <a:round/>
                <a:headEnd/>
                <a:tailEnd/>
              </a:ln>
              <a:solidFill>
                <a:schemeClr val="bg1"/>
              </a:solidFill>
              <a:latin typeface="Arial Black"/>
            </a:endParaRPr>
          </a:p>
        </p:txBody>
      </p:sp>
      <p:sp>
        <p:nvSpPr>
          <p:cNvPr id="2334735" name="WordArt 15"/>
          <p:cNvSpPr>
            <a:spLocks noChangeArrowheads="1" noChangeShapeType="1" noTextEdit="1"/>
          </p:cNvSpPr>
          <p:nvPr/>
        </p:nvSpPr>
        <p:spPr bwMode="auto">
          <a:xfrm rot="-1938036">
            <a:off x="7127875" y="4872038"/>
            <a:ext cx="3382963" cy="4554537"/>
          </a:xfrm>
          <a:prstGeom prst="rect">
            <a:avLst/>
          </a:prstGeom>
        </p:spPr>
        <p:txBody>
          <a:bodyPr spcFirstLastPara="1" wrap="none" fromWordArt="1">
            <a:prstTxWarp prst="textArchUp">
              <a:avLst>
                <a:gd name="adj" fmla="val 14085348"/>
              </a:avLst>
            </a:prstTxWarp>
          </a:bodyPr>
          <a:lstStyle/>
          <a:p>
            <a:pPr algn="ctr"/>
            <a:r>
              <a:rPr lang="en-US" sz="3600" kern="10" dirty="0">
                <a:ln w="9525">
                  <a:solidFill>
                    <a:srgbClr val="000000"/>
                  </a:solidFill>
                  <a:round/>
                  <a:headEnd/>
                  <a:tailEnd/>
                </a:ln>
                <a:solidFill>
                  <a:schemeClr val="bg1"/>
                </a:solidFill>
                <a:latin typeface="Arial Black"/>
              </a:rPr>
              <a:t>NEW CREATION</a:t>
            </a:r>
          </a:p>
        </p:txBody>
      </p:sp>
      <p:sp>
        <p:nvSpPr>
          <p:cNvPr id="2334736" name="Text Box 16"/>
          <p:cNvSpPr txBox="1">
            <a:spLocks noChangeArrowheads="1"/>
          </p:cNvSpPr>
          <p:nvPr/>
        </p:nvSpPr>
        <p:spPr bwMode="auto">
          <a:xfrm>
            <a:off x="6980238" y="5378450"/>
            <a:ext cx="2309812" cy="830997"/>
          </a:xfrm>
          <a:prstGeom prst="rect">
            <a:avLst/>
          </a:prstGeom>
          <a:noFill/>
          <a:ln w="9525" algn="ctr">
            <a:noFill/>
            <a:miter lim="800000"/>
            <a:headEnd/>
            <a:tailEnd/>
          </a:ln>
        </p:spPr>
        <p:txBody>
          <a:bodyPr>
            <a:spAutoFit/>
          </a:bodyPr>
          <a:lstStyle/>
          <a:p>
            <a:pPr algn="ctr"/>
            <a:r>
              <a:rPr lang="en-US" sz="2400" i="0" dirty="0">
                <a:solidFill>
                  <a:srgbClr val="FFFF00"/>
                </a:solidFill>
                <a:effectLst>
                  <a:outerShdw blurRad="38100" dist="38100" dir="2700000" algn="tl">
                    <a:srgbClr val="000000">
                      <a:alpha val="43137"/>
                    </a:srgbClr>
                  </a:outerShdw>
                </a:effectLst>
                <a:latin typeface="Eras Bold ITC" pitchFamily="34" charset="0"/>
              </a:rPr>
              <a:t>Jn. 3:5</a:t>
            </a:r>
          </a:p>
          <a:p>
            <a:pPr algn="ctr"/>
            <a:r>
              <a:rPr lang="en-US" sz="2400" i="0" dirty="0">
                <a:solidFill>
                  <a:srgbClr val="FFFF00"/>
                </a:solidFill>
                <a:effectLst>
                  <a:outerShdw blurRad="38100" dist="38100" dir="2700000" algn="tl">
                    <a:srgbClr val="000000">
                      <a:alpha val="43137"/>
                    </a:srgbClr>
                  </a:outerShdw>
                </a:effectLst>
                <a:latin typeface="Eras Bold ITC" pitchFamily="34" charset="0"/>
              </a:rPr>
              <a:t>2 Cor. 5:17</a:t>
            </a:r>
          </a:p>
        </p:txBody>
      </p:sp>
      <p:pic>
        <p:nvPicPr>
          <p:cNvPr id="125964" name="Picture 19"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3169920" y="5123532"/>
            <a:ext cx="2086293" cy="1365533"/>
          </a:xfrm>
          <a:prstGeom prst="rect">
            <a:avLst/>
          </a:prstGeom>
          <a:noFill/>
          <a:ln w="12700">
            <a:solidFill>
              <a:schemeClr val="tx1"/>
            </a:solidFill>
            <a:miter lim="800000"/>
            <a:headEnd/>
            <a:tailEnd/>
          </a:ln>
        </p:spPr>
      </p:pic>
      <p:pic>
        <p:nvPicPr>
          <p:cNvPr id="2334733" name="Picture 13" descr="guywhite"/>
          <p:cNvPicPr>
            <a:picLocks noChangeAspect="1" noChangeArrowheads="1"/>
          </p:cNvPicPr>
          <p:nvPr/>
        </p:nvPicPr>
        <p:blipFill>
          <a:blip r:embed="rId6"/>
          <a:srcRect/>
          <a:stretch>
            <a:fillRect/>
          </a:stretch>
        </p:blipFill>
        <p:spPr bwMode="auto">
          <a:xfrm>
            <a:off x="7304762" y="213102"/>
            <a:ext cx="1255713" cy="1733550"/>
          </a:xfrm>
          <a:prstGeom prst="rect">
            <a:avLst/>
          </a:prstGeom>
          <a:noFill/>
          <a:ln w="9525">
            <a:noFill/>
            <a:miter lim="800000"/>
            <a:headEnd/>
            <a:tailEnd/>
          </a:ln>
        </p:spPr>
      </p:pic>
      <p:sp>
        <p:nvSpPr>
          <p:cNvPr id="125971" name="Oval 3"/>
          <p:cNvSpPr>
            <a:spLocks noChangeArrowheads="1"/>
          </p:cNvSpPr>
          <p:nvPr/>
        </p:nvSpPr>
        <p:spPr bwMode="auto">
          <a:xfrm>
            <a:off x="-651610"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25972" name="Picture 18"/>
          <p:cNvPicPr>
            <a:picLocks noChangeAspect="1" noChangeArrowheads="1"/>
          </p:cNvPicPr>
          <p:nvPr/>
        </p:nvPicPr>
        <p:blipFill>
          <a:blip r:embed="rId7"/>
          <a:srcRect/>
          <a:stretch>
            <a:fillRect/>
          </a:stretch>
        </p:blipFill>
        <p:spPr bwMode="auto">
          <a:xfrm>
            <a:off x="621566" y="179388"/>
            <a:ext cx="542925" cy="1573212"/>
          </a:xfrm>
          <a:prstGeom prst="rect">
            <a:avLst/>
          </a:prstGeom>
          <a:noFill/>
          <a:ln w="9525" algn="ctr">
            <a:noFill/>
            <a:miter lim="800000"/>
            <a:headEnd/>
            <a:tailEnd/>
          </a:ln>
        </p:spPr>
      </p:pic>
      <p:sp>
        <p:nvSpPr>
          <p:cNvPr id="2334730" name="Text Box 10"/>
          <p:cNvSpPr txBox="1">
            <a:spLocks noChangeArrowheads="1"/>
          </p:cNvSpPr>
          <p:nvPr/>
        </p:nvSpPr>
        <p:spPr bwMode="auto">
          <a:xfrm>
            <a:off x="1917915" y="96619"/>
            <a:ext cx="5226803" cy="3108543"/>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tabLst>
                <a:tab pos="1255713" algn="l"/>
              </a:tabLst>
            </a:pPr>
            <a:r>
              <a:rPr lang="en-US" sz="2400" b="1" i="0" dirty="0">
                <a:solidFill>
                  <a:srgbClr val="008000"/>
                </a:solidFill>
              </a:rPr>
              <a:t>v4</a:t>
            </a:r>
            <a:r>
              <a:rPr lang="en-US" sz="2400" i="0" dirty="0">
                <a:solidFill>
                  <a:srgbClr val="008000"/>
                </a:solidFill>
              </a:rPr>
              <a:t> </a:t>
            </a:r>
            <a:r>
              <a:rPr lang="en-US" sz="2800" b="1" i="0" dirty="0"/>
              <a:t>Therefore we have been</a:t>
            </a:r>
            <a:r>
              <a:rPr lang="en-US" sz="2800" b="1" i="0" dirty="0">
                <a:solidFill>
                  <a:srgbClr val="FFFF66"/>
                </a:solidFill>
              </a:rPr>
              <a:t> </a:t>
            </a:r>
            <a:r>
              <a:rPr lang="en-US" sz="2800" i="0" u="sng" dirty="0">
                <a:solidFill>
                  <a:srgbClr val="FF0000"/>
                </a:solidFill>
                <a:effectLst>
                  <a:outerShdw blurRad="38100" dist="38100" dir="2700000" algn="tl">
                    <a:srgbClr val="000000">
                      <a:alpha val="43137"/>
                    </a:srgbClr>
                  </a:outerShdw>
                </a:effectLst>
                <a:latin typeface="Eras Bold ITC" pitchFamily="34" charset="0"/>
              </a:rPr>
              <a:t>buried</a:t>
            </a:r>
            <a:r>
              <a:rPr lang="en-US" sz="2800" i="0" dirty="0">
                <a:solidFill>
                  <a:srgbClr val="FF0000"/>
                </a:solidFill>
                <a:effectLst>
                  <a:outerShdw blurRad="38100" dist="38100" dir="2700000" algn="tl">
                    <a:srgbClr val="000000">
                      <a:alpha val="43137"/>
                    </a:srgbClr>
                  </a:outerShdw>
                </a:effectLst>
                <a:latin typeface="Eras Bold ITC" pitchFamily="34" charset="0"/>
              </a:rPr>
              <a:t> </a:t>
            </a:r>
            <a:r>
              <a:rPr lang="en-US" sz="2800" u="sng" dirty="0">
                <a:solidFill>
                  <a:srgbClr val="0000FF"/>
                </a:solidFill>
                <a:effectLst>
                  <a:outerShdw blurRad="38100" dist="38100" dir="2700000" algn="tl">
                    <a:srgbClr val="000000">
                      <a:alpha val="43137"/>
                    </a:srgbClr>
                  </a:outerShdw>
                </a:effectLst>
                <a:latin typeface="Eras Bold ITC" pitchFamily="34" charset="0"/>
              </a:rPr>
              <a:t>with</a:t>
            </a:r>
            <a:r>
              <a:rPr lang="en-US" sz="2800" i="0" dirty="0">
                <a:solidFill>
                  <a:srgbClr val="FF0000"/>
                </a:solidFill>
                <a:effectLst>
                  <a:outerShdw blurRad="38100" dist="38100" dir="2700000" algn="tl">
                    <a:srgbClr val="000000">
                      <a:alpha val="43137"/>
                    </a:srgbClr>
                  </a:outerShdw>
                </a:effectLst>
                <a:latin typeface="Eras Bold ITC" pitchFamily="34" charset="0"/>
              </a:rPr>
              <a:t> </a:t>
            </a:r>
            <a:r>
              <a:rPr lang="en-US" sz="2800" i="0" u="sng" dirty="0">
                <a:solidFill>
                  <a:srgbClr val="FF0000"/>
                </a:solidFill>
                <a:effectLst>
                  <a:outerShdw blurRad="38100" dist="38100" dir="2700000" algn="tl">
                    <a:srgbClr val="000000">
                      <a:alpha val="43137"/>
                    </a:srgbClr>
                  </a:outerShdw>
                </a:effectLst>
                <a:latin typeface="Eras Bold ITC" pitchFamily="34" charset="0"/>
              </a:rPr>
              <a:t>Him </a:t>
            </a:r>
            <a:r>
              <a:rPr lang="en-US" sz="2800" u="sng" dirty="0">
                <a:solidFill>
                  <a:srgbClr val="0000FF"/>
                </a:solidFill>
                <a:effectLst>
                  <a:outerShdw blurRad="38100" dist="38100" dir="2700000" algn="tl">
                    <a:srgbClr val="000000">
                      <a:alpha val="43137"/>
                    </a:srgbClr>
                  </a:outerShdw>
                </a:effectLst>
                <a:latin typeface="Eras Bold ITC" pitchFamily="34" charset="0"/>
              </a:rPr>
              <a:t>through</a:t>
            </a:r>
            <a:r>
              <a:rPr lang="en-US" sz="2800" i="0" u="sng" dirty="0">
                <a:solidFill>
                  <a:srgbClr val="FF0000"/>
                </a:solidFill>
                <a:effectLst>
                  <a:outerShdw blurRad="38100" dist="38100" dir="2700000" algn="tl">
                    <a:srgbClr val="000000">
                      <a:alpha val="43137"/>
                    </a:srgbClr>
                  </a:outerShdw>
                </a:effectLst>
                <a:latin typeface="Eras Bold ITC" pitchFamily="34" charset="0"/>
              </a:rPr>
              <a:t> baptism</a:t>
            </a:r>
            <a:r>
              <a:rPr lang="en-US" sz="2800" i="0" dirty="0">
                <a:solidFill>
                  <a:schemeClr val="bg1"/>
                </a:solidFill>
                <a:effectLst>
                  <a:outerShdw blurRad="38100" dist="38100" dir="2700000" algn="tl">
                    <a:srgbClr val="000000">
                      <a:alpha val="43137"/>
                    </a:srgbClr>
                  </a:outerShdw>
                </a:effectLst>
                <a:latin typeface="Eras Bold ITC" pitchFamily="34" charset="0"/>
              </a:rPr>
              <a:t> </a:t>
            </a:r>
            <a:r>
              <a:rPr lang="en-US" sz="2800" u="sng" dirty="0">
                <a:solidFill>
                  <a:srgbClr val="0000FF"/>
                </a:solidFill>
                <a:effectLst>
                  <a:outerShdw blurRad="38100" dist="38100" dir="2700000" algn="tl">
                    <a:srgbClr val="000000">
                      <a:alpha val="43137"/>
                    </a:srgbClr>
                  </a:outerShdw>
                </a:effectLst>
                <a:latin typeface="Eras Bold ITC" pitchFamily="34" charset="0"/>
              </a:rPr>
              <a:t>into</a:t>
            </a:r>
            <a:r>
              <a:rPr lang="en-US" sz="2800" i="0" dirty="0">
                <a:solidFill>
                  <a:srgbClr val="0066FF"/>
                </a:solidFill>
                <a:effectLst>
                  <a:outerShdw blurRad="38100" dist="38100" dir="2700000" algn="tl">
                    <a:srgbClr val="000000">
                      <a:alpha val="43137"/>
                    </a:srgbClr>
                  </a:outerShdw>
                </a:effectLst>
                <a:latin typeface="Eras Bold ITC" pitchFamily="34" charset="0"/>
              </a:rPr>
              <a:t> </a:t>
            </a:r>
            <a:r>
              <a:rPr lang="en-US" sz="2800" i="0" u="sng" dirty="0">
                <a:solidFill>
                  <a:srgbClr val="FF0000"/>
                </a:solidFill>
                <a:effectLst>
                  <a:outerShdw blurRad="38100" dist="38100" dir="2700000" algn="tl">
                    <a:srgbClr val="000000">
                      <a:alpha val="43137"/>
                    </a:srgbClr>
                  </a:outerShdw>
                </a:effectLst>
                <a:latin typeface="Eras Bold ITC" pitchFamily="34" charset="0"/>
              </a:rPr>
              <a:t>death</a:t>
            </a:r>
            <a:r>
              <a:rPr lang="en-US" sz="2800" b="1" i="0" dirty="0"/>
              <a:t>, </a:t>
            </a:r>
            <a:r>
              <a:rPr lang="en-US" sz="2800" b="1" i="0" dirty="0">
                <a:latin typeface="+mj-lt"/>
              </a:rPr>
              <a:t>in order that as Christ was raised from the dead through the glory of the Father, so</a:t>
            </a:r>
            <a:r>
              <a:rPr lang="en-US" sz="2800" b="1" dirty="0">
                <a:latin typeface="+mj-lt"/>
              </a:rPr>
              <a:t> </a:t>
            </a:r>
            <a:r>
              <a:rPr lang="en-US" sz="2800" b="1" u="sng" dirty="0">
                <a:latin typeface="+mj-lt"/>
              </a:rPr>
              <a:t>we too</a:t>
            </a:r>
            <a:r>
              <a:rPr lang="en-US" sz="2800" b="1" i="0" dirty="0">
                <a:latin typeface="+mj-lt"/>
              </a:rPr>
              <a:t> might walk in </a:t>
            </a:r>
            <a:r>
              <a:rPr lang="en-US" sz="2800" i="0" u="sng" dirty="0">
                <a:solidFill>
                  <a:srgbClr val="FF0000"/>
                </a:solidFill>
                <a:effectLst>
                  <a:outerShdw blurRad="38100" dist="38100" dir="2700000" algn="tl">
                    <a:srgbClr val="000000">
                      <a:alpha val="43137"/>
                    </a:srgbClr>
                  </a:outerShdw>
                </a:effectLst>
                <a:latin typeface="Eras Bold ITC" pitchFamily="34" charset="0"/>
              </a:rPr>
              <a:t>newness</a:t>
            </a:r>
            <a:r>
              <a:rPr lang="en-US" sz="2800" i="0" u="sng" dirty="0">
                <a:solidFill>
                  <a:srgbClr val="0066FF"/>
                </a:solidFill>
                <a:effectLst>
                  <a:outerShdw blurRad="38100" dist="38100" dir="2700000" algn="tl">
                    <a:srgbClr val="000000">
                      <a:alpha val="43137"/>
                    </a:srgbClr>
                  </a:outerShdw>
                </a:effectLst>
                <a:latin typeface="Eras Bold ITC" pitchFamily="34" charset="0"/>
              </a:rPr>
              <a:t> </a:t>
            </a:r>
            <a:r>
              <a:rPr lang="en-US" sz="2800" i="0" u="sng" dirty="0">
                <a:solidFill>
                  <a:srgbClr val="0000FF"/>
                </a:solidFill>
                <a:effectLst>
                  <a:outerShdw blurRad="38100" dist="38100" dir="2700000" algn="tl">
                    <a:srgbClr val="000000">
                      <a:alpha val="43137"/>
                    </a:srgbClr>
                  </a:outerShdw>
                </a:effectLst>
                <a:latin typeface="Eras Bold ITC" pitchFamily="34" charset="0"/>
              </a:rPr>
              <a:t>of life</a:t>
            </a:r>
            <a:r>
              <a:rPr lang="en-US" sz="2800" i="0" dirty="0">
                <a:solidFill>
                  <a:schemeClr val="bg1"/>
                </a:solidFill>
                <a:effectLst>
                  <a:outerShdw blurRad="38100" dist="38100" dir="2700000" algn="tl">
                    <a:srgbClr val="000000">
                      <a:alpha val="43137"/>
                    </a:srgbClr>
                  </a:outerShdw>
                </a:effectLst>
                <a:latin typeface="Eras Bold ITC" pitchFamily="34" charset="0"/>
              </a:rPr>
              <a:t>.</a:t>
            </a:r>
            <a:endParaRPr lang="en-US" sz="2400" i="0" dirty="0">
              <a:solidFill>
                <a:schemeClr val="bg1"/>
              </a:solidFill>
              <a:effectLst>
                <a:outerShdw blurRad="38100" dist="38100" dir="2700000" algn="tl">
                  <a:srgbClr val="000000">
                    <a:alpha val="43137"/>
                  </a:srgbClr>
                </a:outerShdw>
              </a:effectLst>
              <a:latin typeface="Eras Bold ITC" pitchFamily="34" charset="0"/>
            </a:endParaRPr>
          </a:p>
        </p:txBody>
      </p:sp>
      <p:sp>
        <p:nvSpPr>
          <p:cNvPr id="17" name="Circular Arrow 16"/>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233474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18" name="Circular Arrow 17"/>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9"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36778" name="Text Box 10"/>
          <p:cNvSpPr txBox="1">
            <a:spLocks noChangeArrowheads="1"/>
          </p:cNvSpPr>
          <p:nvPr/>
        </p:nvSpPr>
        <p:spPr bwMode="auto">
          <a:xfrm>
            <a:off x="1439863" y="98425"/>
            <a:ext cx="6280150" cy="26447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0" dirty="0">
                <a:solidFill>
                  <a:srgbClr val="008000"/>
                </a:solidFill>
              </a:rPr>
              <a:t>5</a:t>
            </a:r>
            <a:r>
              <a:rPr lang="en-US" i="0" dirty="0"/>
              <a:t> </a:t>
            </a:r>
            <a:r>
              <a:rPr lang="en-US" b="1" i="0" dirty="0">
                <a:latin typeface="+mj-lt"/>
              </a:rPr>
              <a:t>For if we have become </a:t>
            </a:r>
          </a:p>
          <a:p>
            <a:pPr algn="ctr"/>
            <a:r>
              <a:rPr lang="en-US" i="0" u="sng" dirty="0">
                <a:solidFill>
                  <a:srgbClr val="FF0000"/>
                </a:solidFill>
                <a:latin typeface="Eras Bold ITC" pitchFamily="34" charset="0"/>
              </a:rPr>
              <a:t>united </a:t>
            </a:r>
            <a:r>
              <a:rPr lang="en-US" u="sng" dirty="0">
                <a:solidFill>
                  <a:srgbClr val="0000FF"/>
                </a:solidFill>
                <a:latin typeface="Eras Bold ITC" pitchFamily="34" charset="0"/>
              </a:rPr>
              <a:t>with</a:t>
            </a:r>
            <a:r>
              <a:rPr lang="en-US" i="0" u="sng" dirty="0">
                <a:solidFill>
                  <a:srgbClr val="FF0000"/>
                </a:solidFill>
                <a:latin typeface="Eras Bold ITC" pitchFamily="34" charset="0"/>
              </a:rPr>
              <a:t> Him </a:t>
            </a:r>
          </a:p>
          <a:p>
            <a:pPr algn="ctr"/>
            <a:r>
              <a:rPr lang="en-US" i="0" u="sng" dirty="0">
                <a:solidFill>
                  <a:srgbClr val="FF0000"/>
                </a:solidFill>
                <a:latin typeface="Eras Bold ITC" pitchFamily="34" charset="0"/>
              </a:rPr>
              <a:t>in the likeness of </a:t>
            </a:r>
            <a:r>
              <a:rPr lang="en-US" i="0" u="sng" dirty="0">
                <a:solidFill>
                  <a:srgbClr val="0000FF"/>
                </a:solidFill>
                <a:latin typeface="Eras Bold ITC" pitchFamily="34" charset="0"/>
              </a:rPr>
              <a:t>His death</a:t>
            </a:r>
            <a:r>
              <a:rPr lang="en-US" b="1" i="0" dirty="0">
                <a:solidFill>
                  <a:srgbClr val="FF0000"/>
                </a:solidFill>
              </a:rPr>
              <a:t>,</a:t>
            </a:r>
            <a:r>
              <a:rPr lang="en-US" b="1" i="0" dirty="0">
                <a:solidFill>
                  <a:srgbClr val="FFFF66"/>
                </a:solidFill>
              </a:rPr>
              <a:t> </a:t>
            </a:r>
            <a:r>
              <a:rPr lang="en-US" b="1" i="0" dirty="0">
                <a:latin typeface="+mj-lt"/>
              </a:rPr>
              <a:t>certainly we shall be also in  the likeness of His resurrection</a:t>
            </a:r>
            <a:r>
              <a:rPr lang="en-US" b="1" i="0" dirty="0"/>
              <a:t>,</a:t>
            </a:r>
          </a:p>
        </p:txBody>
      </p:sp>
      <p:pic>
        <p:nvPicPr>
          <p:cNvPr id="126980"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3677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pic>
        <p:nvPicPr>
          <p:cNvPr id="126988" name="Picture 60"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360488" y="5380038"/>
            <a:ext cx="1525587"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INTO DEATH</a:t>
            </a:r>
          </a:p>
        </p:txBody>
      </p:sp>
      <p:sp>
        <p:nvSpPr>
          <p:cNvPr id="126979"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26987"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12698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98"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99"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0"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1"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2"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3"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4"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05"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2"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3"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95"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96"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97"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86"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0"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1"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88"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89"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67"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68"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79"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4"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5"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2"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3"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2"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3"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77"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78"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75"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76"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1"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38826" name="Text Box 10"/>
          <p:cNvSpPr txBox="1">
            <a:spLocks noChangeArrowheads="1"/>
          </p:cNvSpPr>
          <p:nvPr/>
        </p:nvSpPr>
        <p:spPr bwMode="auto">
          <a:xfrm>
            <a:off x="1328738" y="19050"/>
            <a:ext cx="6280150" cy="30469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6</a:t>
            </a:r>
            <a:r>
              <a:rPr lang="en-US" b="1" i="0" dirty="0"/>
              <a:t> </a:t>
            </a:r>
            <a:r>
              <a:rPr lang="en-US" b="1" i="0" dirty="0">
                <a:latin typeface="+mj-lt"/>
              </a:rPr>
              <a:t>knowing this, that our</a:t>
            </a:r>
            <a:r>
              <a:rPr lang="en-US" b="1" i="0" dirty="0">
                <a:solidFill>
                  <a:srgbClr val="FFFF66"/>
                </a:solidFill>
                <a:latin typeface="+mj-lt"/>
              </a:rPr>
              <a:t> </a:t>
            </a:r>
          </a:p>
          <a:p>
            <a:pPr algn="ctr"/>
            <a:r>
              <a:rPr lang="en-US" b="1" i="0" u="sng" dirty="0">
                <a:solidFill>
                  <a:srgbClr val="FF0000"/>
                </a:solidFill>
              </a:rPr>
              <a:t>old self was </a:t>
            </a:r>
            <a:r>
              <a:rPr lang="en-US" b="1" i="0" u="sng" dirty="0">
                <a:solidFill>
                  <a:srgbClr val="FF0000"/>
                </a:solidFill>
                <a:latin typeface="Eras Bold ITC" pitchFamily="34" charset="0"/>
              </a:rPr>
              <a:t>crucified </a:t>
            </a:r>
            <a:r>
              <a:rPr lang="en-US" b="1" u="sng" dirty="0">
                <a:solidFill>
                  <a:srgbClr val="0000FF"/>
                </a:solidFill>
                <a:latin typeface="Eras Bold ITC" pitchFamily="34" charset="0"/>
              </a:rPr>
              <a:t>with</a:t>
            </a:r>
            <a:r>
              <a:rPr lang="en-US" b="1" i="0" u="sng" dirty="0">
                <a:solidFill>
                  <a:srgbClr val="FF0000"/>
                </a:solidFill>
                <a:latin typeface="Eras Bold ITC" pitchFamily="34" charset="0"/>
              </a:rPr>
              <a:t> Him</a:t>
            </a:r>
            <a:r>
              <a:rPr lang="en-US" b="1" i="0" dirty="0">
                <a:latin typeface="+mj-lt"/>
              </a:rPr>
              <a:t>,</a:t>
            </a:r>
            <a:r>
              <a:rPr lang="en-US" b="1" i="0" dirty="0"/>
              <a:t> </a:t>
            </a:r>
            <a:r>
              <a:rPr lang="en-US" b="1" i="0" dirty="0">
                <a:latin typeface="+mj-lt"/>
              </a:rPr>
              <a:t>that</a:t>
            </a:r>
            <a:r>
              <a:rPr lang="en-US" b="1" i="0" u="sng" dirty="0">
                <a:solidFill>
                  <a:srgbClr val="FFFF66"/>
                </a:solidFill>
              </a:rPr>
              <a:t> </a:t>
            </a:r>
            <a:r>
              <a:rPr lang="en-US" b="1" i="0" u="sng" dirty="0">
                <a:solidFill>
                  <a:srgbClr val="FF0000"/>
                </a:solidFill>
              </a:rPr>
              <a:t>our </a:t>
            </a:r>
            <a:r>
              <a:rPr lang="en-US" b="1" u="sng" dirty="0">
                <a:solidFill>
                  <a:srgbClr val="FF0000"/>
                </a:solidFill>
                <a:latin typeface="Eras Bold ITC" pitchFamily="34" charset="0"/>
              </a:rPr>
              <a:t>body of sin</a:t>
            </a:r>
            <a:r>
              <a:rPr lang="en-US" b="1" i="0" u="sng" dirty="0">
                <a:solidFill>
                  <a:srgbClr val="FF0000"/>
                </a:solidFill>
                <a:latin typeface="Eras Bold ITC" pitchFamily="34" charset="0"/>
              </a:rPr>
              <a:t> </a:t>
            </a:r>
          </a:p>
          <a:p>
            <a:pPr algn="ctr"/>
            <a:r>
              <a:rPr lang="en-US" b="1" i="0" u="sng" dirty="0">
                <a:solidFill>
                  <a:srgbClr val="FF0000"/>
                </a:solidFill>
              </a:rPr>
              <a:t>might be </a:t>
            </a:r>
            <a:r>
              <a:rPr lang="en-US" b="1" u="sng" dirty="0">
                <a:solidFill>
                  <a:srgbClr val="FF0000"/>
                </a:solidFill>
                <a:latin typeface="Eras Bold ITC" pitchFamily="34" charset="0"/>
              </a:rPr>
              <a:t>done away with</a:t>
            </a:r>
            <a:r>
              <a:rPr lang="en-US" b="1" i="0" dirty="0"/>
              <a:t>, </a:t>
            </a:r>
          </a:p>
          <a:p>
            <a:pPr algn="ctr"/>
            <a:r>
              <a:rPr lang="en-US" b="1" i="0" dirty="0">
                <a:latin typeface="+mj-lt"/>
              </a:rPr>
              <a:t>that we should no longer be slaves to sin;</a:t>
            </a:r>
          </a:p>
        </p:txBody>
      </p:sp>
      <p:pic>
        <p:nvPicPr>
          <p:cNvPr id="128004"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38823"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pic>
        <p:nvPicPr>
          <p:cNvPr id="128012" name="Picture 60"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371600" y="5408613"/>
            <a:ext cx="1525588"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3"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29028"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0871"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40874" name="Text Box 10"/>
          <p:cNvSpPr txBox="1">
            <a:spLocks noChangeArrowheads="1"/>
          </p:cNvSpPr>
          <p:nvPr/>
        </p:nvSpPr>
        <p:spPr bwMode="auto">
          <a:xfrm>
            <a:off x="1296988" y="684213"/>
            <a:ext cx="6280150" cy="122240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noAutofit/>
          </a:bodyPr>
          <a:lstStyle/>
          <a:p>
            <a:pPr algn="ctr"/>
            <a:r>
              <a:rPr lang="en-US" b="1" i="0" dirty="0">
                <a:solidFill>
                  <a:srgbClr val="008000"/>
                </a:solidFill>
              </a:rPr>
              <a:t>7</a:t>
            </a:r>
            <a:r>
              <a:rPr lang="en-US" i="0" dirty="0"/>
              <a:t> for</a:t>
            </a:r>
            <a:r>
              <a:rPr lang="en-US" b="1" i="0" dirty="0"/>
              <a:t> </a:t>
            </a:r>
            <a:r>
              <a:rPr lang="en-US" i="0" u="sng" dirty="0">
                <a:solidFill>
                  <a:srgbClr val="FF0000"/>
                </a:solidFill>
                <a:latin typeface="Eras Bold ITC" pitchFamily="34" charset="0"/>
              </a:rPr>
              <a:t>he who has </a:t>
            </a:r>
            <a:r>
              <a:rPr lang="en-US" u="sng" dirty="0">
                <a:solidFill>
                  <a:srgbClr val="FF0000"/>
                </a:solidFill>
                <a:latin typeface="Eras Bold ITC" pitchFamily="34" charset="0"/>
              </a:rPr>
              <a:t>died</a:t>
            </a:r>
            <a:r>
              <a:rPr lang="en-US" i="0" u="sng" dirty="0">
                <a:solidFill>
                  <a:srgbClr val="FF0000"/>
                </a:solidFill>
                <a:latin typeface="Eras Bold ITC" pitchFamily="34" charset="0"/>
              </a:rPr>
              <a:t> </a:t>
            </a:r>
            <a:r>
              <a:rPr lang="en-US" b="1" i="0" u="sng" dirty="0">
                <a:solidFill>
                  <a:srgbClr val="FF0000"/>
                </a:solidFill>
              </a:rPr>
              <a:t>is </a:t>
            </a:r>
          </a:p>
          <a:p>
            <a:pPr algn="ctr"/>
            <a:r>
              <a:rPr lang="en-US" i="0" u="sng" dirty="0">
                <a:solidFill>
                  <a:srgbClr val="0000FF"/>
                </a:solidFill>
                <a:latin typeface="Eras Bold ITC" pitchFamily="34" charset="0"/>
              </a:rPr>
              <a:t>freed from sin</a:t>
            </a:r>
          </a:p>
        </p:txBody>
      </p:sp>
      <p:sp>
        <p:nvSpPr>
          <p:cNvPr id="2340923" name="Oval 59"/>
          <p:cNvSpPr>
            <a:spLocks noChangeArrowheads="1"/>
          </p:cNvSpPr>
          <p:nvPr/>
        </p:nvSpPr>
        <p:spPr bwMode="auto">
          <a:xfrm>
            <a:off x="2400300" y="2299252"/>
            <a:ext cx="3783013"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JUDICIAL</a:t>
            </a:r>
          </a:p>
          <a:p>
            <a:pPr algn="ctr">
              <a:defRPr/>
            </a:pP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 DEATH</a:t>
            </a:r>
          </a:p>
        </p:txBody>
      </p:sp>
      <p:pic>
        <p:nvPicPr>
          <p:cNvPr id="129039" name="Picture 60"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9" name="Circular Arrow 58"/>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1" name="Circular Arrow 60"/>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2"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3"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4"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6"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3"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4"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5"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6"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7"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8"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9"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0"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7"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8"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0"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1"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2"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1"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5"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6"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3"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4"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2"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3"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4"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5"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9"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0"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7"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8"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7"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8"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2"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3"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0"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1"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6"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42922" name="Text Box 10"/>
          <p:cNvSpPr txBox="1">
            <a:spLocks noChangeArrowheads="1"/>
          </p:cNvSpPr>
          <p:nvPr/>
        </p:nvSpPr>
        <p:spPr bwMode="auto">
          <a:xfrm>
            <a:off x="1217613" y="211138"/>
            <a:ext cx="6280150" cy="2286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8</a:t>
            </a:r>
            <a:r>
              <a:rPr lang="en-US" b="1" i="0" dirty="0"/>
              <a:t> </a:t>
            </a:r>
            <a:r>
              <a:rPr lang="en-US" b="1" i="0" dirty="0">
                <a:latin typeface="+mj-lt"/>
              </a:rPr>
              <a:t>Now </a:t>
            </a:r>
            <a:r>
              <a:rPr lang="en-US" b="1" dirty="0">
                <a:latin typeface="+mj-lt"/>
              </a:rPr>
              <a:t>if</a:t>
            </a:r>
            <a:r>
              <a:rPr lang="en-US" b="1" i="0" dirty="0">
                <a:latin typeface="+mj-lt"/>
              </a:rPr>
              <a:t>  we have</a:t>
            </a:r>
            <a:r>
              <a:rPr lang="en-US" b="1" i="0" dirty="0">
                <a:solidFill>
                  <a:srgbClr val="FFFF66"/>
                </a:solidFill>
                <a:latin typeface="+mj-lt"/>
              </a:rPr>
              <a:t> </a:t>
            </a:r>
          </a:p>
          <a:p>
            <a:pPr algn="ctr"/>
            <a:r>
              <a:rPr lang="en-US" sz="4800" i="0" u="sng" dirty="0">
                <a:solidFill>
                  <a:srgbClr val="FF0000"/>
                </a:solidFill>
                <a:latin typeface="Eras Ultra ITC" pitchFamily="34" charset="0"/>
              </a:rPr>
              <a:t>died </a:t>
            </a:r>
            <a:r>
              <a:rPr lang="en-US" sz="4800" u="sng" dirty="0">
                <a:solidFill>
                  <a:srgbClr val="0000FF"/>
                </a:solidFill>
                <a:latin typeface="Eras Ultra ITC" pitchFamily="34" charset="0"/>
              </a:rPr>
              <a:t>with</a:t>
            </a:r>
            <a:r>
              <a:rPr lang="en-US" sz="4800" i="0" u="sng" dirty="0">
                <a:solidFill>
                  <a:srgbClr val="FF0000"/>
                </a:solidFill>
                <a:latin typeface="Eras Ultra ITC" pitchFamily="34" charset="0"/>
              </a:rPr>
              <a:t> Christ</a:t>
            </a:r>
            <a:r>
              <a:rPr lang="en-US" sz="4800" b="1" i="0" dirty="0">
                <a:solidFill>
                  <a:srgbClr val="FF0000"/>
                </a:solidFill>
              </a:rPr>
              <a:t>,</a:t>
            </a:r>
            <a:r>
              <a:rPr lang="en-US" b="1" i="0" dirty="0">
                <a:solidFill>
                  <a:srgbClr val="FF0000"/>
                </a:solidFill>
              </a:rPr>
              <a:t> </a:t>
            </a:r>
          </a:p>
          <a:p>
            <a:pPr algn="ctr"/>
            <a:r>
              <a:rPr lang="en-US" b="1" i="0" dirty="0">
                <a:latin typeface="+mj-lt"/>
              </a:rPr>
              <a:t>we believe that we shall also </a:t>
            </a:r>
          </a:p>
          <a:p>
            <a:pPr algn="ctr"/>
            <a:r>
              <a:rPr lang="en-US" b="1" i="0" dirty="0">
                <a:latin typeface="+mj-lt"/>
              </a:rPr>
              <a:t>live with Him…</a:t>
            </a:r>
          </a:p>
        </p:txBody>
      </p:sp>
      <p:pic>
        <p:nvPicPr>
          <p:cNvPr id="130052"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291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pic>
        <p:nvPicPr>
          <p:cNvPr id="130060" name="Picture 59"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3"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31076"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496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45017" name="Text Box 57"/>
          <p:cNvSpPr txBox="1">
            <a:spLocks noChangeArrowheads="1"/>
          </p:cNvSpPr>
          <p:nvPr/>
        </p:nvSpPr>
        <p:spPr bwMode="auto">
          <a:xfrm>
            <a:off x="1376363" y="-19050"/>
            <a:ext cx="6280150" cy="13731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800" b="1" i="0" dirty="0">
                <a:solidFill>
                  <a:srgbClr val="008000"/>
                </a:solidFill>
              </a:rPr>
              <a:t>10</a:t>
            </a:r>
            <a:r>
              <a:rPr lang="en-US" sz="2800" b="1" i="0" dirty="0"/>
              <a:t> </a:t>
            </a:r>
            <a:r>
              <a:rPr lang="en-US" sz="2800" b="1" i="0" dirty="0">
                <a:solidFill>
                  <a:srgbClr val="FF0000"/>
                </a:solidFill>
              </a:rPr>
              <a:t>For the </a:t>
            </a:r>
            <a:r>
              <a:rPr lang="en-US" sz="2800" b="1" i="0" dirty="0">
                <a:solidFill>
                  <a:srgbClr val="0000FF"/>
                </a:solidFill>
              </a:rPr>
              <a:t>death that He died</a:t>
            </a:r>
            <a:r>
              <a:rPr lang="en-US" sz="2800" b="1" i="0" dirty="0">
                <a:solidFill>
                  <a:srgbClr val="FF0000"/>
                </a:solidFill>
              </a:rPr>
              <a:t>, </a:t>
            </a:r>
          </a:p>
          <a:p>
            <a:pPr algn="ctr"/>
            <a:r>
              <a:rPr lang="en-US" sz="2800" i="0" u="sng" dirty="0">
                <a:solidFill>
                  <a:srgbClr val="0000FF"/>
                </a:solidFill>
                <a:latin typeface="Eras Bold ITC" pitchFamily="34" charset="0"/>
              </a:rPr>
              <a:t>He died to sin</a:t>
            </a:r>
            <a:r>
              <a:rPr lang="en-US" sz="2800" i="0" dirty="0">
                <a:solidFill>
                  <a:srgbClr val="FF0000"/>
                </a:solidFill>
              </a:rPr>
              <a:t>,</a:t>
            </a:r>
            <a:r>
              <a:rPr lang="en-US" sz="2800" b="1" i="0" dirty="0">
                <a:solidFill>
                  <a:srgbClr val="FF0000"/>
                </a:solidFill>
              </a:rPr>
              <a:t> once for all</a:t>
            </a:r>
            <a:r>
              <a:rPr lang="en-US" sz="2800" b="1" i="0" dirty="0">
                <a:latin typeface="+mj-lt"/>
              </a:rPr>
              <a:t>; but the life that He lives, He lives to God. </a:t>
            </a:r>
          </a:p>
        </p:txBody>
      </p:sp>
      <p:pic>
        <p:nvPicPr>
          <p:cNvPr id="131084" name="Picture 59"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3"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46"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47"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48"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49"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50"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51"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52"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53"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140"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41"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43"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44"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45"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134"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138"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39"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136"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137"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115"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116"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127"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28"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132"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33"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30"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31"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120"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21"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125"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26"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23"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24"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119"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
        <p:nvSpPr>
          <p:cNvPr id="67" name="Oval 64"/>
          <p:cNvSpPr>
            <a:spLocks noChangeArrowheads="1"/>
          </p:cNvSpPr>
          <p:nvPr/>
        </p:nvSpPr>
        <p:spPr bwMode="auto">
          <a:xfrm>
            <a:off x="2390962" y="2966105"/>
            <a:ext cx="3783013"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JUDICIAL</a:t>
            </a:r>
          </a:p>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 DEATH</a:t>
            </a:r>
          </a:p>
        </p:txBody>
      </p:sp>
      <p:sp>
        <p:nvSpPr>
          <p:cNvPr id="68" name="Line 59"/>
          <p:cNvSpPr>
            <a:spLocks noChangeShapeType="1"/>
          </p:cNvSpPr>
          <p:nvPr/>
        </p:nvSpPr>
        <p:spPr bwMode="auto">
          <a:xfrm flipH="1" flipV="1">
            <a:off x="2814916" y="950259"/>
            <a:ext cx="645459" cy="2115670"/>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orld"/>
          <p:cNvPicPr>
            <a:picLocks noChangeAspect="1" noChangeArrowheads="1"/>
          </p:cNvPicPr>
          <p:nvPr/>
        </p:nvPicPr>
        <p:blipFill>
          <a:blip r:embed="rId3"/>
          <a:srcRect/>
          <a:stretch>
            <a:fillRect/>
          </a:stretch>
        </p:blipFill>
        <p:spPr bwMode="auto">
          <a:xfrm>
            <a:off x="-201613" y="409575"/>
            <a:ext cx="9525001" cy="6667500"/>
          </a:xfrm>
          <a:prstGeom prst="rect">
            <a:avLst/>
          </a:prstGeom>
          <a:noFill/>
          <a:ln w="9525">
            <a:noFill/>
            <a:miter lim="800000"/>
            <a:headEnd/>
            <a:tailEnd/>
          </a:ln>
        </p:spPr>
      </p:pic>
      <p:sp>
        <p:nvSpPr>
          <p:cNvPr id="18435" name="Rectangle 7"/>
          <p:cNvSpPr>
            <a:spLocks noGrp="1" noChangeArrowheads="1"/>
          </p:cNvSpPr>
          <p:nvPr>
            <p:ph type="title"/>
          </p:nvPr>
        </p:nvSpPr>
        <p:spPr>
          <a:xfrm>
            <a:off x="0" y="206058"/>
            <a:ext cx="9144000" cy="1143000"/>
          </a:xfrm>
        </p:spPr>
        <p:txBody>
          <a:bodyPr/>
          <a:lstStyle/>
          <a:p>
            <a:pPr eaLnBrk="1" hangingPunct="1"/>
            <a:r>
              <a:rPr lang="en-US" sz="4000" dirty="0"/>
              <a:t>THE GOSPEL – </a:t>
            </a:r>
            <a:br>
              <a:rPr lang="en-US" sz="4000" dirty="0"/>
            </a:br>
            <a:r>
              <a:rPr lang="en-US" sz="4000" dirty="0">
                <a:solidFill>
                  <a:srgbClr val="E0014A"/>
                </a:solidFill>
              </a:rPr>
              <a:t>A Message of Salvation</a:t>
            </a:r>
          </a:p>
        </p:txBody>
      </p:sp>
      <p:sp>
        <p:nvSpPr>
          <p:cNvPr id="2110467" name="Rectangle 3"/>
          <p:cNvSpPr>
            <a:spLocks noGrp="1" noChangeArrowheads="1"/>
          </p:cNvSpPr>
          <p:nvPr>
            <p:ph type="body" idx="4294967295"/>
          </p:nvPr>
        </p:nvSpPr>
        <p:spPr>
          <a:xfrm>
            <a:off x="742950" y="1492250"/>
            <a:ext cx="8401050" cy="4292600"/>
          </a:xfrm>
        </p:spPr>
        <p:txBody>
          <a:bodyPr/>
          <a:lstStyle/>
          <a:p>
            <a:pPr marL="6350" indent="7938" eaLnBrk="1" hangingPunct="1">
              <a:buFontTx/>
              <a:buNone/>
            </a:pPr>
            <a:r>
              <a:rPr lang="en-US" sz="2800" b="1">
                <a:solidFill>
                  <a:schemeClr val="accent2"/>
                </a:solidFill>
              </a:rPr>
              <a:t>The gospel is a </a:t>
            </a:r>
            <a:r>
              <a:rPr lang="en-US" sz="2800" b="1">
                <a:solidFill>
                  <a:srgbClr val="E0014A"/>
                </a:solidFill>
              </a:rPr>
              <a:t>MESSAGE</a:t>
            </a:r>
            <a:r>
              <a:rPr lang="en-US" sz="2800" b="1">
                <a:solidFill>
                  <a:schemeClr val="accent2"/>
                </a:solidFill>
              </a:rPr>
              <a:t> that is to be </a:t>
            </a:r>
            <a:r>
              <a:rPr lang="en-US" sz="2800" b="1">
                <a:solidFill>
                  <a:srgbClr val="E0014A"/>
                </a:solidFill>
              </a:rPr>
              <a:t>PREACHED</a:t>
            </a:r>
            <a:r>
              <a:rPr lang="en-US" sz="2800" b="1">
                <a:solidFill>
                  <a:schemeClr val="accent2"/>
                </a:solidFill>
              </a:rPr>
              <a:t> to every person - a message of </a:t>
            </a:r>
            <a:r>
              <a:rPr lang="en-US" sz="2800" b="1">
                <a:solidFill>
                  <a:srgbClr val="E0014A"/>
                </a:solidFill>
              </a:rPr>
              <a:t>SALVATION.</a:t>
            </a:r>
          </a:p>
        </p:txBody>
      </p:sp>
      <p:pic>
        <p:nvPicPr>
          <p:cNvPr id="2110470" name="Picture 6" descr="power-of-salvation"/>
          <p:cNvPicPr>
            <a:picLocks noChangeAspect="1" noChangeArrowheads="1"/>
          </p:cNvPicPr>
          <p:nvPr/>
        </p:nvPicPr>
        <p:blipFill>
          <a:blip r:embed="rId4"/>
          <a:srcRect/>
          <a:stretch>
            <a:fillRect/>
          </a:stretch>
        </p:blipFill>
        <p:spPr bwMode="auto">
          <a:xfrm>
            <a:off x="4525963" y="4573588"/>
            <a:ext cx="3810000" cy="1428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 Box 10"/>
          <p:cNvSpPr txBox="1">
            <a:spLocks noChangeArrowheads="1"/>
          </p:cNvSpPr>
          <p:nvPr/>
        </p:nvSpPr>
        <p:spPr bwMode="auto">
          <a:xfrm rot="-768755">
            <a:off x="598318" y="4601032"/>
            <a:ext cx="4446588" cy="1354138"/>
          </a:xfrm>
          <a:prstGeom prst="rect">
            <a:avLst/>
          </a:prstGeom>
          <a:solidFill>
            <a:srgbClr val="99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nchorCtr="1">
            <a:normAutofit fontScale="47500" lnSpcReduction="20000"/>
          </a:bodyPr>
          <a:lstStyle/>
          <a:p>
            <a:pPr algn="ctr">
              <a:defRPr/>
            </a:pPr>
            <a:r>
              <a:rPr lang="en-US" sz="8000" b="1" i="0" dirty="0">
                <a:solidFill>
                  <a:schemeClr val="bg1"/>
                </a:solidFill>
                <a:effectLst>
                  <a:outerShdw blurRad="38100" dist="38100" dir="2700000" algn="tl">
                    <a:srgbClr val="000000"/>
                  </a:outerShdw>
                </a:effectLst>
              </a:rPr>
              <a:t>The Gospel is Objective Truth!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47018" name="Text Box 10"/>
          <p:cNvSpPr txBox="1">
            <a:spLocks noChangeArrowheads="1"/>
          </p:cNvSpPr>
          <p:nvPr/>
        </p:nvSpPr>
        <p:spPr bwMode="auto">
          <a:xfrm>
            <a:off x="1376363" y="-19050"/>
            <a:ext cx="6280150" cy="277653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tabLst>
                <a:tab pos="2057400" algn="l"/>
              </a:tabLst>
            </a:pPr>
            <a:r>
              <a:rPr lang="en-US" sz="2800" b="1" i="0" dirty="0">
                <a:solidFill>
                  <a:srgbClr val="008000"/>
                </a:solidFill>
              </a:rPr>
              <a:t>10</a:t>
            </a:r>
            <a:r>
              <a:rPr lang="en-US" sz="2800" b="1" i="0" dirty="0"/>
              <a:t> </a:t>
            </a:r>
            <a:r>
              <a:rPr lang="en-US" sz="2800" b="1" i="0" dirty="0">
                <a:solidFill>
                  <a:srgbClr val="FF0000"/>
                </a:solidFill>
              </a:rPr>
              <a:t>For the </a:t>
            </a:r>
            <a:r>
              <a:rPr lang="en-US" sz="2800" b="1" i="0" dirty="0">
                <a:solidFill>
                  <a:srgbClr val="0000FF"/>
                </a:solidFill>
              </a:rPr>
              <a:t>death that He died</a:t>
            </a:r>
            <a:r>
              <a:rPr lang="en-US" sz="2800" b="1" i="0" dirty="0">
                <a:solidFill>
                  <a:srgbClr val="FF0000"/>
                </a:solidFill>
              </a:rPr>
              <a:t>, </a:t>
            </a:r>
          </a:p>
          <a:p>
            <a:pPr algn="ctr">
              <a:tabLst>
                <a:tab pos="2057400" algn="l"/>
              </a:tabLst>
            </a:pPr>
            <a:r>
              <a:rPr lang="en-US" sz="2800" i="0" u="sng" dirty="0">
                <a:solidFill>
                  <a:srgbClr val="0000FF"/>
                </a:solidFill>
                <a:latin typeface="Eras Bold ITC" pitchFamily="34" charset="0"/>
              </a:rPr>
              <a:t>He died to sin</a:t>
            </a:r>
            <a:r>
              <a:rPr lang="en-US" sz="2800" b="1" i="0" dirty="0">
                <a:solidFill>
                  <a:srgbClr val="FF0000"/>
                </a:solidFill>
              </a:rPr>
              <a:t>, once for all</a:t>
            </a:r>
            <a:r>
              <a:rPr lang="en-US" sz="2800" b="1" i="0" dirty="0">
                <a:latin typeface="+mj-lt"/>
              </a:rPr>
              <a:t>; but the life that He lives, He lives to God. </a:t>
            </a:r>
          </a:p>
          <a:p>
            <a:pPr algn="ctr">
              <a:tabLst>
                <a:tab pos="2057400" algn="l"/>
              </a:tabLst>
            </a:pPr>
            <a:r>
              <a:rPr lang="en-US" sz="2800" b="1" i="0" dirty="0">
                <a:solidFill>
                  <a:srgbClr val="008000"/>
                </a:solidFill>
              </a:rPr>
              <a:t>11</a:t>
            </a:r>
            <a:r>
              <a:rPr lang="en-US" sz="2800" i="0" dirty="0"/>
              <a:t> </a:t>
            </a:r>
            <a:r>
              <a:rPr lang="en-US" sz="3600" b="1" u="sng" dirty="0">
                <a:solidFill>
                  <a:srgbClr val="0000FF"/>
                </a:solidFill>
              </a:rPr>
              <a:t>In the same way</a:t>
            </a:r>
            <a:r>
              <a:rPr lang="en-US" sz="2400" b="1" i="0" u="sng" dirty="0">
                <a:solidFill>
                  <a:srgbClr val="0066FF"/>
                </a:solidFill>
              </a:rPr>
              <a:t> </a:t>
            </a:r>
            <a:r>
              <a:rPr lang="en-US" sz="2800" b="1" i="0" u="sng" dirty="0">
                <a:solidFill>
                  <a:srgbClr val="FF0000"/>
                </a:solidFill>
              </a:rPr>
              <a:t>count yourselves to be </a:t>
            </a:r>
            <a:r>
              <a:rPr lang="en-US" sz="2800" i="0" u="sng" dirty="0">
                <a:solidFill>
                  <a:srgbClr val="0000FF"/>
                </a:solidFill>
                <a:latin typeface="Eras Bold ITC" pitchFamily="34" charset="0"/>
              </a:rPr>
              <a:t>dead to sin</a:t>
            </a:r>
            <a:r>
              <a:rPr lang="en-US" sz="2800" i="0" dirty="0">
                <a:solidFill>
                  <a:srgbClr val="FF0000"/>
                </a:solidFill>
              </a:rPr>
              <a:t>,</a:t>
            </a:r>
            <a:r>
              <a:rPr lang="en-US" sz="2800" i="0" dirty="0">
                <a:solidFill>
                  <a:srgbClr val="FFFF66"/>
                </a:solidFill>
              </a:rPr>
              <a:t> </a:t>
            </a:r>
          </a:p>
          <a:p>
            <a:pPr algn="ctr">
              <a:tabLst>
                <a:tab pos="2057400" algn="l"/>
              </a:tabLst>
            </a:pPr>
            <a:r>
              <a:rPr lang="en-US" sz="2800" b="1" i="0" dirty="0">
                <a:latin typeface="+mj-lt"/>
              </a:rPr>
              <a:t>but alive to God in Christ Jesus</a:t>
            </a:r>
          </a:p>
        </p:txBody>
      </p:sp>
      <p:pic>
        <p:nvPicPr>
          <p:cNvPr id="132100"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701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grpSp>
        <p:nvGrpSpPr>
          <p:cNvPr id="2" name="Group 62"/>
          <p:cNvGrpSpPr>
            <a:grpSpLocks/>
          </p:cNvGrpSpPr>
          <p:nvPr/>
        </p:nvGrpSpPr>
        <p:grpSpPr bwMode="auto">
          <a:xfrm>
            <a:off x="1993058" y="393700"/>
            <a:ext cx="5108133" cy="1997075"/>
            <a:chOff x="1329" y="248"/>
            <a:chExt cx="3049" cy="1258"/>
          </a:xfrm>
        </p:grpSpPr>
        <p:sp>
          <p:nvSpPr>
            <p:cNvPr id="132113" name="Oval 59"/>
            <p:cNvSpPr>
              <a:spLocks noChangeArrowheads="1"/>
            </p:cNvSpPr>
            <p:nvPr/>
          </p:nvSpPr>
          <p:spPr bwMode="auto">
            <a:xfrm>
              <a:off x="1329" y="248"/>
              <a:ext cx="1342" cy="380"/>
            </a:xfrm>
            <a:prstGeom prst="ellipse">
              <a:avLst/>
            </a:prstGeom>
            <a:noFill/>
            <a:ln w="76200" algn="ctr">
              <a:solidFill>
                <a:schemeClr val="tx1"/>
              </a:solidFill>
              <a:round/>
              <a:headEnd/>
              <a:tailEnd/>
            </a:ln>
          </p:spPr>
          <p:txBody>
            <a:bodyPr wrap="none" anchor="ctr"/>
            <a:lstStyle/>
            <a:p>
              <a:pPr algn="ctr"/>
              <a:endParaRPr lang="en-US"/>
            </a:p>
          </p:txBody>
        </p:sp>
        <p:sp>
          <p:nvSpPr>
            <p:cNvPr id="132114" name="Line 60"/>
            <p:cNvSpPr>
              <a:spLocks noChangeShapeType="1"/>
            </p:cNvSpPr>
            <p:nvPr/>
          </p:nvSpPr>
          <p:spPr bwMode="auto">
            <a:xfrm>
              <a:off x="2402" y="597"/>
              <a:ext cx="777" cy="572"/>
            </a:xfrm>
            <a:prstGeom prst="line">
              <a:avLst/>
            </a:prstGeom>
            <a:noFill/>
            <a:ln w="76200">
              <a:solidFill>
                <a:schemeClr val="tx1"/>
              </a:solidFill>
              <a:round/>
              <a:headEnd type="triangle" w="med" len="med"/>
              <a:tailEnd type="triangle" w="med" len="med"/>
            </a:ln>
          </p:spPr>
          <p:txBody>
            <a:bodyPr wrap="none" anchor="ctr"/>
            <a:lstStyle/>
            <a:p>
              <a:endParaRPr lang="en-US"/>
            </a:p>
          </p:txBody>
        </p:sp>
        <p:sp>
          <p:nvSpPr>
            <p:cNvPr id="132115" name="Oval 61"/>
            <p:cNvSpPr>
              <a:spLocks noChangeArrowheads="1"/>
            </p:cNvSpPr>
            <p:nvPr/>
          </p:nvSpPr>
          <p:spPr bwMode="auto">
            <a:xfrm>
              <a:off x="2969" y="1117"/>
              <a:ext cx="1409" cy="389"/>
            </a:xfrm>
            <a:prstGeom prst="ellipse">
              <a:avLst/>
            </a:prstGeom>
            <a:noFill/>
            <a:ln w="76200" algn="ctr">
              <a:solidFill>
                <a:schemeClr val="tx1"/>
              </a:solidFill>
              <a:round/>
              <a:headEnd/>
              <a:tailEnd/>
            </a:ln>
          </p:spPr>
          <p:txBody>
            <a:bodyPr wrap="none" anchor="ctr"/>
            <a:lstStyle/>
            <a:p>
              <a:pPr algn="ctr"/>
              <a:endParaRPr lang="en-US"/>
            </a:p>
          </p:txBody>
        </p:sp>
      </p:grpSp>
      <p:sp>
        <p:nvSpPr>
          <p:cNvPr id="2347072" name="Oval 64"/>
          <p:cNvSpPr>
            <a:spLocks noChangeArrowheads="1"/>
          </p:cNvSpPr>
          <p:nvPr/>
        </p:nvSpPr>
        <p:spPr bwMode="auto">
          <a:xfrm>
            <a:off x="2390962" y="2966105"/>
            <a:ext cx="3783013"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JUDICIAL</a:t>
            </a:r>
          </a:p>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 DEATH</a:t>
            </a:r>
          </a:p>
        </p:txBody>
      </p:sp>
      <p:pic>
        <p:nvPicPr>
          <p:cNvPr id="132110" name="Picture 65"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8"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3" name="Group 14"/>
          <p:cNvGrpSpPr>
            <a:grpSpLocks/>
          </p:cNvGrpSpPr>
          <p:nvPr/>
        </p:nvGrpSpPr>
        <p:grpSpPr bwMode="auto">
          <a:xfrm>
            <a:off x="5329997" y="5124934"/>
            <a:ext cx="985838" cy="1520825"/>
            <a:chOff x="816" y="1440"/>
            <a:chExt cx="1772" cy="2732"/>
          </a:xfrm>
        </p:grpSpPr>
        <p:grpSp>
          <p:nvGrpSpPr>
            <p:cNvPr id="4"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5" name="Group 24"/>
            <p:cNvGrpSpPr>
              <a:grpSpLocks/>
            </p:cNvGrpSpPr>
            <p:nvPr/>
          </p:nvGrpSpPr>
          <p:grpSpPr bwMode="auto">
            <a:xfrm>
              <a:off x="960" y="1680"/>
              <a:ext cx="1393" cy="1775"/>
              <a:chOff x="912" y="672"/>
              <a:chExt cx="3128" cy="3475"/>
            </a:xfrm>
          </p:grpSpPr>
          <p:grpSp>
            <p:nvGrpSpPr>
              <p:cNvPr id="6"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7"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8"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9"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10"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1"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2"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3"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
        <p:nvSpPr>
          <p:cNvPr id="115" name="Text Box 16"/>
          <p:cNvSpPr txBox="1">
            <a:spLocks noChangeArrowheads="1"/>
          </p:cNvSpPr>
          <p:nvPr/>
        </p:nvSpPr>
        <p:spPr bwMode="auto">
          <a:xfrm>
            <a:off x="6980238" y="5378450"/>
            <a:ext cx="2309812" cy="461665"/>
          </a:xfrm>
          <a:prstGeom prst="rect">
            <a:avLst/>
          </a:prstGeom>
          <a:noFill/>
          <a:ln w="9525" algn="ctr">
            <a:noFill/>
            <a:miter lim="800000"/>
            <a:headEnd/>
            <a:tailEnd/>
          </a:ln>
        </p:spPr>
        <p:txBody>
          <a:bodyPr>
            <a:spAutoFit/>
          </a:bodyPr>
          <a:lstStyle/>
          <a:p>
            <a:pPr algn="ctr"/>
            <a:r>
              <a:rPr lang="en-US" sz="2400" i="0" dirty="0">
                <a:solidFill>
                  <a:srgbClr val="FFFF00"/>
                </a:solidFill>
                <a:effectLst>
                  <a:outerShdw blurRad="38100" dist="38100" dir="2700000" algn="tl">
                    <a:srgbClr val="000000">
                      <a:alpha val="43137"/>
                    </a:srgbClr>
                  </a:outerShdw>
                </a:effectLst>
                <a:latin typeface="Eras Bold ITC" pitchFamily="34" charset="0"/>
              </a:rPr>
              <a:t>1 Pet. 2:24</a:t>
            </a:r>
          </a:p>
        </p:txBody>
      </p:sp>
      <p:sp>
        <p:nvSpPr>
          <p:cNvPr id="117" name="Line 59"/>
          <p:cNvSpPr>
            <a:spLocks noChangeShapeType="1"/>
          </p:cNvSpPr>
          <p:nvPr/>
        </p:nvSpPr>
        <p:spPr bwMode="auto">
          <a:xfrm flipV="1">
            <a:off x="5091950" y="2187387"/>
            <a:ext cx="376520" cy="878541"/>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47018">
                                            <p:txEl>
                                              <p:pRg st="2" end="2"/>
                                            </p:txEl>
                                          </p:spTgt>
                                        </p:tgtEl>
                                        <p:attrNameLst>
                                          <p:attrName>style.visibility</p:attrName>
                                        </p:attrNameLst>
                                      </p:cBhvr>
                                      <p:to>
                                        <p:strVal val="visible"/>
                                      </p:to>
                                    </p:set>
                                    <p:animEffect transition="in" filter="fade">
                                      <p:cBhvr>
                                        <p:cTn id="7" dur="1000"/>
                                        <p:tgtEl>
                                          <p:spTgt spid="2347018">
                                            <p:txEl>
                                              <p:pRg st="2" end="2"/>
                                            </p:txEl>
                                          </p:spTgt>
                                        </p:tgtEl>
                                      </p:cBhvr>
                                    </p:animEffect>
                                    <p:anim calcmode="lin" valueType="num">
                                      <p:cBhvr>
                                        <p:cTn id="8" dur="1000" fill="hold"/>
                                        <p:tgtEl>
                                          <p:spTgt spid="234701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347018">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347018">
                                            <p:txEl>
                                              <p:pRg st="3" end="3"/>
                                            </p:txEl>
                                          </p:spTgt>
                                        </p:tgtEl>
                                        <p:attrNameLst>
                                          <p:attrName>style.visibility</p:attrName>
                                        </p:attrNameLst>
                                      </p:cBhvr>
                                      <p:to>
                                        <p:strVal val="visible"/>
                                      </p:to>
                                    </p:set>
                                    <p:animEffect transition="in" filter="fade">
                                      <p:cBhvr>
                                        <p:cTn id="13" dur="1000"/>
                                        <p:tgtEl>
                                          <p:spTgt spid="2347018">
                                            <p:txEl>
                                              <p:pRg st="3" end="3"/>
                                            </p:txEl>
                                          </p:spTgt>
                                        </p:tgtEl>
                                      </p:cBhvr>
                                    </p:animEffect>
                                    <p:anim calcmode="lin" valueType="num">
                                      <p:cBhvr>
                                        <p:cTn id="14" dur="1000" fill="hold"/>
                                        <p:tgtEl>
                                          <p:spTgt spid="2347018">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3470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701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135175" name="Text Box 10"/>
          <p:cNvSpPr txBox="1">
            <a:spLocks noChangeArrowheads="1"/>
          </p:cNvSpPr>
          <p:nvPr/>
        </p:nvSpPr>
        <p:spPr bwMode="auto">
          <a:xfrm>
            <a:off x="1314450" y="412750"/>
            <a:ext cx="6280150" cy="156966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12</a:t>
            </a:r>
            <a:r>
              <a:rPr lang="en-US" b="1" i="0" dirty="0">
                <a:solidFill>
                  <a:srgbClr val="0000FF"/>
                </a:solidFill>
              </a:rPr>
              <a:t> </a:t>
            </a:r>
            <a:r>
              <a:rPr lang="en-US" dirty="0">
                <a:solidFill>
                  <a:srgbClr val="0000FF"/>
                </a:solidFill>
                <a:latin typeface="Eras Bold ITC" pitchFamily="34" charset="0"/>
              </a:rPr>
              <a:t>Therefore</a:t>
            </a:r>
            <a:r>
              <a:rPr lang="en-US" b="1" i="0" dirty="0">
                <a:solidFill>
                  <a:schemeClr val="tx2"/>
                </a:solidFill>
              </a:rPr>
              <a:t> </a:t>
            </a:r>
            <a:r>
              <a:rPr lang="en-US" b="1" i="0" u="sng" dirty="0">
                <a:solidFill>
                  <a:srgbClr val="FF0000"/>
                </a:solidFill>
              </a:rPr>
              <a:t>do not let sin reign in your mortal body</a:t>
            </a:r>
            <a:r>
              <a:rPr lang="en-US" b="1" i="0" dirty="0">
                <a:solidFill>
                  <a:schemeClr val="tx2"/>
                </a:solidFill>
              </a:rPr>
              <a:t> </a:t>
            </a:r>
            <a:r>
              <a:rPr lang="en-US" b="1" i="0" dirty="0">
                <a:solidFill>
                  <a:schemeClr val="tx2"/>
                </a:solidFill>
                <a:latin typeface="+mj-lt"/>
              </a:rPr>
              <a:t>that you should obey its lusts,….</a:t>
            </a:r>
          </a:p>
        </p:txBody>
      </p:sp>
      <p:pic>
        <p:nvPicPr>
          <p:cNvPr id="135172"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5315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53210" name="Oval 58"/>
          <p:cNvSpPr>
            <a:spLocks noChangeArrowheads="1"/>
          </p:cNvSpPr>
          <p:nvPr/>
        </p:nvSpPr>
        <p:spPr bwMode="auto">
          <a:xfrm>
            <a:off x="2283020" y="424268"/>
            <a:ext cx="2359025" cy="582612"/>
          </a:xfrm>
          <a:prstGeom prst="ellipse">
            <a:avLst/>
          </a:prstGeom>
          <a:noFill/>
          <a:ln w="76200" algn="ctr">
            <a:solidFill>
              <a:schemeClr val="tx1"/>
            </a:solidFill>
            <a:prstDash val="sysDot"/>
            <a:round/>
            <a:headEnd/>
            <a:tailEnd/>
          </a:ln>
        </p:spPr>
        <p:txBody>
          <a:bodyPr wrap="none" anchor="ctr"/>
          <a:lstStyle/>
          <a:p>
            <a:pPr algn="ctr"/>
            <a:endParaRPr lang="en-US"/>
          </a:p>
        </p:txBody>
      </p:sp>
      <p:sp>
        <p:nvSpPr>
          <p:cNvPr id="2353211" name="Oval 59"/>
          <p:cNvSpPr>
            <a:spLocks noChangeArrowheads="1"/>
          </p:cNvSpPr>
          <p:nvPr/>
        </p:nvSpPr>
        <p:spPr bwMode="auto">
          <a:xfrm>
            <a:off x="2506663" y="2819400"/>
            <a:ext cx="3783012"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b="1" i="0">
                <a:solidFill>
                  <a:schemeClr val="bg1"/>
                </a:solidFill>
                <a:latin typeface="Eras Bold ITC" pitchFamily="34" charset="0"/>
                <a:cs typeface="+mn-cs"/>
              </a:rPr>
              <a:t>REPENTANCE</a:t>
            </a:r>
          </a:p>
        </p:txBody>
      </p:sp>
      <p:sp>
        <p:nvSpPr>
          <p:cNvPr id="2353212" name="Line 60"/>
          <p:cNvSpPr>
            <a:spLocks noChangeShapeType="1"/>
          </p:cNvSpPr>
          <p:nvPr/>
        </p:nvSpPr>
        <p:spPr bwMode="auto">
          <a:xfrm flipH="1" flipV="1">
            <a:off x="4052888" y="1382713"/>
            <a:ext cx="254000" cy="1412875"/>
          </a:xfrm>
          <a:prstGeom prst="line">
            <a:avLst/>
          </a:prstGeom>
          <a:ln w="177800">
            <a:solidFill>
              <a:srgbClr val="FFFF00">
                <a:alpha val="92000"/>
              </a:srgbClr>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lgn="ctr">
              <a:defRPr/>
            </a:pPr>
            <a:endParaRPr lang="en-US"/>
          </a:p>
        </p:txBody>
      </p:sp>
      <p:pic>
        <p:nvPicPr>
          <p:cNvPr id="135185" name="Picture 62"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1" name="Circular Arrow 60"/>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2"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3" name="Circular Arrow 62"/>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4"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5"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6"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8"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5"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6"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7"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8"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9"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0"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1"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2"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9"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0"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2"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3"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4"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3"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7"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8"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5"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6"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4"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5"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6"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7"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1"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2"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9"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0"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9"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4"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5"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2"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3"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8"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136199" name="Text Box 10"/>
          <p:cNvSpPr txBox="1">
            <a:spLocks noChangeArrowheads="1"/>
          </p:cNvSpPr>
          <p:nvPr/>
        </p:nvSpPr>
        <p:spPr bwMode="auto">
          <a:xfrm>
            <a:off x="1065213" y="227013"/>
            <a:ext cx="6854825" cy="2287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800" b="1" i="0" dirty="0">
                <a:solidFill>
                  <a:srgbClr val="008000"/>
                </a:solidFill>
              </a:rPr>
              <a:t>17</a:t>
            </a:r>
            <a:r>
              <a:rPr lang="en-US" sz="2800" b="1" i="0" dirty="0"/>
              <a:t> </a:t>
            </a:r>
            <a:r>
              <a:rPr lang="en-US" sz="2800" b="1" i="0" dirty="0">
                <a:latin typeface="+mj-lt"/>
              </a:rPr>
              <a:t>But thanks be to God that though you were </a:t>
            </a:r>
            <a:r>
              <a:rPr lang="en-US" sz="2800" b="1" dirty="0">
                <a:latin typeface="+mj-lt"/>
              </a:rPr>
              <a:t>slaves of sin</a:t>
            </a:r>
            <a:r>
              <a:rPr lang="en-US" sz="2800" b="1" i="0" dirty="0">
                <a:latin typeface="+mj-lt"/>
              </a:rPr>
              <a:t>, </a:t>
            </a:r>
            <a:r>
              <a:rPr lang="en-US" sz="2800" b="1" i="0" dirty="0">
                <a:solidFill>
                  <a:srgbClr val="0000FF"/>
                </a:solidFill>
                <a:latin typeface="+mj-lt"/>
              </a:rPr>
              <a:t>you became</a:t>
            </a:r>
            <a:r>
              <a:rPr lang="en-US" sz="2800" b="1" i="0" dirty="0">
                <a:solidFill>
                  <a:srgbClr val="000099"/>
                </a:solidFill>
                <a:latin typeface="+mj-lt"/>
              </a:rPr>
              <a:t> </a:t>
            </a:r>
          </a:p>
          <a:p>
            <a:pPr algn="ctr"/>
            <a:r>
              <a:rPr lang="en-US" i="0" u="sng" dirty="0">
                <a:solidFill>
                  <a:srgbClr val="FF0000"/>
                </a:solidFill>
                <a:latin typeface="Eras Bold ITC" pitchFamily="34" charset="0"/>
              </a:rPr>
              <a:t>obedient from the heart</a:t>
            </a:r>
            <a:r>
              <a:rPr lang="en-US" b="1" i="0" dirty="0">
                <a:solidFill>
                  <a:schemeClr val="bg1"/>
                </a:solidFill>
              </a:rPr>
              <a:t> </a:t>
            </a:r>
          </a:p>
          <a:p>
            <a:pPr algn="ctr"/>
            <a:r>
              <a:rPr lang="en-US" sz="2800" b="1" i="0" dirty="0">
                <a:latin typeface="+mj-lt"/>
              </a:rPr>
              <a:t>to that form of teaching to </a:t>
            </a:r>
          </a:p>
          <a:p>
            <a:pPr algn="ctr"/>
            <a:r>
              <a:rPr lang="en-US" sz="2800" b="1" i="0" dirty="0">
                <a:latin typeface="+mj-lt"/>
              </a:rPr>
              <a:t>which you were committed,</a:t>
            </a:r>
          </a:p>
        </p:txBody>
      </p:sp>
      <p:pic>
        <p:nvPicPr>
          <p:cNvPr id="136196"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5520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55258" name="Oval 58"/>
          <p:cNvSpPr>
            <a:spLocks noChangeArrowheads="1"/>
          </p:cNvSpPr>
          <p:nvPr/>
        </p:nvSpPr>
        <p:spPr bwMode="auto">
          <a:xfrm>
            <a:off x="2959100" y="3117850"/>
            <a:ext cx="2744788"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a:solidFill>
                  <a:schemeClr val="bg1"/>
                </a:solidFill>
                <a:latin typeface="Eras Bold ITC" pitchFamily="34" charset="0"/>
              </a:rPr>
              <a:t>FAITH</a:t>
            </a:r>
          </a:p>
        </p:txBody>
      </p:sp>
      <p:sp>
        <p:nvSpPr>
          <p:cNvPr id="2355259" name="Line 59"/>
          <p:cNvSpPr>
            <a:spLocks noChangeShapeType="1"/>
          </p:cNvSpPr>
          <p:nvPr/>
        </p:nvSpPr>
        <p:spPr bwMode="auto">
          <a:xfrm flipH="1" flipV="1">
            <a:off x="3136900" y="1665288"/>
            <a:ext cx="403225" cy="1628775"/>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55260" name="Line 60"/>
          <p:cNvSpPr>
            <a:spLocks noChangeShapeType="1"/>
          </p:cNvSpPr>
          <p:nvPr/>
        </p:nvSpPr>
        <p:spPr bwMode="auto">
          <a:xfrm flipV="1">
            <a:off x="4996070" y="1676399"/>
            <a:ext cx="517318" cy="1596887"/>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55261" name="Oval 61"/>
          <p:cNvSpPr>
            <a:spLocks noChangeArrowheads="1"/>
          </p:cNvSpPr>
          <p:nvPr/>
        </p:nvSpPr>
        <p:spPr bwMode="auto">
          <a:xfrm>
            <a:off x="1761315" y="1111655"/>
            <a:ext cx="2359025" cy="582613"/>
          </a:xfrm>
          <a:prstGeom prst="ellipse">
            <a:avLst/>
          </a:prstGeom>
          <a:noFill/>
          <a:ln w="76200" algn="ctr">
            <a:solidFill>
              <a:schemeClr val="tx1"/>
            </a:solidFill>
            <a:prstDash val="sysDot"/>
            <a:round/>
            <a:headEnd/>
            <a:tailEnd/>
          </a:ln>
        </p:spPr>
        <p:txBody>
          <a:bodyPr wrap="none" anchor="ctr"/>
          <a:lstStyle/>
          <a:p>
            <a:pPr algn="ctr"/>
            <a:endParaRPr lang="en-US"/>
          </a:p>
        </p:txBody>
      </p:sp>
      <p:sp>
        <p:nvSpPr>
          <p:cNvPr id="2355262" name="Oval 62"/>
          <p:cNvSpPr>
            <a:spLocks noChangeArrowheads="1"/>
          </p:cNvSpPr>
          <p:nvPr/>
        </p:nvSpPr>
        <p:spPr bwMode="auto">
          <a:xfrm>
            <a:off x="3902853" y="1046568"/>
            <a:ext cx="3273425" cy="698500"/>
          </a:xfrm>
          <a:prstGeom prst="ellipse">
            <a:avLst/>
          </a:prstGeom>
          <a:noFill/>
          <a:ln w="76200" algn="ctr">
            <a:solidFill>
              <a:schemeClr val="tx1"/>
            </a:solidFill>
            <a:prstDash val="sysDot"/>
            <a:round/>
            <a:headEnd/>
            <a:tailEnd/>
          </a:ln>
        </p:spPr>
        <p:txBody>
          <a:bodyPr wrap="none" anchor="ctr"/>
          <a:lstStyle/>
          <a:p>
            <a:pPr algn="ctr"/>
            <a:endParaRPr lang="en-US"/>
          </a:p>
        </p:txBody>
      </p:sp>
      <p:pic>
        <p:nvPicPr>
          <p:cNvPr id="136209" name="Picture 65"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8"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427930" name="Text Box 26"/>
          <p:cNvSpPr txBox="1">
            <a:spLocks noChangeArrowheads="1"/>
          </p:cNvSpPr>
          <p:nvPr/>
        </p:nvSpPr>
        <p:spPr bwMode="auto">
          <a:xfrm>
            <a:off x="1289050" y="188070"/>
            <a:ext cx="6280150" cy="255454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22</a:t>
            </a:r>
            <a:r>
              <a:rPr lang="en-US" b="1" i="0" dirty="0">
                <a:solidFill>
                  <a:schemeClr val="tx2"/>
                </a:solidFill>
              </a:rPr>
              <a:t> </a:t>
            </a:r>
            <a:r>
              <a:rPr lang="en-US" b="1" i="0" dirty="0">
                <a:solidFill>
                  <a:schemeClr val="tx2"/>
                </a:solidFill>
                <a:latin typeface="+mj-lt"/>
              </a:rPr>
              <a:t>But now</a:t>
            </a:r>
            <a:r>
              <a:rPr lang="en-US" b="1" i="0" dirty="0">
                <a:solidFill>
                  <a:srgbClr val="FFFF66"/>
                </a:solidFill>
                <a:latin typeface="+mj-lt"/>
              </a:rPr>
              <a:t> </a:t>
            </a:r>
            <a:r>
              <a:rPr lang="en-US" b="1" i="0" dirty="0">
                <a:solidFill>
                  <a:srgbClr val="FF0000"/>
                </a:solidFill>
              </a:rPr>
              <a:t>having been </a:t>
            </a:r>
            <a:r>
              <a:rPr lang="en-US" i="0" u="sng" dirty="0">
                <a:solidFill>
                  <a:srgbClr val="FF0000"/>
                </a:solidFill>
                <a:latin typeface="Eras Bold ITC" pitchFamily="34" charset="0"/>
              </a:rPr>
              <a:t>freed from sin</a:t>
            </a:r>
            <a:r>
              <a:rPr lang="en-US" b="1" i="0" dirty="0">
                <a:solidFill>
                  <a:srgbClr val="FF0000"/>
                </a:solidFill>
              </a:rPr>
              <a:t> and enslaved to God,</a:t>
            </a:r>
            <a:r>
              <a:rPr lang="en-US" b="1" i="0" dirty="0">
                <a:solidFill>
                  <a:srgbClr val="FFFF66"/>
                </a:solidFill>
              </a:rPr>
              <a:t> </a:t>
            </a:r>
            <a:r>
              <a:rPr lang="en-US" b="1" i="0" dirty="0">
                <a:solidFill>
                  <a:schemeClr val="tx2"/>
                </a:solidFill>
                <a:latin typeface="+mj-lt"/>
              </a:rPr>
              <a:t>you derive your benefit,</a:t>
            </a:r>
            <a:r>
              <a:rPr lang="en-US" b="1" i="0" dirty="0">
                <a:solidFill>
                  <a:srgbClr val="FFFF66"/>
                </a:solidFill>
                <a:latin typeface="+mj-lt"/>
              </a:rPr>
              <a:t> </a:t>
            </a:r>
            <a:r>
              <a:rPr lang="en-US" b="1" i="0" u="sng" dirty="0">
                <a:solidFill>
                  <a:srgbClr val="FF0000"/>
                </a:solidFill>
              </a:rPr>
              <a:t>resulting in </a:t>
            </a:r>
            <a:r>
              <a:rPr lang="en-US" i="0" u="sng" dirty="0">
                <a:solidFill>
                  <a:srgbClr val="FF0000"/>
                </a:solidFill>
                <a:latin typeface="Eras Bold ITC" pitchFamily="34" charset="0"/>
              </a:rPr>
              <a:t>sanctification</a:t>
            </a:r>
            <a:r>
              <a:rPr lang="en-US" b="1" i="0" dirty="0">
                <a:solidFill>
                  <a:schemeClr val="tx2"/>
                </a:solidFill>
                <a:latin typeface="+mj-lt"/>
              </a:rPr>
              <a:t>, and the outcome, eternal life.</a:t>
            </a:r>
          </a:p>
        </p:txBody>
      </p:sp>
      <p:pic>
        <p:nvPicPr>
          <p:cNvPr id="137219" name="Picture 108"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428009" name="Oval 105"/>
          <p:cNvSpPr>
            <a:spLocks noChangeArrowheads="1"/>
          </p:cNvSpPr>
          <p:nvPr/>
        </p:nvSpPr>
        <p:spPr bwMode="auto">
          <a:xfrm>
            <a:off x="3336925" y="3332163"/>
            <a:ext cx="2403475" cy="1330325"/>
          </a:xfrm>
          <a:prstGeom prst="ellipse">
            <a:avLst/>
          </a:prstGeom>
          <a:solidFill>
            <a:srgbClr val="000080">
              <a:alpha val="75000"/>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i="0">
                <a:solidFill>
                  <a:schemeClr val="bg1"/>
                </a:solidFill>
                <a:effectLst>
                  <a:outerShdw blurRad="38100" dist="38100" dir="2700000" algn="tl">
                    <a:srgbClr val="000000"/>
                  </a:outerShdw>
                </a:effectLst>
                <a:latin typeface="Eras Bold ITC" pitchFamily="34" charset="0"/>
                <a:cs typeface="+mn-cs"/>
              </a:rPr>
              <a:t>HOLY</a:t>
            </a:r>
          </a:p>
        </p:txBody>
      </p:sp>
      <p:sp>
        <p:nvSpPr>
          <p:cNvPr id="2428014" name="Oval 110"/>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427989" name="Oval 85"/>
          <p:cNvSpPr>
            <a:spLocks noChangeArrowheads="1"/>
          </p:cNvSpPr>
          <p:nvPr/>
        </p:nvSpPr>
        <p:spPr bwMode="auto">
          <a:xfrm>
            <a:off x="2166938" y="1690250"/>
            <a:ext cx="3384550" cy="582613"/>
          </a:xfrm>
          <a:prstGeom prst="ellipse">
            <a:avLst/>
          </a:prstGeom>
          <a:noFill/>
          <a:ln w="76200" algn="ctr">
            <a:solidFill>
              <a:schemeClr val="tx1"/>
            </a:solidFill>
            <a:prstDash val="sysDot"/>
            <a:round/>
            <a:headEnd/>
            <a:tailEnd/>
          </a:ln>
        </p:spPr>
        <p:txBody>
          <a:bodyPr wrap="none" anchor="ctr"/>
          <a:lstStyle/>
          <a:p>
            <a:pPr algn="ctr"/>
            <a:endParaRPr lang="en-US"/>
          </a:p>
        </p:txBody>
      </p:sp>
      <p:sp>
        <p:nvSpPr>
          <p:cNvPr id="2427990" name="Line 86"/>
          <p:cNvSpPr>
            <a:spLocks noChangeShapeType="1"/>
          </p:cNvSpPr>
          <p:nvPr/>
        </p:nvSpPr>
        <p:spPr bwMode="auto">
          <a:xfrm>
            <a:off x="3039220" y="1103280"/>
            <a:ext cx="708025" cy="674688"/>
          </a:xfrm>
          <a:prstGeom prst="line">
            <a:avLst/>
          </a:prstGeom>
          <a:noFill/>
          <a:ln w="161925">
            <a:solidFill>
              <a:srgbClr val="FF0000"/>
            </a:solidFill>
            <a:round/>
            <a:headEnd/>
            <a:tailEnd type="triangle" w="med" len="med"/>
          </a:ln>
          <a:effectLst>
            <a:outerShdw dist="107763" dir="8100000" algn="ctr" rotWithShape="0">
              <a:schemeClr val="tx1">
                <a:alpha val="50000"/>
              </a:schemeClr>
            </a:outerShdw>
          </a:effectLst>
        </p:spPr>
        <p:txBody>
          <a:bodyPr wrap="none" anchor="ctr"/>
          <a:lstStyle/>
          <a:p>
            <a:pPr algn="ctr">
              <a:defRPr/>
            </a:pPr>
            <a:endParaRPr lang="en-US">
              <a:cs typeface="+mn-cs"/>
            </a:endParaRPr>
          </a:p>
        </p:txBody>
      </p:sp>
      <p:sp>
        <p:nvSpPr>
          <p:cNvPr id="2428013" name="Line 109"/>
          <p:cNvSpPr>
            <a:spLocks noChangeShapeType="1"/>
          </p:cNvSpPr>
          <p:nvPr/>
        </p:nvSpPr>
        <p:spPr bwMode="auto">
          <a:xfrm flipH="1" flipV="1">
            <a:off x="4100510" y="2428873"/>
            <a:ext cx="300039" cy="1014414"/>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pic>
        <p:nvPicPr>
          <p:cNvPr id="137232" name="Picture 163"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2" name="Circular Arrow 61"/>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3"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4" name="Circular Arrow 63"/>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5"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6"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7"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9"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6"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7"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8"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9"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10"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1"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2"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3"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100"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1"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3"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4"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5"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4"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8"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9"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6"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7"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5"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6"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7"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8"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2"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3"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90"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1"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80"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1"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5"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6"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3"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4"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9"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138247" name="Text Box 10"/>
          <p:cNvSpPr txBox="1">
            <a:spLocks noChangeArrowheads="1"/>
          </p:cNvSpPr>
          <p:nvPr/>
        </p:nvSpPr>
        <p:spPr bwMode="auto">
          <a:xfrm>
            <a:off x="1457739" y="227013"/>
            <a:ext cx="5685183" cy="206210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0" dirty="0">
                <a:solidFill>
                  <a:srgbClr val="008000"/>
                </a:solidFill>
              </a:rPr>
              <a:t>23</a:t>
            </a:r>
            <a:r>
              <a:rPr lang="en-US" b="1" i="0" dirty="0">
                <a:solidFill>
                  <a:schemeClr val="tx2"/>
                </a:solidFill>
              </a:rPr>
              <a:t> </a:t>
            </a:r>
            <a:r>
              <a:rPr lang="en-US" b="1" i="0" dirty="0">
                <a:solidFill>
                  <a:schemeClr val="tx2"/>
                </a:solidFill>
                <a:latin typeface="+mj-lt"/>
              </a:rPr>
              <a:t>For the</a:t>
            </a:r>
            <a:r>
              <a:rPr lang="en-US" b="1" i="0" dirty="0">
                <a:solidFill>
                  <a:srgbClr val="FFFF66"/>
                </a:solidFill>
                <a:latin typeface="+mj-lt"/>
              </a:rPr>
              <a:t> </a:t>
            </a:r>
            <a:r>
              <a:rPr lang="en-US" b="1" i="0" dirty="0">
                <a:solidFill>
                  <a:srgbClr val="FF0000"/>
                </a:solidFill>
              </a:rPr>
              <a:t>wages of sin is death,</a:t>
            </a:r>
            <a:r>
              <a:rPr lang="en-US" b="1" i="0" dirty="0">
                <a:solidFill>
                  <a:srgbClr val="FFFF66"/>
                </a:solidFill>
              </a:rPr>
              <a:t> </a:t>
            </a:r>
            <a:r>
              <a:rPr lang="en-US" b="1" i="0" dirty="0">
                <a:solidFill>
                  <a:schemeClr val="tx2"/>
                </a:solidFill>
                <a:latin typeface="+mj-lt"/>
              </a:rPr>
              <a:t>but</a:t>
            </a:r>
            <a:r>
              <a:rPr lang="en-US" b="1" i="0" dirty="0">
                <a:solidFill>
                  <a:srgbClr val="FFFF66"/>
                </a:solidFill>
                <a:latin typeface="+mj-lt"/>
              </a:rPr>
              <a:t> </a:t>
            </a:r>
            <a:r>
              <a:rPr lang="en-US" b="1" i="0" dirty="0">
                <a:solidFill>
                  <a:srgbClr val="000099"/>
                </a:solidFill>
                <a:latin typeface="+mj-lt"/>
              </a:rPr>
              <a:t>the </a:t>
            </a:r>
            <a:r>
              <a:rPr lang="en-US" i="0" u="sng" dirty="0">
                <a:solidFill>
                  <a:srgbClr val="0000FF"/>
                </a:solidFill>
                <a:latin typeface="Eras Bold ITC" pitchFamily="34" charset="0"/>
              </a:rPr>
              <a:t>free gift</a:t>
            </a:r>
            <a:r>
              <a:rPr lang="en-US" b="1" i="0" dirty="0">
                <a:solidFill>
                  <a:srgbClr val="000099"/>
                </a:solidFill>
              </a:rPr>
              <a:t> </a:t>
            </a:r>
            <a:r>
              <a:rPr lang="en-US" b="1" i="0" dirty="0">
                <a:solidFill>
                  <a:srgbClr val="000099"/>
                </a:solidFill>
                <a:latin typeface="+mj-lt"/>
              </a:rPr>
              <a:t>of God is </a:t>
            </a:r>
            <a:r>
              <a:rPr lang="en-US" b="1" u="sng" dirty="0">
                <a:solidFill>
                  <a:srgbClr val="000099"/>
                </a:solidFill>
                <a:latin typeface="+mj-lt"/>
              </a:rPr>
              <a:t>eternal life</a:t>
            </a:r>
            <a:r>
              <a:rPr lang="en-US" b="1" i="0" dirty="0">
                <a:solidFill>
                  <a:srgbClr val="000099"/>
                </a:solidFill>
                <a:latin typeface="+mj-lt"/>
              </a:rPr>
              <a:t> in Christ Jesus our Lord.</a:t>
            </a:r>
            <a:r>
              <a:rPr lang="en-US" b="1" i="0" dirty="0">
                <a:solidFill>
                  <a:schemeClr val="tx2"/>
                </a:solidFill>
                <a:latin typeface="+mj-lt"/>
              </a:rPr>
              <a:t>.</a:t>
            </a:r>
            <a:endParaRPr lang="en-US" b="1" i="0" dirty="0">
              <a:latin typeface="+mj-lt"/>
            </a:endParaRPr>
          </a:p>
        </p:txBody>
      </p:sp>
      <p:pic>
        <p:nvPicPr>
          <p:cNvPr id="138244"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5725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57306" name="Oval 58"/>
          <p:cNvSpPr>
            <a:spLocks noChangeArrowheads="1"/>
          </p:cNvSpPr>
          <p:nvPr/>
        </p:nvSpPr>
        <p:spPr bwMode="auto">
          <a:xfrm>
            <a:off x="3006656" y="2567194"/>
            <a:ext cx="2744787"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dirty="0">
                <a:solidFill>
                  <a:schemeClr val="bg1"/>
                </a:solidFill>
                <a:effectLst>
                  <a:outerShdw blurRad="38100" dist="38100" dir="2700000" algn="tl">
                    <a:srgbClr val="000000">
                      <a:alpha val="43137"/>
                    </a:srgbClr>
                  </a:outerShdw>
                </a:effectLst>
                <a:latin typeface="Eras Bold ITC" pitchFamily="34" charset="0"/>
              </a:rPr>
              <a:t>GIFT</a:t>
            </a:r>
          </a:p>
        </p:txBody>
      </p:sp>
      <p:sp>
        <p:nvSpPr>
          <p:cNvPr id="2357307" name="Line 59"/>
          <p:cNvSpPr>
            <a:spLocks noChangeShapeType="1"/>
          </p:cNvSpPr>
          <p:nvPr/>
        </p:nvSpPr>
        <p:spPr bwMode="auto">
          <a:xfrm flipV="1">
            <a:off x="4678017" y="1179440"/>
            <a:ext cx="304799" cy="1497498"/>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pic>
        <p:nvPicPr>
          <p:cNvPr id="138254" name="Picture 106"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0" name="Circular Arrow 59"/>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2" name="Circular Arrow 61"/>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3"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4"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5"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7"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4"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5"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6"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7"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8"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9"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0"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1"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8"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9"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1"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2"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3"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2"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6"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7"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4"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5"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3"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4"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5"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6"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0"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1"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8"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9"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8"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9"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3"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4"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1"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2"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7"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69" name="Picture 108" descr="water"/>
          <p:cNvPicPr>
            <a:picLocks noChangeAspect="1" noChangeArrowheads="1"/>
          </p:cNvPicPr>
          <p:nvPr/>
        </p:nvPicPr>
        <p:blipFill>
          <a:blip r:embed="rId4"/>
          <a:srcRect b="56647"/>
          <a:stretch>
            <a:fillRect/>
          </a:stretch>
        </p:blipFill>
        <p:spPr bwMode="auto">
          <a:xfrm>
            <a:off x="-17463" y="2047875"/>
            <a:ext cx="9161463" cy="4810125"/>
          </a:xfrm>
          <a:prstGeom prst="rect">
            <a:avLst/>
          </a:prstGeom>
          <a:noFill/>
        </p:spPr>
      </p:pic>
      <p:sp>
        <p:nvSpPr>
          <p:cNvPr id="2428061" name="Oval 157"/>
          <p:cNvSpPr>
            <a:spLocks noChangeArrowheads="1"/>
          </p:cNvSpPr>
          <p:nvPr/>
        </p:nvSpPr>
        <p:spPr bwMode="auto">
          <a:xfrm>
            <a:off x="-65690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sp>
        <p:nvSpPr>
          <p:cNvPr id="2428060" name="Oval 156"/>
          <p:cNvSpPr>
            <a:spLocks noChangeArrowheads="1"/>
          </p:cNvSpPr>
          <p:nvPr/>
        </p:nvSpPr>
        <p:spPr bwMode="auto">
          <a:xfrm>
            <a:off x="6675120" y="-533400"/>
            <a:ext cx="2895600"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sp>
        <p:nvSpPr>
          <p:cNvPr id="2428067" name="Text Box 163"/>
          <p:cNvSpPr txBox="1">
            <a:spLocks noChangeArrowheads="1"/>
          </p:cNvSpPr>
          <p:nvPr/>
        </p:nvSpPr>
        <p:spPr bwMode="auto">
          <a:xfrm>
            <a:off x="245110" y="388442"/>
            <a:ext cx="8470900" cy="1311275"/>
          </a:xfrm>
          <a:prstGeom prst="rect">
            <a:avLst/>
          </a:prstGeom>
          <a:noFill/>
          <a:ln w="9525">
            <a:noFill/>
            <a:miter lim="800000"/>
            <a:headEnd/>
            <a:tailEnd/>
          </a:ln>
          <a:effectLst/>
        </p:spPr>
        <p:txBody>
          <a:bodyPr>
            <a:spAutoFit/>
          </a:bodyPr>
          <a:lstStyle/>
          <a:p>
            <a:pPr eaLnBrk="0" hangingPunct="0"/>
            <a:r>
              <a:rPr lang="en-US" sz="8000" i="0" dirty="0">
                <a:solidFill>
                  <a:srgbClr val="E0014A"/>
                </a:solidFill>
                <a:effectLst>
                  <a:outerShdw blurRad="38100" dist="38100" dir="2700000" algn="tl">
                    <a:srgbClr val="C0C0C0"/>
                  </a:outerShdw>
                </a:effectLst>
                <a:latin typeface="Eras Bold ITC" pitchFamily="34" charset="0"/>
              </a:rPr>
              <a:t>ROMANS 6</a:t>
            </a:r>
          </a:p>
        </p:txBody>
      </p:sp>
      <p:pic>
        <p:nvPicPr>
          <p:cNvPr id="1028" name="Picture 4"/>
          <p:cNvPicPr>
            <a:picLocks noChangeAspect="1" noChangeArrowheads="1"/>
          </p:cNvPicPr>
          <p:nvPr/>
        </p:nvPicPr>
        <p:blipFill>
          <a:blip r:embed="rId5"/>
          <a:srcRect/>
          <a:stretch>
            <a:fillRect/>
          </a:stretch>
        </p:blipFill>
        <p:spPr bwMode="auto">
          <a:xfrm>
            <a:off x="3855799" y="1013460"/>
            <a:ext cx="7399561" cy="7704984"/>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746760" y="1086111"/>
            <a:ext cx="4941594" cy="5771889"/>
          </a:xfrm>
          <a:prstGeom prst="rect">
            <a:avLst/>
          </a:prstGeom>
          <a:noFill/>
          <a:ln w="9525">
            <a:noFill/>
            <a:miter lim="800000"/>
            <a:headEnd/>
            <a:tailEnd/>
          </a:ln>
          <a:effectLst/>
        </p:spPr>
      </p:pic>
      <p:pic>
        <p:nvPicPr>
          <p:cNvPr id="70" name="Picture 36" descr="CHRISTONCROSS"/>
          <p:cNvPicPr>
            <a:picLocks noChangeAspect="1" noChangeArrowheads="1"/>
          </p:cNvPicPr>
          <p:nvPr/>
        </p:nvPicPr>
        <p:blipFill>
          <a:blip r:embed="rId7" cstate="print">
            <a:lum contrast="40000"/>
          </a:blip>
          <a:srcRect/>
          <a:stretch>
            <a:fillRect/>
          </a:stretch>
        </p:blipFill>
        <p:spPr bwMode="auto">
          <a:xfrm>
            <a:off x="3054607" y="5230782"/>
            <a:ext cx="2151063" cy="14049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28063" name="Picture 159" descr="guywhite"/>
          <p:cNvPicPr>
            <a:picLocks noChangeAspect="1" noChangeArrowheads="1"/>
          </p:cNvPicPr>
          <p:nvPr/>
        </p:nvPicPr>
        <p:blipFill>
          <a:blip r:embed="rId8"/>
          <a:srcRect/>
          <a:stretch>
            <a:fillRect/>
          </a:stretch>
        </p:blipFill>
        <p:spPr bwMode="auto">
          <a:xfrm>
            <a:off x="7467600" y="228600"/>
            <a:ext cx="1072833" cy="1481079"/>
          </a:xfrm>
          <a:prstGeom prst="rect">
            <a:avLst/>
          </a:prstGeom>
          <a:noFill/>
        </p:spPr>
      </p:pic>
      <p:pic>
        <p:nvPicPr>
          <p:cNvPr id="2428066" name="Picture 162"/>
          <p:cNvPicPr>
            <a:picLocks noChangeAspect="1" noChangeArrowheads="1"/>
          </p:cNvPicPr>
          <p:nvPr/>
        </p:nvPicPr>
        <p:blipFill>
          <a:blip r:embed="rId9"/>
          <a:srcRect/>
          <a:stretch>
            <a:fillRect/>
          </a:stretch>
        </p:blipFill>
        <p:spPr bwMode="auto">
          <a:xfrm>
            <a:off x="616268" y="179388"/>
            <a:ext cx="542925" cy="1573212"/>
          </a:xfrm>
          <a:prstGeom prst="rect">
            <a:avLst/>
          </a:prstGeom>
          <a:noFill/>
          <a:ln w="9525" algn="ctr">
            <a:noFill/>
            <a:miter lim="800000"/>
            <a:headEnd/>
            <a:tailEnd/>
          </a:ln>
          <a:effectLst/>
        </p:spPr>
      </p:pic>
      <p:sp>
        <p:nvSpPr>
          <p:cNvPr id="15" name="Rectangle 13"/>
          <p:cNvSpPr>
            <a:spLocks noChangeArrowheads="1"/>
          </p:cNvSpPr>
          <p:nvPr/>
        </p:nvSpPr>
        <p:spPr bwMode="auto">
          <a:xfrm>
            <a:off x="202149" y="1732231"/>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v2 </a:t>
            </a:r>
            <a:r>
              <a:rPr lang="en-US" sz="1800" i="0" dirty="0">
                <a:solidFill>
                  <a:srgbClr val="FFFF00"/>
                </a:solidFill>
                <a:effectLst>
                  <a:outerShdw blurRad="38100" dist="38100" dir="2700000" algn="tl">
                    <a:srgbClr val="000000">
                      <a:alpha val="43137"/>
                    </a:srgbClr>
                  </a:outerShdw>
                </a:effectLst>
                <a:latin typeface="Eras Demi ITC" pitchFamily="34" charset="0"/>
              </a:rPr>
              <a:t>“We died to sin…”</a:t>
            </a:r>
          </a:p>
        </p:txBody>
      </p:sp>
      <p:sp>
        <p:nvSpPr>
          <p:cNvPr id="16" name="Rectangle 13"/>
          <p:cNvSpPr>
            <a:spLocks noChangeArrowheads="1"/>
          </p:cNvSpPr>
          <p:nvPr/>
        </p:nvSpPr>
        <p:spPr bwMode="auto">
          <a:xfrm>
            <a:off x="202149" y="2158125"/>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v3 </a:t>
            </a:r>
            <a:r>
              <a:rPr lang="en-US" sz="1800" i="0" dirty="0">
                <a:solidFill>
                  <a:srgbClr val="FFFF00"/>
                </a:solidFill>
                <a:effectLst>
                  <a:outerShdw blurRad="38100" dist="38100" dir="2700000" algn="tl">
                    <a:srgbClr val="000000">
                      <a:alpha val="43137"/>
                    </a:srgbClr>
                  </a:outerShdw>
                </a:effectLst>
                <a:latin typeface="Eras Demi ITC" pitchFamily="34" charset="0"/>
              </a:rPr>
              <a:t>“baptized </a:t>
            </a:r>
            <a:r>
              <a:rPr lang="en-US" sz="1800" dirty="0">
                <a:solidFill>
                  <a:schemeClr val="bg1"/>
                </a:solidFill>
                <a:effectLst>
                  <a:outerShdw blurRad="38100" dist="38100" dir="2700000" algn="tl">
                    <a:srgbClr val="000000">
                      <a:alpha val="43137"/>
                    </a:srgbClr>
                  </a:outerShdw>
                </a:effectLst>
                <a:latin typeface="Eras Demi ITC" pitchFamily="34" charset="0"/>
              </a:rPr>
              <a:t>into</a:t>
            </a:r>
            <a:r>
              <a:rPr lang="en-US" sz="1800" i="0" dirty="0">
                <a:solidFill>
                  <a:srgbClr val="FFFF00"/>
                </a:solidFill>
                <a:effectLst>
                  <a:outerShdw blurRad="38100" dist="38100" dir="2700000" algn="tl">
                    <a:srgbClr val="000000">
                      <a:alpha val="43137"/>
                    </a:srgbClr>
                  </a:outerShdw>
                </a:effectLst>
                <a:latin typeface="Eras Demi ITC" pitchFamily="34" charset="0"/>
              </a:rPr>
              <a:t> Christ…baptized </a:t>
            </a:r>
            <a:r>
              <a:rPr lang="en-US" sz="1800" dirty="0">
                <a:solidFill>
                  <a:schemeClr val="bg1"/>
                </a:solidFill>
                <a:effectLst>
                  <a:outerShdw blurRad="38100" dist="38100" dir="2700000" algn="tl">
                    <a:srgbClr val="000000">
                      <a:alpha val="43137"/>
                    </a:srgbClr>
                  </a:outerShdw>
                </a:effectLst>
                <a:latin typeface="Eras Demi ITC" pitchFamily="34" charset="0"/>
              </a:rPr>
              <a:t>into</a:t>
            </a:r>
            <a:r>
              <a:rPr lang="en-US" sz="1800" i="0" dirty="0">
                <a:solidFill>
                  <a:srgbClr val="FFFF00"/>
                </a:solidFill>
                <a:effectLst>
                  <a:outerShdw blurRad="38100" dist="38100" dir="2700000" algn="tl">
                    <a:srgbClr val="000000">
                      <a:alpha val="43137"/>
                    </a:srgbClr>
                  </a:outerShdw>
                </a:effectLst>
                <a:latin typeface="Eras Demi ITC" pitchFamily="34" charset="0"/>
              </a:rPr>
              <a:t> his death”</a:t>
            </a:r>
          </a:p>
        </p:txBody>
      </p:sp>
      <p:sp>
        <p:nvSpPr>
          <p:cNvPr id="17" name="Rectangle 13"/>
          <p:cNvSpPr>
            <a:spLocks noChangeArrowheads="1"/>
          </p:cNvSpPr>
          <p:nvPr/>
        </p:nvSpPr>
        <p:spPr bwMode="auto">
          <a:xfrm>
            <a:off x="202149" y="2584019"/>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v4 “</a:t>
            </a:r>
            <a:r>
              <a:rPr lang="en-US" sz="1800" i="0" dirty="0">
                <a:solidFill>
                  <a:srgbClr val="FFFF00"/>
                </a:solidFill>
                <a:effectLst>
                  <a:outerShdw blurRad="38100" dist="38100" dir="2700000" algn="tl">
                    <a:srgbClr val="000000">
                      <a:alpha val="43137"/>
                    </a:srgbClr>
                  </a:outerShdw>
                </a:effectLst>
                <a:latin typeface="Eras Demi ITC" pitchFamily="34" charset="0"/>
              </a:rPr>
              <a:t>buried </a:t>
            </a:r>
            <a:r>
              <a:rPr lang="en-US" sz="1800" dirty="0">
                <a:solidFill>
                  <a:schemeClr val="bg1"/>
                </a:solidFill>
                <a:effectLst>
                  <a:outerShdw blurRad="38100" dist="38100" dir="2700000" algn="tl">
                    <a:srgbClr val="000000">
                      <a:alpha val="43137"/>
                    </a:srgbClr>
                  </a:outerShdw>
                </a:effectLst>
                <a:latin typeface="Eras Demi ITC" pitchFamily="34" charset="0"/>
              </a:rPr>
              <a:t>with</a:t>
            </a:r>
            <a:r>
              <a:rPr lang="en-US" sz="1800" i="0" dirty="0">
                <a:solidFill>
                  <a:srgbClr val="FFFF00"/>
                </a:solidFill>
                <a:effectLst>
                  <a:outerShdw blurRad="38100" dist="38100" dir="2700000" algn="tl">
                    <a:srgbClr val="000000">
                      <a:alpha val="43137"/>
                    </a:srgbClr>
                  </a:outerShdw>
                </a:effectLst>
                <a:latin typeface="Eras Demi ITC" pitchFamily="34" charset="0"/>
              </a:rPr>
              <a:t> him through baptism </a:t>
            </a:r>
            <a:r>
              <a:rPr lang="en-US" sz="1800" dirty="0">
                <a:solidFill>
                  <a:schemeClr val="bg1"/>
                </a:solidFill>
                <a:effectLst>
                  <a:outerShdw blurRad="38100" dist="38100" dir="2700000" algn="tl">
                    <a:srgbClr val="000000">
                      <a:alpha val="43137"/>
                    </a:srgbClr>
                  </a:outerShdw>
                </a:effectLst>
                <a:latin typeface="Eras Demi ITC" pitchFamily="34" charset="0"/>
              </a:rPr>
              <a:t>into</a:t>
            </a:r>
            <a:r>
              <a:rPr lang="en-US" sz="1800" i="0" dirty="0">
                <a:solidFill>
                  <a:srgbClr val="FFFF00"/>
                </a:solidFill>
                <a:effectLst>
                  <a:outerShdw blurRad="38100" dist="38100" dir="2700000" algn="tl">
                    <a:srgbClr val="000000">
                      <a:alpha val="43137"/>
                    </a:srgbClr>
                  </a:outerShdw>
                </a:effectLst>
                <a:latin typeface="Eras Demi ITC" pitchFamily="34" charset="0"/>
              </a:rPr>
              <a:t> death…a new life.”</a:t>
            </a:r>
          </a:p>
        </p:txBody>
      </p:sp>
      <p:sp>
        <p:nvSpPr>
          <p:cNvPr id="18" name="Rectangle 13"/>
          <p:cNvSpPr>
            <a:spLocks noChangeArrowheads="1"/>
          </p:cNvSpPr>
          <p:nvPr/>
        </p:nvSpPr>
        <p:spPr bwMode="auto">
          <a:xfrm>
            <a:off x="202149" y="3009913"/>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v5 </a:t>
            </a:r>
            <a:r>
              <a:rPr lang="en-US" sz="1800" i="0" dirty="0">
                <a:solidFill>
                  <a:srgbClr val="FFFF00"/>
                </a:solidFill>
                <a:effectLst>
                  <a:outerShdw blurRad="38100" dist="38100" dir="2700000" algn="tl">
                    <a:srgbClr val="000000">
                      <a:alpha val="43137"/>
                    </a:srgbClr>
                  </a:outerShdw>
                </a:effectLst>
                <a:latin typeface="Eras Demi ITC" pitchFamily="34" charset="0"/>
              </a:rPr>
              <a:t>“united </a:t>
            </a:r>
            <a:r>
              <a:rPr lang="en-US" sz="1800" dirty="0">
                <a:solidFill>
                  <a:schemeClr val="bg1"/>
                </a:solidFill>
                <a:effectLst>
                  <a:outerShdw blurRad="38100" dist="38100" dir="2700000" algn="tl">
                    <a:srgbClr val="000000">
                      <a:alpha val="43137"/>
                    </a:srgbClr>
                  </a:outerShdw>
                </a:effectLst>
                <a:latin typeface="Eras Demi ITC" pitchFamily="34" charset="0"/>
              </a:rPr>
              <a:t>with</a:t>
            </a:r>
            <a:r>
              <a:rPr lang="en-US" sz="1800" i="0" dirty="0">
                <a:solidFill>
                  <a:srgbClr val="FFFF00"/>
                </a:solidFill>
                <a:effectLst>
                  <a:outerShdw blurRad="38100" dist="38100" dir="2700000" algn="tl">
                    <a:srgbClr val="000000">
                      <a:alpha val="43137"/>
                    </a:srgbClr>
                  </a:outerShdw>
                </a:effectLst>
                <a:latin typeface="Eras Demi ITC" pitchFamily="34" charset="0"/>
              </a:rPr>
              <a:t>  Him in the likeness of His </a:t>
            </a:r>
            <a:r>
              <a:rPr lang="en-US" sz="1800" i="0" dirty="0">
                <a:solidFill>
                  <a:schemeClr val="bg1"/>
                </a:solidFill>
                <a:effectLst>
                  <a:outerShdw blurRad="38100" dist="38100" dir="2700000" algn="tl">
                    <a:srgbClr val="000000">
                      <a:alpha val="43137"/>
                    </a:srgbClr>
                  </a:outerShdw>
                </a:effectLst>
                <a:latin typeface="Eras Demi ITC" pitchFamily="34" charset="0"/>
              </a:rPr>
              <a:t>death</a:t>
            </a:r>
            <a:r>
              <a:rPr lang="en-US" sz="1800" i="0" dirty="0">
                <a:solidFill>
                  <a:srgbClr val="FFFF00"/>
                </a:solidFill>
                <a:effectLst>
                  <a:outerShdw blurRad="38100" dist="38100" dir="2700000" algn="tl">
                    <a:srgbClr val="000000">
                      <a:alpha val="43137"/>
                    </a:srgbClr>
                  </a:outerShdw>
                </a:effectLst>
                <a:latin typeface="Eras Demi ITC" pitchFamily="34" charset="0"/>
              </a:rPr>
              <a:t>”</a:t>
            </a:r>
          </a:p>
        </p:txBody>
      </p:sp>
      <p:sp>
        <p:nvSpPr>
          <p:cNvPr id="19" name="Rectangle 13"/>
          <p:cNvSpPr>
            <a:spLocks noChangeArrowheads="1"/>
          </p:cNvSpPr>
          <p:nvPr/>
        </p:nvSpPr>
        <p:spPr bwMode="auto">
          <a:xfrm>
            <a:off x="202149" y="3435807"/>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v6 “</a:t>
            </a:r>
            <a:r>
              <a:rPr lang="en-US" sz="1800" i="0" dirty="0">
                <a:solidFill>
                  <a:srgbClr val="FFFF00"/>
                </a:solidFill>
                <a:effectLst>
                  <a:outerShdw blurRad="38100" dist="38100" dir="2700000" algn="tl">
                    <a:srgbClr val="000000">
                      <a:alpha val="43137"/>
                    </a:srgbClr>
                  </a:outerShdw>
                </a:effectLst>
                <a:latin typeface="Eras Demi ITC" pitchFamily="34" charset="0"/>
              </a:rPr>
              <a:t>crucified </a:t>
            </a:r>
            <a:r>
              <a:rPr lang="en-US" sz="1800" dirty="0">
                <a:solidFill>
                  <a:schemeClr val="bg1"/>
                </a:solidFill>
                <a:effectLst>
                  <a:outerShdw blurRad="38100" dist="38100" dir="2700000" algn="tl">
                    <a:srgbClr val="000000">
                      <a:alpha val="43137"/>
                    </a:srgbClr>
                  </a:outerShdw>
                </a:effectLst>
                <a:latin typeface="Eras Demi ITC" pitchFamily="34" charset="0"/>
              </a:rPr>
              <a:t>with</a:t>
            </a:r>
            <a:r>
              <a:rPr lang="en-US" sz="1800" i="0" dirty="0">
                <a:solidFill>
                  <a:srgbClr val="FFFF00"/>
                </a:solidFill>
                <a:effectLst>
                  <a:outerShdw blurRad="38100" dist="38100" dir="2700000" algn="tl">
                    <a:srgbClr val="000000">
                      <a:alpha val="43137"/>
                    </a:srgbClr>
                  </a:outerShdw>
                </a:effectLst>
                <a:latin typeface="Eras Demi ITC" pitchFamily="34" charset="0"/>
              </a:rPr>
              <a:t> Him…sin…done away with.”</a:t>
            </a:r>
          </a:p>
        </p:txBody>
      </p:sp>
      <p:sp>
        <p:nvSpPr>
          <p:cNvPr id="20" name="Rectangle 13"/>
          <p:cNvSpPr>
            <a:spLocks noChangeArrowheads="1"/>
          </p:cNvSpPr>
          <p:nvPr/>
        </p:nvSpPr>
        <p:spPr bwMode="auto">
          <a:xfrm>
            <a:off x="202149" y="3861701"/>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v7 “</a:t>
            </a:r>
            <a:r>
              <a:rPr lang="en-US" sz="1800" i="0" dirty="0">
                <a:solidFill>
                  <a:srgbClr val="FFFF00"/>
                </a:solidFill>
                <a:effectLst>
                  <a:outerShdw blurRad="38100" dist="38100" dir="2700000" algn="tl">
                    <a:srgbClr val="000000">
                      <a:alpha val="43137"/>
                    </a:srgbClr>
                  </a:outerShdw>
                </a:effectLst>
                <a:latin typeface="Eras Demi ITC" pitchFamily="34" charset="0"/>
              </a:rPr>
              <a:t>he who has </a:t>
            </a:r>
            <a:r>
              <a:rPr lang="en-US" sz="1800" dirty="0">
                <a:solidFill>
                  <a:schemeClr val="bg1"/>
                </a:solidFill>
                <a:effectLst>
                  <a:outerShdw blurRad="38100" dist="38100" dir="2700000" algn="tl">
                    <a:srgbClr val="000000">
                      <a:alpha val="43137"/>
                    </a:srgbClr>
                  </a:outerShdw>
                </a:effectLst>
                <a:latin typeface="Eras Demi ITC" pitchFamily="34" charset="0"/>
              </a:rPr>
              <a:t>died</a:t>
            </a:r>
            <a:r>
              <a:rPr lang="en-US" sz="1800" i="0" dirty="0">
                <a:solidFill>
                  <a:srgbClr val="FFFF00"/>
                </a:solidFill>
                <a:effectLst>
                  <a:outerShdw blurRad="38100" dist="38100" dir="2700000" algn="tl">
                    <a:srgbClr val="000000">
                      <a:alpha val="43137"/>
                    </a:srgbClr>
                  </a:outerShdw>
                </a:effectLst>
                <a:latin typeface="Eras Demi ITC" pitchFamily="34" charset="0"/>
              </a:rPr>
              <a:t> is freed from sin.”</a:t>
            </a:r>
          </a:p>
        </p:txBody>
      </p:sp>
      <p:sp>
        <p:nvSpPr>
          <p:cNvPr id="22" name="Rectangle 13"/>
          <p:cNvSpPr>
            <a:spLocks noChangeArrowheads="1"/>
          </p:cNvSpPr>
          <p:nvPr/>
        </p:nvSpPr>
        <p:spPr bwMode="auto">
          <a:xfrm>
            <a:off x="202149" y="4287595"/>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v8 “</a:t>
            </a:r>
            <a:r>
              <a:rPr lang="en-US" sz="1800" i="0" dirty="0">
                <a:solidFill>
                  <a:srgbClr val="FFFF00"/>
                </a:solidFill>
                <a:effectLst>
                  <a:outerShdw blurRad="38100" dist="38100" dir="2700000" algn="tl">
                    <a:srgbClr val="000000">
                      <a:alpha val="43137"/>
                    </a:srgbClr>
                  </a:outerShdw>
                </a:effectLst>
                <a:latin typeface="Eras Demi ITC" pitchFamily="34" charset="0"/>
              </a:rPr>
              <a:t>if we have died </a:t>
            </a:r>
            <a:r>
              <a:rPr lang="en-US" sz="1800" dirty="0">
                <a:solidFill>
                  <a:schemeClr val="bg1"/>
                </a:solidFill>
                <a:effectLst>
                  <a:outerShdw blurRad="38100" dist="38100" dir="2700000" algn="tl">
                    <a:srgbClr val="000000">
                      <a:alpha val="43137"/>
                    </a:srgbClr>
                  </a:outerShdw>
                </a:effectLst>
                <a:latin typeface="Eras Demi ITC" pitchFamily="34" charset="0"/>
              </a:rPr>
              <a:t>with</a:t>
            </a:r>
            <a:r>
              <a:rPr lang="en-US" sz="1800" i="0" dirty="0">
                <a:solidFill>
                  <a:srgbClr val="FFFF00"/>
                </a:solidFill>
                <a:effectLst>
                  <a:outerShdw blurRad="38100" dist="38100" dir="2700000" algn="tl">
                    <a:srgbClr val="000000">
                      <a:alpha val="43137"/>
                    </a:srgbClr>
                  </a:outerShdw>
                </a:effectLst>
                <a:latin typeface="Eras Demi ITC" pitchFamily="34" charset="0"/>
              </a:rPr>
              <a:t> Christ…we shall also </a:t>
            </a:r>
            <a:r>
              <a:rPr lang="en-US" sz="1800" i="0" dirty="0">
                <a:solidFill>
                  <a:schemeClr val="bg1"/>
                </a:solidFill>
                <a:effectLst>
                  <a:outerShdw blurRad="38100" dist="38100" dir="2700000" algn="tl">
                    <a:srgbClr val="000000">
                      <a:alpha val="43137"/>
                    </a:srgbClr>
                  </a:outerShdw>
                </a:effectLst>
                <a:latin typeface="Eras Demi ITC" pitchFamily="34" charset="0"/>
              </a:rPr>
              <a:t>live</a:t>
            </a:r>
            <a:r>
              <a:rPr lang="en-US" sz="1800" i="0" dirty="0">
                <a:solidFill>
                  <a:srgbClr val="FFFF00"/>
                </a:solidFill>
                <a:effectLst>
                  <a:outerShdw blurRad="38100" dist="38100" dir="2700000" algn="tl">
                    <a:srgbClr val="000000">
                      <a:alpha val="43137"/>
                    </a:srgbClr>
                  </a:outerShdw>
                </a:effectLst>
                <a:latin typeface="Eras Demi ITC" pitchFamily="34" charset="0"/>
              </a:rPr>
              <a:t> with Him.”</a:t>
            </a:r>
          </a:p>
        </p:txBody>
      </p:sp>
      <p:sp>
        <p:nvSpPr>
          <p:cNvPr id="26" name="Rectangle 13"/>
          <p:cNvSpPr>
            <a:spLocks noChangeArrowheads="1"/>
          </p:cNvSpPr>
          <p:nvPr/>
        </p:nvSpPr>
        <p:spPr bwMode="auto">
          <a:xfrm>
            <a:off x="202149" y="5094489"/>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V12 ”</a:t>
            </a:r>
            <a:r>
              <a:rPr lang="en-US" sz="1800" dirty="0">
                <a:solidFill>
                  <a:schemeClr val="bg1"/>
                </a:solidFill>
                <a:effectLst>
                  <a:outerShdw blurRad="38100" dist="38100" dir="2700000" algn="tl">
                    <a:srgbClr val="000000">
                      <a:alpha val="43137"/>
                    </a:srgbClr>
                  </a:outerShdw>
                </a:effectLst>
                <a:latin typeface="Eras Demi ITC" pitchFamily="34" charset="0"/>
              </a:rPr>
              <a:t>Therefore</a:t>
            </a:r>
            <a:r>
              <a:rPr lang="en-US" sz="1800" i="0" dirty="0">
                <a:solidFill>
                  <a:schemeClr val="bg1"/>
                </a:solidFill>
                <a:effectLst>
                  <a:outerShdw blurRad="38100" dist="38100" dir="2700000" algn="tl">
                    <a:srgbClr val="000000">
                      <a:alpha val="43137"/>
                    </a:srgbClr>
                  </a:outerShdw>
                </a:effectLst>
                <a:latin typeface="Eras Demi ITC" pitchFamily="34" charset="0"/>
              </a:rPr>
              <a:t> </a:t>
            </a:r>
            <a:r>
              <a:rPr lang="en-US" sz="1800" i="0" dirty="0">
                <a:solidFill>
                  <a:srgbClr val="FFFF00"/>
                </a:solidFill>
                <a:effectLst>
                  <a:outerShdw blurRad="38100" dist="38100" dir="2700000" algn="tl">
                    <a:srgbClr val="000000">
                      <a:alpha val="43137"/>
                    </a:srgbClr>
                  </a:outerShdw>
                </a:effectLst>
                <a:latin typeface="Eras Demi ITC" pitchFamily="34" charset="0"/>
              </a:rPr>
              <a:t>do not let sin reign in your mortal body”</a:t>
            </a:r>
          </a:p>
        </p:txBody>
      </p:sp>
      <p:sp>
        <p:nvSpPr>
          <p:cNvPr id="23" name="Rectangle 13"/>
          <p:cNvSpPr>
            <a:spLocks noChangeArrowheads="1"/>
          </p:cNvSpPr>
          <p:nvPr/>
        </p:nvSpPr>
        <p:spPr bwMode="auto">
          <a:xfrm>
            <a:off x="202149" y="5520383"/>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v17 “</a:t>
            </a:r>
            <a:r>
              <a:rPr lang="en-US" sz="1800" i="0" dirty="0">
                <a:solidFill>
                  <a:srgbClr val="FFFF00"/>
                </a:solidFill>
                <a:effectLst>
                  <a:outerShdw blurRad="38100" dist="38100" dir="2700000" algn="tl">
                    <a:srgbClr val="000000">
                      <a:alpha val="43137"/>
                    </a:srgbClr>
                  </a:outerShdw>
                </a:effectLst>
                <a:latin typeface="Eras Demi ITC" pitchFamily="34" charset="0"/>
              </a:rPr>
              <a:t>you became </a:t>
            </a:r>
            <a:r>
              <a:rPr lang="en-US" sz="1800" dirty="0">
                <a:solidFill>
                  <a:schemeClr val="bg1"/>
                </a:solidFill>
                <a:effectLst>
                  <a:outerShdw blurRad="38100" dist="38100" dir="2700000" algn="tl">
                    <a:srgbClr val="000000">
                      <a:alpha val="43137"/>
                    </a:srgbClr>
                  </a:outerShdw>
                </a:effectLst>
                <a:latin typeface="Eras Demi ITC" pitchFamily="34" charset="0"/>
              </a:rPr>
              <a:t>obedient from the heart</a:t>
            </a:r>
            <a:r>
              <a:rPr lang="en-US" sz="1800" i="0" dirty="0">
                <a:solidFill>
                  <a:srgbClr val="FFFF00"/>
                </a:solidFill>
                <a:effectLst>
                  <a:outerShdw blurRad="38100" dist="38100" dir="2700000" algn="tl">
                    <a:srgbClr val="000000">
                      <a:alpha val="43137"/>
                    </a:srgbClr>
                  </a:outerShdw>
                </a:effectLst>
                <a:latin typeface="Eras Demi ITC" pitchFamily="34" charset="0"/>
              </a:rPr>
              <a:t>”</a:t>
            </a:r>
          </a:p>
        </p:txBody>
      </p:sp>
      <p:sp>
        <p:nvSpPr>
          <p:cNvPr id="27" name="Oval 26"/>
          <p:cNvSpPr/>
          <p:nvPr/>
        </p:nvSpPr>
        <p:spPr bwMode="auto">
          <a:xfrm>
            <a:off x="4983480" y="5516880"/>
            <a:ext cx="1249680" cy="27432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FAITH</a:t>
            </a:r>
          </a:p>
        </p:txBody>
      </p:sp>
      <p:sp>
        <p:nvSpPr>
          <p:cNvPr id="28" name="Oval 27"/>
          <p:cNvSpPr/>
          <p:nvPr/>
        </p:nvSpPr>
        <p:spPr bwMode="auto">
          <a:xfrm>
            <a:off x="6370320" y="5090160"/>
            <a:ext cx="1783080" cy="30480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REPENTANCE</a:t>
            </a:r>
          </a:p>
        </p:txBody>
      </p:sp>
      <p:sp>
        <p:nvSpPr>
          <p:cNvPr id="24" name="Rectangle 13"/>
          <p:cNvSpPr>
            <a:spLocks noChangeArrowheads="1"/>
          </p:cNvSpPr>
          <p:nvPr/>
        </p:nvSpPr>
        <p:spPr bwMode="auto">
          <a:xfrm>
            <a:off x="202149" y="5946277"/>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v22 “</a:t>
            </a:r>
            <a:r>
              <a:rPr lang="en-US" sz="1800" i="0" dirty="0">
                <a:solidFill>
                  <a:srgbClr val="FFFF00"/>
                </a:solidFill>
                <a:effectLst>
                  <a:outerShdw blurRad="38100" dist="38100" dir="2700000" algn="tl">
                    <a:srgbClr val="000000">
                      <a:alpha val="43137"/>
                    </a:srgbClr>
                  </a:outerShdw>
                </a:effectLst>
                <a:latin typeface="Eras Demi ITC" pitchFamily="34" charset="0"/>
              </a:rPr>
              <a:t>you derive your benefit, resulting in </a:t>
            </a:r>
            <a:r>
              <a:rPr lang="en-US" sz="1800" dirty="0">
                <a:solidFill>
                  <a:schemeClr val="bg1"/>
                </a:solidFill>
                <a:effectLst>
                  <a:outerShdw blurRad="38100" dist="38100" dir="2700000" algn="tl">
                    <a:srgbClr val="000000">
                      <a:alpha val="43137"/>
                    </a:srgbClr>
                  </a:outerShdw>
                </a:effectLst>
                <a:latin typeface="Eras Demi ITC" pitchFamily="34" charset="0"/>
              </a:rPr>
              <a:t>sanctification</a:t>
            </a:r>
            <a:r>
              <a:rPr lang="en-US" sz="1800" i="0" dirty="0">
                <a:solidFill>
                  <a:srgbClr val="FFFF00"/>
                </a:solidFill>
                <a:effectLst>
                  <a:outerShdw blurRad="38100" dist="38100" dir="2700000" algn="tl">
                    <a:srgbClr val="000000">
                      <a:alpha val="43137"/>
                    </a:srgbClr>
                  </a:outerShdw>
                </a:effectLst>
                <a:latin typeface="Eras Demi ITC" pitchFamily="34" charset="0"/>
              </a:rPr>
              <a:t>...”</a:t>
            </a:r>
          </a:p>
        </p:txBody>
      </p:sp>
      <p:sp>
        <p:nvSpPr>
          <p:cNvPr id="25" name="Rectangle 13"/>
          <p:cNvSpPr>
            <a:spLocks noChangeArrowheads="1"/>
          </p:cNvSpPr>
          <p:nvPr/>
        </p:nvSpPr>
        <p:spPr bwMode="auto">
          <a:xfrm>
            <a:off x="202149" y="6372174"/>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v23 “</a:t>
            </a:r>
            <a:r>
              <a:rPr lang="en-US" sz="1800" i="0" dirty="0">
                <a:solidFill>
                  <a:srgbClr val="FFFF00"/>
                </a:solidFill>
                <a:effectLst>
                  <a:outerShdw blurRad="38100" dist="38100" dir="2700000" algn="tl">
                    <a:srgbClr val="000000">
                      <a:alpha val="43137"/>
                    </a:srgbClr>
                  </a:outerShdw>
                </a:effectLst>
                <a:latin typeface="Eras Demi ITC" pitchFamily="34" charset="0"/>
              </a:rPr>
              <a:t>the free </a:t>
            </a:r>
            <a:r>
              <a:rPr lang="en-US" sz="1800" dirty="0">
                <a:solidFill>
                  <a:schemeClr val="bg1"/>
                </a:solidFill>
                <a:effectLst>
                  <a:outerShdw blurRad="38100" dist="38100" dir="2700000" algn="tl">
                    <a:srgbClr val="000000">
                      <a:alpha val="43137"/>
                    </a:srgbClr>
                  </a:outerShdw>
                </a:effectLst>
                <a:latin typeface="Eras Demi ITC" pitchFamily="34" charset="0"/>
              </a:rPr>
              <a:t>gift</a:t>
            </a:r>
            <a:r>
              <a:rPr lang="en-US" sz="1800" i="0" dirty="0">
                <a:solidFill>
                  <a:srgbClr val="FFFF00"/>
                </a:solidFill>
                <a:effectLst>
                  <a:outerShdw blurRad="38100" dist="38100" dir="2700000" algn="tl">
                    <a:srgbClr val="000000">
                      <a:alpha val="43137"/>
                    </a:srgbClr>
                  </a:outerShdw>
                </a:effectLst>
                <a:latin typeface="Eras Demi ITC" pitchFamily="34" charset="0"/>
              </a:rPr>
              <a:t> of God is eternal life in Christ..”</a:t>
            </a:r>
          </a:p>
        </p:txBody>
      </p:sp>
      <p:sp>
        <p:nvSpPr>
          <p:cNvPr id="29" name="Oval 28"/>
          <p:cNvSpPr/>
          <p:nvPr/>
        </p:nvSpPr>
        <p:spPr bwMode="auto">
          <a:xfrm>
            <a:off x="5608320" y="6370320"/>
            <a:ext cx="1249680" cy="27432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GIFT</a:t>
            </a:r>
          </a:p>
        </p:txBody>
      </p:sp>
      <p:sp>
        <p:nvSpPr>
          <p:cNvPr id="30" name="Oval 29"/>
          <p:cNvSpPr/>
          <p:nvPr/>
        </p:nvSpPr>
        <p:spPr bwMode="auto">
          <a:xfrm>
            <a:off x="6583680" y="5943600"/>
            <a:ext cx="1249680" cy="27432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HOLY</a:t>
            </a:r>
          </a:p>
        </p:txBody>
      </p:sp>
      <p:sp>
        <p:nvSpPr>
          <p:cNvPr id="31" name="Oval 30"/>
          <p:cNvSpPr/>
          <p:nvPr/>
        </p:nvSpPr>
        <p:spPr bwMode="auto">
          <a:xfrm>
            <a:off x="4526280" y="382524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JUDICIAL DEATH</a:t>
            </a:r>
          </a:p>
        </p:txBody>
      </p:sp>
      <p:sp>
        <p:nvSpPr>
          <p:cNvPr id="32" name="Oval 31"/>
          <p:cNvSpPr/>
          <p:nvPr/>
        </p:nvSpPr>
        <p:spPr bwMode="auto">
          <a:xfrm>
            <a:off x="5318760" y="341376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JUDICIAL DEATH</a:t>
            </a:r>
          </a:p>
        </p:txBody>
      </p:sp>
      <p:sp>
        <p:nvSpPr>
          <p:cNvPr id="33" name="Oval 32"/>
          <p:cNvSpPr/>
          <p:nvPr/>
        </p:nvSpPr>
        <p:spPr bwMode="auto">
          <a:xfrm>
            <a:off x="5562600" y="3002280"/>
            <a:ext cx="2849880" cy="32004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REPRESENTATIVE DEATH</a:t>
            </a:r>
          </a:p>
        </p:txBody>
      </p:sp>
      <p:sp>
        <p:nvSpPr>
          <p:cNvPr id="34" name="Oval 33"/>
          <p:cNvSpPr/>
          <p:nvPr/>
        </p:nvSpPr>
        <p:spPr bwMode="auto">
          <a:xfrm>
            <a:off x="6934200" y="2575560"/>
            <a:ext cx="1219200" cy="28956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MERCY</a:t>
            </a:r>
          </a:p>
        </p:txBody>
      </p:sp>
      <p:sp>
        <p:nvSpPr>
          <p:cNvPr id="35" name="Oval 34"/>
          <p:cNvSpPr/>
          <p:nvPr/>
        </p:nvSpPr>
        <p:spPr bwMode="auto">
          <a:xfrm>
            <a:off x="5654040" y="2133600"/>
            <a:ext cx="134112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HEB. </a:t>
            </a:r>
            <a:r>
              <a:rPr lang="en-US" sz="1600" b="1" i="0" dirty="0">
                <a:solidFill>
                  <a:schemeClr val="bg1"/>
                </a:solidFill>
                <a:latin typeface="Calibri" pitchFamily="34" charset="0"/>
              </a:rPr>
              <a:t>9:22</a:t>
            </a:r>
            <a:endParaRPr kumimoji="0" lang="en-US" sz="1600" b="1" i="0" u="none" strike="noStrike" cap="none" normalizeH="0" baseline="0" dirty="0">
              <a:ln>
                <a:noFill/>
              </a:ln>
              <a:solidFill>
                <a:schemeClr val="bg1"/>
              </a:solidFill>
              <a:effectLst/>
              <a:latin typeface="Calibri" pitchFamily="34" charset="0"/>
            </a:endParaRPr>
          </a:p>
        </p:txBody>
      </p:sp>
      <p:sp>
        <p:nvSpPr>
          <p:cNvPr id="36" name="Oval 35"/>
          <p:cNvSpPr/>
          <p:nvPr/>
        </p:nvSpPr>
        <p:spPr bwMode="auto">
          <a:xfrm>
            <a:off x="2606040" y="169164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JUDICIAL DEATH</a:t>
            </a:r>
          </a:p>
        </p:txBody>
      </p:sp>
      <p:sp>
        <p:nvSpPr>
          <p:cNvPr id="38" name="Oval 37"/>
          <p:cNvSpPr/>
          <p:nvPr/>
        </p:nvSpPr>
        <p:spPr bwMode="auto">
          <a:xfrm>
            <a:off x="6858000" y="425196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JUDICIAL DEATH</a:t>
            </a:r>
          </a:p>
        </p:txBody>
      </p:sp>
      <p:sp>
        <p:nvSpPr>
          <p:cNvPr id="42" name="Rectangle 13"/>
          <p:cNvSpPr>
            <a:spLocks noChangeArrowheads="1"/>
          </p:cNvSpPr>
          <p:nvPr/>
        </p:nvSpPr>
        <p:spPr bwMode="auto">
          <a:xfrm>
            <a:off x="202149" y="4695774"/>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a:solidFill>
                  <a:schemeClr val="bg1"/>
                </a:solidFill>
                <a:effectLst>
                  <a:outerShdw blurRad="38100" dist="38100" dir="2700000" algn="tl">
                    <a:srgbClr val="000000">
                      <a:alpha val="43137"/>
                    </a:srgbClr>
                  </a:outerShdw>
                </a:effectLst>
                <a:latin typeface="Eras Demi ITC" pitchFamily="34" charset="0"/>
              </a:rPr>
              <a:t>V10-11 “</a:t>
            </a:r>
            <a:r>
              <a:rPr lang="en-US" sz="1800" i="0" dirty="0">
                <a:solidFill>
                  <a:srgbClr val="FFFF00"/>
                </a:solidFill>
                <a:effectLst>
                  <a:outerShdw blurRad="38100" dist="38100" dir="2700000" algn="tl">
                    <a:srgbClr val="000000">
                      <a:alpha val="43137"/>
                    </a:srgbClr>
                  </a:outerShdw>
                </a:effectLst>
                <a:latin typeface="Eras Demi ITC" pitchFamily="34" charset="0"/>
              </a:rPr>
              <a:t>He </a:t>
            </a:r>
            <a:r>
              <a:rPr lang="en-US" sz="1800" i="0" dirty="0">
                <a:solidFill>
                  <a:schemeClr val="bg1"/>
                </a:solidFill>
                <a:effectLst>
                  <a:outerShdw blurRad="38100" dist="38100" dir="2700000" algn="tl">
                    <a:srgbClr val="000000">
                      <a:alpha val="43137"/>
                    </a:srgbClr>
                  </a:outerShdw>
                </a:effectLst>
                <a:latin typeface="Eras Demi ITC" pitchFamily="34" charset="0"/>
              </a:rPr>
              <a:t>died to sin</a:t>
            </a:r>
            <a:r>
              <a:rPr lang="en-US" sz="1800" i="0" dirty="0">
                <a:solidFill>
                  <a:srgbClr val="FFFF00"/>
                </a:solidFill>
                <a:effectLst>
                  <a:outerShdw blurRad="38100" dist="38100" dir="2700000" algn="tl">
                    <a:srgbClr val="000000">
                      <a:alpha val="43137"/>
                    </a:srgbClr>
                  </a:outerShdw>
                </a:effectLst>
                <a:latin typeface="Eras Demi ITC" pitchFamily="34" charset="0"/>
              </a:rPr>
              <a:t>… consider </a:t>
            </a:r>
            <a:r>
              <a:rPr lang="en-US" sz="1800" i="0" dirty="0">
                <a:solidFill>
                  <a:schemeClr val="bg1"/>
                </a:solidFill>
                <a:effectLst>
                  <a:outerShdw blurRad="38100" dist="38100" dir="2700000" algn="tl">
                    <a:srgbClr val="000000">
                      <a:alpha val="43137"/>
                    </a:srgbClr>
                  </a:outerShdw>
                </a:effectLst>
                <a:latin typeface="Eras Demi ITC" pitchFamily="34" charset="0"/>
              </a:rPr>
              <a:t>yourselves</a:t>
            </a:r>
            <a:r>
              <a:rPr lang="en-US" sz="1800" i="0" dirty="0">
                <a:solidFill>
                  <a:srgbClr val="FFFF00"/>
                </a:solidFill>
                <a:effectLst>
                  <a:outerShdw blurRad="38100" dist="38100" dir="2700000" algn="tl">
                    <a:srgbClr val="000000">
                      <a:alpha val="43137"/>
                    </a:srgbClr>
                  </a:outerShdw>
                </a:effectLst>
                <a:latin typeface="Eras Demi ITC" pitchFamily="34" charset="0"/>
              </a:rPr>
              <a:t> to be </a:t>
            </a:r>
            <a:r>
              <a:rPr lang="en-US" sz="1800" i="0" dirty="0">
                <a:solidFill>
                  <a:schemeClr val="bg1"/>
                </a:solidFill>
                <a:effectLst>
                  <a:outerShdw blurRad="38100" dist="38100" dir="2700000" algn="tl">
                    <a:srgbClr val="000000">
                      <a:alpha val="43137"/>
                    </a:srgbClr>
                  </a:outerShdw>
                </a:effectLst>
                <a:latin typeface="Eras Demi ITC" pitchFamily="34" charset="0"/>
              </a:rPr>
              <a:t>dead to sin</a:t>
            </a:r>
            <a:r>
              <a:rPr lang="en-US" sz="1800" i="0" dirty="0">
                <a:solidFill>
                  <a:srgbClr val="FFFF00"/>
                </a:solidFill>
                <a:effectLst>
                  <a:outerShdw blurRad="38100" dist="38100" dir="2700000" algn="tl">
                    <a:srgbClr val="000000">
                      <a:alpha val="43137"/>
                    </a:srgbClr>
                  </a:outerShdw>
                </a:effectLst>
                <a:latin typeface="Eras Demi ITC" pitchFamily="34" charset="0"/>
              </a:rPr>
              <a:t>…</a:t>
            </a:r>
            <a:r>
              <a:rPr lang="en-US" sz="1800" i="0" dirty="0">
                <a:solidFill>
                  <a:schemeClr val="bg1"/>
                </a:solidFill>
                <a:effectLst>
                  <a:outerShdw blurRad="38100" dist="38100" dir="2700000" algn="tl">
                    <a:srgbClr val="000000">
                      <a:alpha val="43137"/>
                    </a:srgbClr>
                  </a:outerShdw>
                </a:effectLst>
                <a:latin typeface="Eras Demi ITC" pitchFamily="34" charset="0"/>
              </a:rPr>
              <a:t>”</a:t>
            </a:r>
          </a:p>
        </p:txBody>
      </p:sp>
      <p:sp>
        <p:nvSpPr>
          <p:cNvPr id="43" name="Oval 42"/>
          <p:cNvSpPr/>
          <p:nvPr/>
        </p:nvSpPr>
        <p:spPr bwMode="auto">
          <a:xfrm>
            <a:off x="7178040" y="466344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JUDICIAL DEATH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91492" name="Picture 4" descr="water"/>
          <p:cNvPicPr>
            <a:picLocks noChangeAspect="1" noChangeArrowheads="1"/>
          </p:cNvPicPr>
          <p:nvPr/>
        </p:nvPicPr>
        <p:blipFill>
          <a:blip r:embed="rId4"/>
          <a:srcRect b="56647"/>
          <a:stretch>
            <a:fillRect/>
          </a:stretch>
        </p:blipFill>
        <p:spPr bwMode="auto">
          <a:xfrm>
            <a:off x="-17463" y="2047875"/>
            <a:ext cx="9161463" cy="4810125"/>
          </a:xfrm>
          <a:prstGeom prst="rect">
            <a:avLst/>
          </a:prstGeom>
          <a:noFill/>
          <a:ln w="9525">
            <a:noFill/>
            <a:miter lim="800000"/>
            <a:headEnd/>
            <a:tailEnd/>
          </a:ln>
        </p:spPr>
      </p:pic>
      <p:sp>
        <p:nvSpPr>
          <p:cNvPr id="2010119" name="Oval 7"/>
          <p:cNvSpPr>
            <a:spLocks noChangeArrowheads="1"/>
          </p:cNvSpPr>
          <p:nvPr/>
        </p:nvSpPr>
        <p:spPr bwMode="auto">
          <a:xfrm>
            <a:off x="-608328" y="3195504"/>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1800" i="0" dirty="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1800" i="0" dirty="0">
                <a:solidFill>
                  <a:schemeClr val="bg1"/>
                </a:solidFill>
                <a:effectLst>
                  <a:outerShdw blurRad="38100" dist="38100" dir="2700000" algn="tl">
                    <a:srgbClr val="000000"/>
                  </a:outerShdw>
                </a:effectLst>
                <a:latin typeface="Eras Bold ITC" pitchFamily="34" charset="0"/>
                <a:cs typeface="+mn-cs"/>
              </a:rPr>
              <a:t>Christ’s Death – </a:t>
            </a:r>
          </a:p>
          <a:p>
            <a:pPr algn="ctr">
              <a:defRPr/>
            </a:pPr>
            <a:r>
              <a:rPr lang="en-US" sz="1800" i="0" dirty="0">
                <a:solidFill>
                  <a:schemeClr val="bg1"/>
                </a:solidFill>
                <a:effectLst>
                  <a:outerShdw blurRad="38100" dist="38100" dir="2700000" algn="tl">
                    <a:srgbClr val="000000"/>
                  </a:outerShdw>
                </a:effectLst>
                <a:latin typeface="Eras Bold ITC" pitchFamily="34" charset="0"/>
                <a:cs typeface="+mn-cs"/>
              </a:rPr>
              <a:t>Died with Christ</a:t>
            </a:r>
          </a:p>
        </p:txBody>
      </p:sp>
      <p:sp>
        <p:nvSpPr>
          <p:cNvPr id="2010122" name="Text Box 10"/>
          <p:cNvSpPr txBox="1">
            <a:spLocks noChangeArrowheads="1"/>
          </p:cNvSpPr>
          <p:nvPr/>
        </p:nvSpPr>
        <p:spPr bwMode="auto">
          <a:xfrm>
            <a:off x="1823391" y="210908"/>
            <a:ext cx="5059680" cy="1631216"/>
          </a:xfrm>
          <a:prstGeom prst="rect">
            <a:avLst/>
          </a:prstGeom>
          <a:solidFill>
            <a:schemeClr val="bg1"/>
          </a:solidFill>
          <a:ln w="9525">
            <a:solidFill>
              <a:srgbClr val="0000FF"/>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000" b="1" i="0" dirty="0"/>
              <a:t>but </a:t>
            </a:r>
            <a:r>
              <a:rPr lang="en-US" sz="2000" b="1" i="0" dirty="0">
                <a:solidFill>
                  <a:srgbClr val="FF3300"/>
                </a:solidFill>
              </a:rPr>
              <a:t>you were </a:t>
            </a:r>
            <a:r>
              <a:rPr lang="en-US" sz="2000" b="1" i="0" u="sng" dirty="0">
                <a:solidFill>
                  <a:srgbClr val="0000FF"/>
                </a:solidFill>
              </a:rPr>
              <a:t>washed</a:t>
            </a:r>
            <a:r>
              <a:rPr lang="en-US" sz="2000" b="1" i="0" dirty="0">
                <a:solidFill>
                  <a:srgbClr val="FF3300"/>
                </a:solidFill>
              </a:rPr>
              <a:t>, </a:t>
            </a:r>
          </a:p>
          <a:p>
            <a:pPr algn="ctr"/>
            <a:r>
              <a:rPr lang="en-US" sz="2000" b="1" i="0" dirty="0">
                <a:solidFill>
                  <a:srgbClr val="FF3300"/>
                </a:solidFill>
              </a:rPr>
              <a:t>you were </a:t>
            </a:r>
            <a:r>
              <a:rPr lang="en-US" sz="2000" b="1" i="0" u="sng" dirty="0">
                <a:solidFill>
                  <a:srgbClr val="0000FF"/>
                </a:solidFill>
              </a:rPr>
              <a:t>sanctified</a:t>
            </a:r>
            <a:r>
              <a:rPr lang="en-US" sz="2000" b="1" i="0" dirty="0">
                <a:solidFill>
                  <a:srgbClr val="FF3300"/>
                </a:solidFill>
              </a:rPr>
              <a:t>, </a:t>
            </a:r>
          </a:p>
          <a:p>
            <a:pPr algn="l"/>
            <a:r>
              <a:rPr lang="en-US" sz="2000" b="1" i="0" dirty="0">
                <a:solidFill>
                  <a:srgbClr val="FF3300"/>
                </a:solidFill>
              </a:rPr>
              <a:t>		          you were </a:t>
            </a:r>
            <a:r>
              <a:rPr lang="en-US" sz="2000" b="1" i="0" u="sng" dirty="0">
                <a:solidFill>
                  <a:srgbClr val="0000FF"/>
                </a:solidFill>
              </a:rPr>
              <a:t>justified</a:t>
            </a:r>
            <a:r>
              <a:rPr lang="en-US" sz="2000" b="1" i="0" dirty="0">
                <a:solidFill>
                  <a:srgbClr val="FF3300"/>
                </a:solidFill>
              </a:rPr>
              <a:t> </a:t>
            </a:r>
          </a:p>
          <a:p>
            <a:pPr algn="ctr"/>
            <a:r>
              <a:rPr lang="en-US" sz="2000" b="1" i="0" dirty="0"/>
              <a:t>in the name of the Lord Jesus Christ </a:t>
            </a:r>
          </a:p>
          <a:p>
            <a:pPr algn="ctr"/>
            <a:r>
              <a:rPr lang="en-US" sz="2000" b="1" i="0" dirty="0"/>
              <a:t>and in the Spirit of our God. </a:t>
            </a:r>
            <a:r>
              <a:rPr lang="en-US" sz="1800" b="1" i="0" dirty="0">
                <a:solidFill>
                  <a:srgbClr val="997934"/>
                </a:solidFill>
              </a:rPr>
              <a:t>1 Cor. 6:11</a:t>
            </a:r>
          </a:p>
        </p:txBody>
      </p:sp>
      <p:pic>
        <p:nvPicPr>
          <p:cNvPr id="191502" name="Picture 72"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967630" y="4664391"/>
            <a:ext cx="1525587" cy="998538"/>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10131" name="Text Box 19"/>
          <p:cNvSpPr txBox="1">
            <a:spLocks noChangeArrowheads="1"/>
          </p:cNvSpPr>
          <p:nvPr/>
        </p:nvSpPr>
        <p:spPr bwMode="auto">
          <a:xfrm>
            <a:off x="1401763" y="5957839"/>
            <a:ext cx="56007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i="0" dirty="0">
                <a:solidFill>
                  <a:srgbClr val="FFFF00"/>
                </a:solidFill>
                <a:latin typeface="Eras Bold ITC" pitchFamily="34" charset="0"/>
              </a:rPr>
              <a:t>SANCTIFICATION</a:t>
            </a:r>
            <a:r>
              <a:rPr lang="en-US" sz="2400" i="0" dirty="0">
                <a:solidFill>
                  <a:schemeClr val="bg1"/>
                </a:solidFill>
                <a:latin typeface="Eras Bold ITC" pitchFamily="34" charset="0"/>
              </a:rPr>
              <a:t> </a:t>
            </a:r>
            <a:r>
              <a:rPr lang="en-US" sz="1600" i="0" dirty="0">
                <a:solidFill>
                  <a:schemeClr val="bg1"/>
                </a:solidFill>
                <a:latin typeface="Eras Bold ITC" pitchFamily="34" charset="0"/>
              </a:rPr>
              <a:t>(Sins removed – </a:t>
            </a:r>
          </a:p>
          <a:p>
            <a:pPr algn="ctr">
              <a:defRPr/>
            </a:pPr>
            <a:r>
              <a:rPr lang="en-US" sz="1600" i="0" dirty="0">
                <a:solidFill>
                  <a:schemeClr val="bg1"/>
                </a:solidFill>
                <a:latin typeface="Eras Bold ITC" pitchFamily="34" charset="0"/>
              </a:rPr>
              <a:t>made Holy and righteous)</a:t>
            </a:r>
          </a:p>
        </p:txBody>
      </p:sp>
      <p:pic>
        <p:nvPicPr>
          <p:cNvPr id="2050" name="Picture 2"/>
          <p:cNvPicPr>
            <a:picLocks noChangeAspect="1" noChangeArrowheads="1"/>
          </p:cNvPicPr>
          <p:nvPr/>
        </p:nvPicPr>
        <p:blipFill>
          <a:blip r:embed="rId6"/>
          <a:srcRect/>
          <a:stretch>
            <a:fillRect/>
          </a:stretch>
        </p:blipFill>
        <p:spPr bwMode="auto">
          <a:xfrm>
            <a:off x="4490725" y="351023"/>
            <a:ext cx="471131" cy="350521"/>
          </a:xfrm>
          <a:prstGeom prst="rect">
            <a:avLst/>
          </a:prstGeom>
          <a:noFill/>
          <a:ln w="9525">
            <a:noFill/>
            <a:miter lim="800000"/>
            <a:headEnd/>
            <a:tailEnd/>
          </a:ln>
          <a:effectLst/>
        </p:spPr>
      </p:pic>
      <p:pic>
        <p:nvPicPr>
          <p:cNvPr id="79" name="Picture 2"/>
          <p:cNvPicPr>
            <a:picLocks noChangeAspect="1" noChangeArrowheads="1"/>
          </p:cNvPicPr>
          <p:nvPr/>
        </p:nvPicPr>
        <p:blipFill>
          <a:blip r:embed="rId6"/>
          <a:srcRect/>
          <a:stretch>
            <a:fillRect/>
          </a:stretch>
        </p:blipFill>
        <p:spPr bwMode="auto">
          <a:xfrm>
            <a:off x="5496565" y="670079"/>
            <a:ext cx="471131" cy="3505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a:srcRect/>
          <a:stretch>
            <a:fillRect/>
          </a:stretch>
        </p:blipFill>
        <p:spPr bwMode="auto">
          <a:xfrm>
            <a:off x="324464" y="1317374"/>
            <a:ext cx="2964426" cy="3654288"/>
          </a:xfrm>
          <a:prstGeom prst="rect">
            <a:avLst/>
          </a:prstGeom>
          <a:noFill/>
          <a:ln w="9525">
            <a:noFill/>
            <a:miter lim="800000"/>
            <a:headEnd/>
            <a:tailEnd/>
          </a:ln>
          <a:effectLst/>
        </p:spPr>
      </p:pic>
      <p:sp>
        <p:nvSpPr>
          <p:cNvPr id="71" name="Oval 3"/>
          <p:cNvSpPr>
            <a:spLocks noChangeArrowheads="1"/>
          </p:cNvSpPr>
          <p:nvPr/>
        </p:nvSpPr>
        <p:spPr bwMode="auto">
          <a:xfrm>
            <a:off x="-649528" y="-44005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72" name="Picture 59"/>
          <p:cNvPicPr>
            <a:picLocks noChangeAspect="1" noChangeArrowheads="1"/>
          </p:cNvPicPr>
          <p:nvPr/>
        </p:nvPicPr>
        <p:blipFill>
          <a:blip r:embed="rId8"/>
          <a:srcRect/>
          <a:stretch>
            <a:fillRect/>
          </a:stretch>
        </p:blipFill>
        <p:spPr bwMode="auto">
          <a:xfrm>
            <a:off x="551765" y="280218"/>
            <a:ext cx="508128" cy="1472381"/>
          </a:xfrm>
          <a:prstGeom prst="rect">
            <a:avLst/>
          </a:prstGeom>
          <a:noFill/>
          <a:ln w="9525" algn="ctr">
            <a:noFill/>
            <a:miter lim="800000"/>
            <a:headEnd/>
            <a:tailEnd/>
          </a:ln>
        </p:spPr>
      </p:pic>
      <p:pic>
        <p:nvPicPr>
          <p:cNvPr id="1027" name="Picture 3"/>
          <p:cNvPicPr>
            <a:picLocks noChangeAspect="1" noChangeArrowheads="1"/>
          </p:cNvPicPr>
          <p:nvPr/>
        </p:nvPicPr>
        <p:blipFill>
          <a:blip r:embed="rId9"/>
          <a:srcRect/>
          <a:stretch>
            <a:fillRect/>
          </a:stretch>
        </p:blipFill>
        <p:spPr bwMode="auto">
          <a:xfrm>
            <a:off x="4999703" y="1257352"/>
            <a:ext cx="4688605" cy="4886715"/>
          </a:xfrm>
          <a:prstGeom prst="rect">
            <a:avLst/>
          </a:prstGeom>
          <a:noFill/>
          <a:ln w="9525">
            <a:noFill/>
            <a:miter lim="800000"/>
            <a:headEnd/>
            <a:tailEnd/>
          </a:ln>
          <a:effectLst/>
        </p:spPr>
      </p:pic>
      <p:pic>
        <p:nvPicPr>
          <p:cNvPr id="74" name="Picture 13" descr="guywhite"/>
          <p:cNvPicPr>
            <a:picLocks noChangeAspect="1" noChangeArrowheads="1"/>
          </p:cNvPicPr>
          <p:nvPr/>
        </p:nvPicPr>
        <p:blipFill>
          <a:blip r:embed="rId10"/>
          <a:srcRect/>
          <a:stretch>
            <a:fillRect/>
          </a:stretch>
        </p:blipFill>
        <p:spPr bwMode="auto">
          <a:xfrm>
            <a:off x="7353471" y="320040"/>
            <a:ext cx="1126002" cy="1554480"/>
          </a:xfrm>
          <a:prstGeom prst="rect">
            <a:avLst/>
          </a:prstGeom>
          <a:noFill/>
          <a:ln w="9525">
            <a:noFill/>
            <a:miter lim="800000"/>
            <a:headEnd/>
            <a:tailEnd/>
          </a:ln>
        </p:spPr>
      </p:pic>
      <p:sp>
        <p:nvSpPr>
          <p:cNvPr id="2010132" name="Text Box 20"/>
          <p:cNvSpPr txBox="1">
            <a:spLocks noChangeArrowheads="1"/>
          </p:cNvSpPr>
          <p:nvPr/>
        </p:nvSpPr>
        <p:spPr bwMode="auto">
          <a:xfrm>
            <a:off x="6389687" y="4705607"/>
            <a:ext cx="2754313"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800" i="0" dirty="0">
                <a:solidFill>
                  <a:srgbClr val="FFFF00"/>
                </a:solidFill>
                <a:latin typeface="Eras Bold ITC" pitchFamily="34" charset="0"/>
              </a:rPr>
              <a:t>JUSTIFICATION</a:t>
            </a:r>
            <a:r>
              <a:rPr lang="en-US" sz="2000" i="0" dirty="0">
                <a:solidFill>
                  <a:schemeClr val="bg1"/>
                </a:solidFill>
                <a:latin typeface="Eras Bold ITC" pitchFamily="34" charset="0"/>
              </a:rPr>
              <a:t> </a:t>
            </a:r>
            <a:r>
              <a:rPr lang="en-US" sz="1600" i="0" dirty="0">
                <a:solidFill>
                  <a:schemeClr val="bg1"/>
                </a:solidFill>
                <a:latin typeface="Eras Bold ITC" pitchFamily="34" charset="0"/>
              </a:rPr>
              <a:t>(Penalty removed)</a:t>
            </a:r>
          </a:p>
        </p:txBody>
      </p:sp>
      <p:sp>
        <p:nvSpPr>
          <p:cNvPr id="2010133" name="Text Box 21"/>
          <p:cNvSpPr txBox="1">
            <a:spLocks noChangeArrowheads="1"/>
          </p:cNvSpPr>
          <p:nvPr/>
        </p:nvSpPr>
        <p:spPr bwMode="auto">
          <a:xfrm>
            <a:off x="6577780" y="2995869"/>
            <a:ext cx="2566220" cy="8617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defRPr/>
            </a:pPr>
            <a:r>
              <a:rPr lang="en-US" sz="1800" i="0" dirty="0">
                <a:solidFill>
                  <a:srgbClr val="FFFF00"/>
                </a:solidFill>
                <a:latin typeface="Eras Bold ITC" pitchFamily="34" charset="0"/>
              </a:rPr>
              <a:t>RECONCILIATION</a:t>
            </a:r>
            <a:r>
              <a:rPr lang="en-US" sz="1800" i="0" dirty="0">
                <a:solidFill>
                  <a:schemeClr val="bg1"/>
                </a:solidFill>
                <a:latin typeface="Eras Bold ITC" pitchFamily="34" charset="0"/>
              </a:rPr>
              <a:t> </a:t>
            </a:r>
            <a:r>
              <a:rPr lang="en-US" sz="1600" i="0" dirty="0">
                <a:solidFill>
                  <a:schemeClr val="bg1"/>
                </a:solidFill>
                <a:latin typeface="Eras Bold ITC" pitchFamily="34" charset="0"/>
              </a:rPr>
              <a:t>(Relationship with a Holy God restored)</a:t>
            </a:r>
          </a:p>
        </p:txBody>
      </p:sp>
      <p:sp>
        <p:nvSpPr>
          <p:cNvPr id="2010136" name="AutoShape 24"/>
          <p:cNvSpPr>
            <a:spLocks noChangeArrowheads="1"/>
          </p:cNvSpPr>
          <p:nvPr/>
        </p:nvSpPr>
        <p:spPr bwMode="auto">
          <a:xfrm rot="21583585" flipV="1">
            <a:off x="6816983" y="542392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010137" name="AutoShape 25"/>
          <p:cNvSpPr>
            <a:spLocks noChangeArrowheads="1"/>
          </p:cNvSpPr>
          <p:nvPr/>
        </p:nvSpPr>
        <p:spPr bwMode="auto">
          <a:xfrm flipV="1">
            <a:off x="7386996" y="3847383"/>
            <a:ext cx="731838"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010129" name="Text Box 17"/>
          <p:cNvSpPr txBox="1">
            <a:spLocks noChangeArrowheads="1"/>
          </p:cNvSpPr>
          <p:nvPr/>
        </p:nvSpPr>
        <p:spPr bwMode="auto">
          <a:xfrm>
            <a:off x="188504" y="2231263"/>
            <a:ext cx="1265237"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600" i="0" dirty="0">
                <a:solidFill>
                  <a:srgbClr val="FFFF00"/>
                </a:solidFill>
                <a:latin typeface="Eras Bold ITC" pitchFamily="34" charset="0"/>
              </a:rPr>
              <a:t>DEAD MAN</a:t>
            </a:r>
          </a:p>
        </p:txBody>
      </p:sp>
      <p:sp>
        <p:nvSpPr>
          <p:cNvPr id="2010130" name="Text Box 18"/>
          <p:cNvSpPr txBox="1">
            <a:spLocks noChangeArrowheads="1"/>
          </p:cNvSpPr>
          <p:nvPr/>
        </p:nvSpPr>
        <p:spPr bwMode="auto">
          <a:xfrm>
            <a:off x="0" y="3419894"/>
            <a:ext cx="1837967" cy="13234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rIns="0">
            <a:spAutoFit/>
          </a:bodyPr>
          <a:lstStyle/>
          <a:p>
            <a:pPr algn="ctr">
              <a:defRPr/>
            </a:pPr>
            <a:r>
              <a:rPr lang="en-US" sz="1600" i="0" dirty="0">
                <a:solidFill>
                  <a:srgbClr val="FFFF00"/>
                </a:solidFill>
                <a:latin typeface="Eras Bold ITC" pitchFamily="34" charset="0"/>
              </a:rPr>
              <a:t>CRUCIFIED </a:t>
            </a:r>
          </a:p>
          <a:p>
            <a:pPr algn="ctr">
              <a:defRPr/>
            </a:pPr>
            <a:r>
              <a:rPr lang="en-US" sz="1600" i="0" dirty="0">
                <a:solidFill>
                  <a:srgbClr val="FFFF00"/>
                </a:solidFill>
                <a:latin typeface="Eras Bold ITC" pitchFamily="34" charset="0"/>
              </a:rPr>
              <a:t>WITH CHRIST</a:t>
            </a:r>
          </a:p>
          <a:p>
            <a:pPr algn="ctr">
              <a:defRPr/>
            </a:pPr>
            <a:r>
              <a:rPr lang="en-US" sz="1600" i="0" dirty="0">
                <a:solidFill>
                  <a:schemeClr val="bg1"/>
                </a:solidFill>
                <a:latin typeface="Eras Bold ITC" pitchFamily="34" charset="0"/>
              </a:rPr>
              <a:t>(Buried with Christ INTO  </a:t>
            </a:r>
          </a:p>
          <a:p>
            <a:pPr algn="ctr">
              <a:defRPr/>
            </a:pPr>
            <a:r>
              <a:rPr lang="en-US" sz="1600" i="0" dirty="0">
                <a:solidFill>
                  <a:schemeClr val="bg1"/>
                </a:solidFill>
                <a:latin typeface="Eras Bold ITC" pitchFamily="34" charset="0"/>
              </a:rPr>
              <a:t>His death)</a:t>
            </a:r>
          </a:p>
        </p:txBody>
      </p:sp>
      <p:sp>
        <p:nvSpPr>
          <p:cNvPr id="2010134" name="AutoShape 22"/>
          <p:cNvSpPr>
            <a:spLocks noChangeArrowheads="1"/>
          </p:cNvSpPr>
          <p:nvPr/>
        </p:nvSpPr>
        <p:spPr bwMode="auto">
          <a:xfrm>
            <a:off x="441995" y="2801077"/>
            <a:ext cx="731837"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010135" name="AutoShape 23"/>
          <p:cNvSpPr>
            <a:spLocks noChangeArrowheads="1"/>
          </p:cNvSpPr>
          <p:nvPr/>
        </p:nvSpPr>
        <p:spPr bwMode="auto">
          <a:xfrm rot="4766292" flipV="1">
            <a:off x="553163" y="433426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grpSp>
        <p:nvGrpSpPr>
          <p:cNvPr id="2" name="Group 26"/>
          <p:cNvGrpSpPr>
            <a:grpSpLocks/>
          </p:cNvGrpSpPr>
          <p:nvPr/>
        </p:nvGrpSpPr>
        <p:grpSpPr bwMode="auto">
          <a:xfrm>
            <a:off x="5315302" y="4282784"/>
            <a:ext cx="917575" cy="1414463"/>
            <a:chOff x="816" y="1440"/>
            <a:chExt cx="1772" cy="2732"/>
          </a:xfrm>
        </p:grpSpPr>
        <p:grpSp>
          <p:nvGrpSpPr>
            <p:cNvPr id="3" name="Group 27"/>
            <p:cNvGrpSpPr>
              <a:grpSpLocks/>
            </p:cNvGrpSpPr>
            <p:nvPr/>
          </p:nvGrpSpPr>
          <p:grpSpPr bwMode="auto">
            <a:xfrm>
              <a:off x="816" y="1440"/>
              <a:ext cx="1772" cy="2732"/>
              <a:chOff x="3216" y="720"/>
              <a:chExt cx="1772" cy="2732"/>
            </a:xfrm>
          </p:grpSpPr>
          <p:sp>
            <p:nvSpPr>
              <p:cNvPr id="191565" name="Freeform 28"/>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91566" name="Freeform 29"/>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91567" name="Freeform 30"/>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91568" name="Freeform 31"/>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pPr algn="ctr"/>
                <a:endParaRPr lang="en-US"/>
              </a:p>
            </p:txBody>
          </p:sp>
          <p:sp>
            <p:nvSpPr>
              <p:cNvPr id="191569" name="Freeform 32"/>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91570" name="Freeform 33"/>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91571" name="Freeform 34"/>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91572" name="Freeform 35"/>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36"/>
            <p:cNvGrpSpPr>
              <a:grpSpLocks/>
            </p:cNvGrpSpPr>
            <p:nvPr/>
          </p:nvGrpSpPr>
          <p:grpSpPr bwMode="auto">
            <a:xfrm>
              <a:off x="960" y="1680"/>
              <a:ext cx="1392" cy="1776"/>
              <a:chOff x="912" y="672"/>
              <a:chExt cx="3128" cy="3475"/>
            </a:xfrm>
          </p:grpSpPr>
          <p:grpSp>
            <p:nvGrpSpPr>
              <p:cNvPr id="5" name="Group 37"/>
              <p:cNvGrpSpPr>
                <a:grpSpLocks/>
              </p:cNvGrpSpPr>
              <p:nvPr/>
            </p:nvGrpSpPr>
            <p:grpSpPr bwMode="auto">
              <a:xfrm>
                <a:off x="2214" y="1042"/>
                <a:ext cx="626" cy="1186"/>
                <a:chOff x="2218" y="1066"/>
                <a:chExt cx="626" cy="1186"/>
              </a:xfrm>
            </p:grpSpPr>
            <p:sp>
              <p:nvSpPr>
                <p:cNvPr id="191559" name="Freeform 38"/>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91560" name="Freeform 39"/>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40"/>
                <p:cNvGrpSpPr>
                  <a:grpSpLocks/>
                </p:cNvGrpSpPr>
                <p:nvPr/>
              </p:nvGrpSpPr>
              <p:grpSpPr bwMode="auto">
                <a:xfrm>
                  <a:off x="2364" y="1066"/>
                  <a:ext cx="240" cy="251"/>
                  <a:chOff x="2364" y="1066"/>
                  <a:chExt cx="240" cy="251"/>
                </a:xfrm>
              </p:grpSpPr>
              <p:sp>
                <p:nvSpPr>
                  <p:cNvPr id="191562" name="Freeform 41"/>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91563" name="Freeform 42"/>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91564" name="Freeform 43"/>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44"/>
              <p:cNvGrpSpPr>
                <a:grpSpLocks/>
              </p:cNvGrpSpPr>
              <p:nvPr/>
            </p:nvGrpSpPr>
            <p:grpSpPr bwMode="auto">
              <a:xfrm>
                <a:off x="2256" y="672"/>
                <a:ext cx="436" cy="647"/>
                <a:chOff x="4512" y="480"/>
                <a:chExt cx="436" cy="647"/>
              </a:xfrm>
            </p:grpSpPr>
            <p:sp>
              <p:nvSpPr>
                <p:cNvPr id="191553" name="Freeform 45"/>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46"/>
                <p:cNvGrpSpPr>
                  <a:grpSpLocks/>
                </p:cNvGrpSpPr>
                <p:nvPr/>
              </p:nvGrpSpPr>
              <p:grpSpPr bwMode="auto">
                <a:xfrm>
                  <a:off x="4512" y="561"/>
                  <a:ext cx="67" cy="288"/>
                  <a:chOff x="2265" y="619"/>
                  <a:chExt cx="67" cy="288"/>
                </a:xfrm>
              </p:grpSpPr>
              <p:sp>
                <p:nvSpPr>
                  <p:cNvPr id="191557" name="Freeform 47"/>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91558" name="Freeform 48"/>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191555" name="Freeform 49"/>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191556" name="Freeform 50"/>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191534" name="Freeform 51"/>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191535" name="Freeform 52"/>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53"/>
              <p:cNvGrpSpPr>
                <a:grpSpLocks/>
              </p:cNvGrpSpPr>
              <p:nvPr/>
            </p:nvGrpSpPr>
            <p:grpSpPr bwMode="auto">
              <a:xfrm>
                <a:off x="2544" y="1056"/>
                <a:ext cx="1496" cy="1549"/>
                <a:chOff x="3696" y="1008"/>
                <a:chExt cx="1496" cy="1549"/>
              </a:xfrm>
            </p:grpSpPr>
            <p:sp>
              <p:nvSpPr>
                <p:cNvPr id="191546" name="Freeform 54"/>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91547" name="Freeform 55"/>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56"/>
                <p:cNvGrpSpPr>
                  <a:grpSpLocks/>
                </p:cNvGrpSpPr>
                <p:nvPr/>
              </p:nvGrpSpPr>
              <p:grpSpPr bwMode="auto">
                <a:xfrm rot="5400000" flipV="1">
                  <a:off x="4912" y="1040"/>
                  <a:ext cx="263" cy="296"/>
                  <a:chOff x="2795" y="2300"/>
                  <a:chExt cx="263" cy="296"/>
                </a:xfrm>
              </p:grpSpPr>
              <p:sp>
                <p:nvSpPr>
                  <p:cNvPr id="191551" name="Freeform 57"/>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91552" name="Freeform 58"/>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91549" name="Freeform 59"/>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91550" name="Freeform 60"/>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61"/>
              <p:cNvGrpSpPr>
                <a:grpSpLocks/>
              </p:cNvGrpSpPr>
              <p:nvPr/>
            </p:nvGrpSpPr>
            <p:grpSpPr bwMode="auto">
              <a:xfrm flipH="1">
                <a:off x="912" y="1104"/>
                <a:ext cx="1496" cy="1549"/>
                <a:chOff x="3696" y="1008"/>
                <a:chExt cx="1496" cy="1549"/>
              </a:xfrm>
            </p:grpSpPr>
            <p:sp>
              <p:nvSpPr>
                <p:cNvPr id="191539" name="Freeform 6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91540" name="Freeform 6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64"/>
                <p:cNvGrpSpPr>
                  <a:grpSpLocks/>
                </p:cNvGrpSpPr>
                <p:nvPr/>
              </p:nvGrpSpPr>
              <p:grpSpPr bwMode="auto">
                <a:xfrm rot="5400000" flipV="1">
                  <a:off x="4912" y="1040"/>
                  <a:ext cx="263" cy="296"/>
                  <a:chOff x="2795" y="2300"/>
                  <a:chExt cx="263" cy="296"/>
                </a:xfrm>
              </p:grpSpPr>
              <p:sp>
                <p:nvSpPr>
                  <p:cNvPr id="191544" name="Freeform 6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91545" name="Freeform 6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91542" name="Freeform 6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91543" name="Freeform 6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191538" name="Freeform 69"/>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
        <p:nvSpPr>
          <p:cNvPr id="75" name="AutoShape 25"/>
          <p:cNvSpPr>
            <a:spLocks noChangeArrowheads="1"/>
          </p:cNvSpPr>
          <p:nvPr/>
        </p:nvSpPr>
        <p:spPr bwMode="auto">
          <a:xfrm rot="10800000" flipV="1">
            <a:off x="4058777" y="5456903"/>
            <a:ext cx="731838" cy="554906"/>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89" name="Text Box 34"/>
          <p:cNvSpPr txBox="1">
            <a:spLocks noChangeArrowheads="1"/>
          </p:cNvSpPr>
          <p:nvPr/>
        </p:nvSpPr>
        <p:spPr bwMode="auto">
          <a:xfrm>
            <a:off x="2595715" y="1910128"/>
            <a:ext cx="3318387" cy="626595"/>
          </a:xfrm>
          <a:prstGeom prst="rect">
            <a:avLst/>
          </a:prstGeom>
          <a:solidFill>
            <a:schemeClr val="bg1"/>
          </a:solidFill>
          <a:ln w="9525" algn="i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36576" tIns="0" rIns="0" bIns="0"/>
          <a:lstStyle/>
          <a:p>
            <a:pPr algn="ctr"/>
            <a:r>
              <a:rPr lang="en-US" sz="1800" b="1" i="0" dirty="0">
                <a:solidFill>
                  <a:srgbClr val="000080"/>
                </a:solidFill>
                <a:effectLst>
                  <a:outerShdw blurRad="38100" dist="38100" dir="2700000" algn="tl">
                    <a:srgbClr val="C0C0C0"/>
                  </a:outerShdw>
                </a:effectLst>
                <a:latin typeface="Arial" pitchFamily="34" charset="0"/>
                <a:cs typeface="Arial" pitchFamily="34" charset="0"/>
              </a:rPr>
              <a:t>BAPTIZED</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u="sng" dirty="0">
                <a:solidFill>
                  <a:srgbClr val="FF0000"/>
                </a:solidFill>
                <a:effectLst>
                  <a:outerShdw blurRad="38100" dist="38100" dir="2700000" algn="tl">
                    <a:srgbClr val="C0C0C0"/>
                  </a:outerShdw>
                </a:effectLst>
                <a:latin typeface="Arial" pitchFamily="34" charset="0"/>
                <a:cs typeface="Arial" pitchFamily="34" charset="0"/>
              </a:rPr>
              <a:t>INTO</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dirty="0">
                <a:solidFill>
                  <a:srgbClr val="000080"/>
                </a:solidFill>
                <a:effectLst>
                  <a:outerShdw blurRad="38100" dist="38100" dir="2700000" algn="tl">
                    <a:srgbClr val="C0C0C0"/>
                  </a:outerShdw>
                </a:effectLst>
                <a:latin typeface="Arial" pitchFamily="34" charset="0"/>
                <a:cs typeface="Arial" pitchFamily="34" charset="0"/>
              </a:rPr>
              <a:t>CHRIST</a:t>
            </a:r>
          </a:p>
          <a:p>
            <a:pPr algn="ctr"/>
            <a:r>
              <a:rPr lang="en-US" sz="1800" b="1" i="0" dirty="0">
                <a:solidFill>
                  <a:srgbClr val="000080"/>
                </a:solidFill>
                <a:effectLst>
                  <a:outerShdw blurRad="38100" dist="38100" dir="2700000" algn="tl">
                    <a:srgbClr val="C0C0C0"/>
                  </a:outerShdw>
                </a:effectLst>
                <a:latin typeface="Arial" pitchFamily="34" charset="0"/>
                <a:cs typeface="Arial" pitchFamily="34" charset="0"/>
              </a:rPr>
              <a:t>BAPTIZED</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u="sng" dirty="0">
                <a:solidFill>
                  <a:srgbClr val="FF0000"/>
                </a:solidFill>
                <a:effectLst>
                  <a:outerShdw blurRad="38100" dist="38100" dir="2700000" algn="tl">
                    <a:srgbClr val="C0C0C0"/>
                  </a:outerShdw>
                </a:effectLst>
                <a:latin typeface="Arial" pitchFamily="34" charset="0"/>
                <a:cs typeface="Arial" pitchFamily="34" charset="0"/>
              </a:rPr>
              <a:t>INTO</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dirty="0">
                <a:solidFill>
                  <a:srgbClr val="000080"/>
                </a:solidFill>
                <a:effectLst>
                  <a:outerShdw blurRad="38100" dist="38100" dir="2700000" algn="tl">
                    <a:srgbClr val="C0C0C0"/>
                  </a:outerShdw>
                </a:effectLst>
                <a:latin typeface="Arial" pitchFamily="34" charset="0"/>
                <a:cs typeface="Arial" pitchFamily="34" charset="0"/>
              </a:rPr>
              <a:t>HIS DEATH</a:t>
            </a:r>
            <a:endParaRPr lang="en-US" sz="1800" i="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62" name="Rectangle 2"/>
          <p:cNvSpPr>
            <a:spLocks noGrp="1" noChangeArrowheads="1"/>
          </p:cNvSpPr>
          <p:nvPr>
            <p:ph type="title"/>
          </p:nvPr>
        </p:nvSpPr>
        <p:spPr>
          <a:xfrm>
            <a:off x="0" y="0"/>
            <a:ext cx="9144000" cy="1143000"/>
          </a:xfrm>
        </p:spPr>
        <p:txBody>
          <a:bodyPr/>
          <a:lstStyle/>
          <a:p>
            <a:r>
              <a:rPr lang="en-US" sz="3600" b="1" dirty="0">
                <a:effectLst>
                  <a:outerShdw blurRad="38100" dist="38100" dir="2700000" algn="tl">
                    <a:srgbClr val="000000">
                      <a:alpha val="43137"/>
                    </a:srgbClr>
                  </a:outerShdw>
                </a:effectLst>
              </a:rPr>
              <a:t>Paul’s Conversion</a:t>
            </a:r>
            <a:br>
              <a:rPr lang="en-US" sz="3600" dirty="0">
                <a:effectLst>
                  <a:outerShdw blurRad="38100" dist="38100" dir="2700000" algn="tl">
                    <a:srgbClr val="000000">
                      <a:alpha val="43137"/>
                    </a:srgbClr>
                  </a:outerShdw>
                </a:effectLst>
              </a:rPr>
            </a:br>
            <a:r>
              <a:rPr lang="en-US" sz="2800" dirty="0">
                <a:solidFill>
                  <a:srgbClr val="000000"/>
                </a:solidFill>
                <a:effectLst>
                  <a:outerShdw blurRad="38100" dist="38100" dir="2700000" algn="tl">
                    <a:srgbClr val="000000">
                      <a:alpha val="43137"/>
                    </a:srgbClr>
                  </a:outerShdw>
                </a:effectLst>
                <a:latin typeface="Eras Demi ITC"/>
              </a:rPr>
              <a:t>A Powerful Example of New Testament Conversion</a:t>
            </a:r>
            <a:endParaRPr lang="en-US" sz="3600" dirty="0">
              <a:solidFill>
                <a:srgbClr val="E0014A"/>
              </a:solidFill>
              <a:effectLst>
                <a:outerShdw blurRad="38100" dist="38100" dir="2700000" algn="tl">
                  <a:srgbClr val="000000">
                    <a:alpha val="43137"/>
                  </a:srgbClr>
                </a:outerShdw>
              </a:effectLst>
            </a:endParaRPr>
          </a:p>
        </p:txBody>
      </p:sp>
      <p:sp>
        <p:nvSpPr>
          <p:cNvPr id="2754563" name="Rectangle 3"/>
          <p:cNvSpPr>
            <a:spLocks noGrp="1" noChangeArrowheads="1"/>
          </p:cNvSpPr>
          <p:nvPr>
            <p:ph type="body" idx="4294967295"/>
          </p:nvPr>
        </p:nvSpPr>
        <p:spPr>
          <a:xfrm>
            <a:off x="235968" y="2433484"/>
            <a:ext cx="7870825" cy="3908323"/>
          </a:xfrm>
          <a:solidFill>
            <a:srgbClr val="000080">
              <a:alpha val="7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nchorCtr="0"/>
          <a:lstStyle/>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Believed</a:t>
            </a:r>
            <a:r>
              <a:rPr lang="en-US" sz="2400" b="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i="1" dirty="0">
                <a:solidFill>
                  <a:srgbClr val="FFFF00"/>
                </a:solidFill>
                <a:effectLst>
                  <a:outerShdw blurRad="38100" dist="38100" dir="2700000" algn="tl">
                    <a:srgbClr val="000000">
                      <a:alpha val="43137"/>
                    </a:srgbClr>
                  </a:outerShdw>
                </a:effectLst>
                <a:latin typeface="Eras Medium ITC" pitchFamily="34" charset="0"/>
              </a:rPr>
              <a:t>	“What shall I do,...”</a:t>
            </a:r>
            <a:endParaRPr lang="en-US" sz="2400" b="1" dirty="0">
              <a:solidFill>
                <a:srgbClr val="FFFF00"/>
              </a:solidFill>
              <a:effectLst>
                <a:outerShdw blurRad="38100" dist="38100" dir="2700000" algn="tl">
                  <a:srgbClr val="000000">
                    <a:alpha val="43137"/>
                  </a:srgbClr>
                </a:outerShdw>
              </a:effectLst>
              <a:latin typeface="Eras Medium ITC" pitchFamily="34" charset="0"/>
            </a:endParaRP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Confessed</a:t>
            </a:r>
            <a:r>
              <a:rPr lang="en-US" sz="2400" b="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i="1" dirty="0">
                <a:solidFill>
                  <a:srgbClr val="FFFF00"/>
                </a:solidFill>
                <a:effectLst>
                  <a:outerShdw blurRad="38100" dist="38100" dir="2700000" algn="tl">
                    <a:srgbClr val="000000">
                      <a:alpha val="43137"/>
                    </a:srgbClr>
                  </a:outerShdw>
                </a:effectLst>
                <a:latin typeface="Eras Medium ITC" pitchFamily="34" charset="0"/>
              </a:rPr>
              <a:t>	“What shall I do, </a:t>
            </a:r>
            <a:r>
              <a:rPr lang="en-US" sz="2400" b="1" i="1" u="sng" dirty="0">
                <a:solidFill>
                  <a:srgbClr val="FFFF00"/>
                </a:solidFill>
                <a:effectLst>
                  <a:outerShdw blurRad="38100" dist="38100" dir="2700000" algn="tl">
                    <a:srgbClr val="000000">
                      <a:alpha val="43137"/>
                    </a:srgbClr>
                  </a:outerShdw>
                </a:effectLst>
                <a:latin typeface="Eras Medium ITC" pitchFamily="34" charset="0"/>
              </a:rPr>
              <a:t>Lord</a:t>
            </a:r>
            <a:r>
              <a:rPr lang="en-US" sz="2400" b="1" i="1" dirty="0">
                <a:solidFill>
                  <a:srgbClr val="FFFF00"/>
                </a:solidFill>
                <a:effectLst>
                  <a:outerShdw blurRad="38100" dist="38100" dir="2700000" algn="tl">
                    <a:srgbClr val="000000">
                      <a:alpha val="43137"/>
                    </a:srgbClr>
                  </a:outerShdw>
                </a:effectLst>
                <a:latin typeface="Eras Medium ITC" pitchFamily="34" charset="0"/>
              </a:rPr>
              <a:t>?”</a:t>
            </a:r>
            <a:endParaRPr lang="en-US" sz="2400" b="1" dirty="0">
              <a:solidFill>
                <a:srgbClr val="FFFF00"/>
              </a:solidFill>
              <a:effectLst>
                <a:outerShdw blurRad="38100" dist="38100" dir="2700000" algn="tl">
                  <a:srgbClr val="000000">
                    <a:alpha val="43137"/>
                  </a:srgbClr>
                </a:outerShdw>
              </a:effectLst>
              <a:latin typeface="Eras Medium ITC" pitchFamily="34" charset="0"/>
            </a:endParaRP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Obeyed</a:t>
            </a:r>
            <a:r>
              <a:rPr lang="en-US" sz="2400" b="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dirty="0">
                <a:solidFill>
                  <a:srgbClr val="FFFF00"/>
                </a:solidFill>
                <a:effectLst>
                  <a:outerShdw blurRad="38100" dist="38100" dir="2700000" algn="tl">
                    <a:srgbClr val="000000">
                      <a:alpha val="43137"/>
                    </a:srgbClr>
                  </a:outerShdw>
                </a:effectLst>
                <a:latin typeface="Eras Medium ITC" pitchFamily="34" charset="0"/>
              </a:rPr>
              <a:t>	“</a:t>
            </a:r>
            <a:r>
              <a:rPr lang="en-US" sz="2400" b="1" i="1" dirty="0">
                <a:solidFill>
                  <a:srgbClr val="FFFF00"/>
                </a:solidFill>
                <a:effectLst>
                  <a:outerShdw blurRad="38100" dist="38100" dir="2700000" algn="tl">
                    <a:srgbClr val="000000">
                      <a:alpha val="43137"/>
                    </a:srgbClr>
                  </a:outerShdw>
                </a:effectLst>
                <a:latin typeface="Eras Medium ITC" pitchFamily="34" charset="0"/>
              </a:rPr>
              <a:t>Get up and go into Damascus”</a:t>
            </a: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Fasted</a:t>
            </a:r>
            <a:r>
              <a:rPr lang="en-US" sz="2400" b="1" i="1" dirty="0">
                <a:solidFill>
                  <a:schemeClr val="bg1"/>
                </a:solidFill>
                <a:effectLst>
                  <a:outerShdw blurRad="38100" dist="38100" dir="2700000" algn="tl">
                    <a:srgbClr val="000000">
                      <a:alpha val="43137"/>
                    </a:srgbClr>
                  </a:outerShdw>
                </a:effectLst>
                <a:latin typeface="Eras Medium ITC" pitchFamily="34" charset="0"/>
              </a:rPr>
              <a:t> – </a:t>
            </a:r>
            <a:endParaRPr lang="en-US" sz="2400" b="1" dirty="0">
              <a:solidFill>
                <a:schemeClr val="bg1"/>
              </a:solidFill>
              <a:effectLst>
                <a:outerShdw blurRad="38100" dist="38100" dir="2700000" algn="tl">
                  <a:srgbClr val="000000">
                    <a:alpha val="43137"/>
                  </a:srgbClr>
                </a:outerShdw>
              </a:effectLst>
              <a:latin typeface="Eras Medium ITC" pitchFamily="34" charset="0"/>
            </a:endParaRPr>
          </a:p>
          <a:p>
            <a:pPr>
              <a:lnSpc>
                <a:spcPct val="90000"/>
              </a:lnSpc>
              <a:spcBef>
                <a:spcPct val="0"/>
              </a:spcBef>
              <a:buClr>
                <a:srgbClr val="FFFF00"/>
              </a:buClr>
              <a:buFontTx/>
              <a:buNone/>
            </a:pPr>
            <a:r>
              <a:rPr lang="en-US" sz="2400" b="1" dirty="0">
                <a:effectLst>
                  <a:outerShdw blurRad="38100" dist="38100" dir="2700000" algn="tl">
                    <a:srgbClr val="000000">
                      <a:alpha val="43137"/>
                    </a:srgbClr>
                  </a:outerShdw>
                </a:effectLst>
                <a:latin typeface="Eras Medium ITC" pitchFamily="34" charset="0"/>
              </a:rPr>
              <a:t>	</a:t>
            </a:r>
            <a:r>
              <a:rPr lang="en-US" sz="2400" b="1" dirty="0">
                <a:solidFill>
                  <a:srgbClr val="FFFF00"/>
                </a:solidFill>
                <a:effectLst>
                  <a:outerShdw blurRad="38100" dist="38100" dir="2700000" algn="tl">
                    <a:srgbClr val="000000">
                      <a:alpha val="43137"/>
                    </a:srgbClr>
                  </a:outerShdw>
                </a:effectLst>
                <a:latin typeface="Eras Medium ITC" pitchFamily="34" charset="0"/>
              </a:rPr>
              <a:t>“</a:t>
            </a:r>
            <a:r>
              <a:rPr lang="en-US" sz="2400" b="1" i="1" dirty="0">
                <a:solidFill>
                  <a:srgbClr val="FFFF00"/>
                </a:solidFill>
                <a:effectLst>
                  <a:outerShdw blurRad="38100" dist="38100" dir="2700000" algn="tl">
                    <a:srgbClr val="000000">
                      <a:alpha val="43137"/>
                    </a:srgbClr>
                  </a:outerShdw>
                </a:effectLst>
                <a:latin typeface="Eras Medium ITC" pitchFamily="34" charset="0"/>
              </a:rPr>
              <a:t>three days… and neither ate nor drank”</a:t>
            </a: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Prayed</a:t>
            </a:r>
            <a:r>
              <a:rPr lang="en-US" sz="2400" b="1" i="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i="1" dirty="0">
                <a:effectLst>
                  <a:outerShdw blurRad="38100" dist="38100" dir="2700000" algn="tl">
                    <a:srgbClr val="000000">
                      <a:alpha val="43137"/>
                    </a:srgbClr>
                  </a:outerShdw>
                </a:effectLst>
                <a:latin typeface="Eras Medium ITC" pitchFamily="34" charset="0"/>
              </a:rPr>
              <a:t>	</a:t>
            </a:r>
            <a:r>
              <a:rPr lang="en-US" sz="2400" b="1" i="1" dirty="0">
                <a:solidFill>
                  <a:srgbClr val="FFFF00"/>
                </a:solidFill>
                <a:effectLst>
                  <a:outerShdw blurRad="38100" dist="38100" dir="2700000" algn="tl">
                    <a:srgbClr val="000000">
                      <a:alpha val="43137"/>
                    </a:srgbClr>
                  </a:outerShdw>
                </a:effectLst>
                <a:latin typeface="Eras Medium ITC" pitchFamily="34" charset="0"/>
              </a:rPr>
              <a:t>“for he is praying”</a:t>
            </a:r>
            <a:r>
              <a:rPr lang="en-US" sz="2400" b="1" dirty="0">
                <a:solidFill>
                  <a:srgbClr val="FFFF00"/>
                </a:solidFill>
                <a:effectLst>
                  <a:outerShdw blurRad="38100" dist="38100" dir="2700000" algn="tl">
                    <a:srgbClr val="000000">
                      <a:alpha val="43137"/>
                    </a:srgbClr>
                  </a:outerShdw>
                </a:effectLst>
                <a:latin typeface="Eras Medium ITC" pitchFamily="34" charset="0"/>
              </a:rPr>
              <a:t>  (definitely a “sinner’s prayer”)</a:t>
            </a:r>
            <a:endParaRPr lang="en-US" sz="3000" b="1" dirty="0">
              <a:effectLst>
                <a:outerShdw blurRad="38100" dist="38100" dir="2700000" algn="tl">
                  <a:srgbClr val="000000">
                    <a:alpha val="43137"/>
                  </a:srgbClr>
                </a:outerShdw>
              </a:effectLst>
              <a:latin typeface="Eras Medium ITC" pitchFamily="34" charset="0"/>
            </a:endParaRPr>
          </a:p>
        </p:txBody>
      </p:sp>
      <p:pic>
        <p:nvPicPr>
          <p:cNvPr id="5" name="Picture 4" descr="DamascusRoad_main.jpg"/>
          <p:cNvPicPr>
            <a:picLocks noChangeAspect="1"/>
          </p:cNvPicPr>
          <p:nvPr/>
        </p:nvPicPr>
        <p:blipFill>
          <a:blip r:embed="rId3"/>
          <a:stretch>
            <a:fillRect/>
          </a:stretch>
        </p:blipFill>
        <p:spPr>
          <a:xfrm>
            <a:off x="5096950" y="1106129"/>
            <a:ext cx="3864078" cy="38640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2"/>
          <p:cNvSpPr txBox="1">
            <a:spLocks noChangeArrowheads="1"/>
          </p:cNvSpPr>
          <p:nvPr/>
        </p:nvSpPr>
        <p:spPr bwMode="auto">
          <a:xfrm>
            <a:off x="216976" y="1274924"/>
            <a:ext cx="8927024"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Saul</a:t>
            </a:r>
            <a:r>
              <a:rPr kumimoji="0" lang="en-US" sz="2400" b="1" i="0" u="none" strike="noStrike" kern="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 on the road to Damascus</a:t>
            </a:r>
            <a:r>
              <a:rPr kumimoji="0" lang="en-US" sz="2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 </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E0014A"/>
                </a:solidFill>
                <a:effectLst>
                  <a:outerShdw blurRad="38100" dist="38100" dir="2700000" algn="tl">
                    <a:srgbClr val="000000">
                      <a:alpha val="43137"/>
                    </a:srgbClr>
                  </a:outerShdw>
                </a:effectLst>
                <a:uLnTx/>
                <a:uFillTx/>
                <a:latin typeface="+mj-lt"/>
                <a:ea typeface="+mj-ea"/>
                <a:cs typeface="+mj-cs"/>
              </a:rPr>
              <a:t>Already a God fearing man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2756610" name="Picture 2" descr="water"/>
          <p:cNvPicPr>
            <a:picLocks noChangeAspect="1" noChangeArrowheads="1"/>
          </p:cNvPicPr>
          <p:nvPr/>
        </p:nvPicPr>
        <p:blipFill>
          <a:blip r:embed="rId4"/>
          <a:srcRect b="56647"/>
          <a:stretch>
            <a:fillRect/>
          </a:stretch>
        </p:blipFill>
        <p:spPr bwMode="auto">
          <a:xfrm>
            <a:off x="-17463" y="2047875"/>
            <a:ext cx="9161463" cy="4810125"/>
          </a:xfrm>
          <a:prstGeom prst="rect">
            <a:avLst/>
          </a:prstGeom>
          <a:noFill/>
        </p:spPr>
      </p:pic>
      <p:sp>
        <p:nvSpPr>
          <p:cNvPr id="2756611" name="Rectangle 3"/>
          <p:cNvSpPr>
            <a:spLocks noGrp="1" noChangeArrowheads="1"/>
          </p:cNvSpPr>
          <p:nvPr>
            <p:ph type="body" idx="1"/>
          </p:nvPr>
        </p:nvSpPr>
        <p:spPr>
          <a:xfrm>
            <a:off x="425245" y="1784556"/>
            <a:ext cx="8474075" cy="4291780"/>
          </a:xfrm>
          <a:solidFill>
            <a:srgbClr val="000080">
              <a:alpha val="64999"/>
            </a:srgbClr>
          </a:solidFill>
        </p:spPr>
        <p:txBody>
          <a:bodyPr/>
          <a:lstStyle/>
          <a:p>
            <a:pPr>
              <a:buFontTx/>
              <a:buNone/>
            </a:pPr>
            <a:endParaRPr lang="en-US" sz="3600" b="1" dirty="0">
              <a:solidFill>
                <a:schemeClr val="bg1"/>
              </a:solidFill>
            </a:endParaRPr>
          </a:p>
          <a:p>
            <a:pPr>
              <a:buFontTx/>
              <a:buNone/>
            </a:pPr>
            <a:r>
              <a:rPr lang="en-US" b="1" dirty="0">
                <a:solidFill>
                  <a:schemeClr val="bg1"/>
                </a:solidFill>
                <a:latin typeface="Eras Medium ITC" pitchFamily="34" charset="0"/>
              </a:rPr>
              <a:t>After all of these </a:t>
            </a:r>
            <a:r>
              <a:rPr lang="en-US" i="1" dirty="0">
                <a:solidFill>
                  <a:srgbClr val="FFFF00"/>
                </a:solidFill>
                <a:latin typeface="Eras Bold ITC" pitchFamily="34" charset="0"/>
              </a:rPr>
              <a:t>acts of repentance</a:t>
            </a:r>
          </a:p>
          <a:p>
            <a:pPr>
              <a:buFontTx/>
              <a:buNone/>
            </a:pPr>
            <a:r>
              <a:rPr lang="en-US" b="1" dirty="0">
                <a:solidFill>
                  <a:schemeClr val="bg1"/>
                </a:solidFill>
                <a:latin typeface="Eras Medium ITC" pitchFamily="34" charset="0"/>
              </a:rPr>
              <a:t>Paul was commanded:</a:t>
            </a:r>
            <a:endParaRPr lang="en-US" sz="3600" b="1" dirty="0">
              <a:solidFill>
                <a:schemeClr val="bg1"/>
              </a:solidFill>
              <a:latin typeface="Eras Medium ITC" pitchFamily="34" charset="0"/>
            </a:endParaRPr>
          </a:p>
          <a:p>
            <a:pPr>
              <a:buFontTx/>
              <a:buNone/>
            </a:pPr>
            <a:r>
              <a:rPr lang="en-US" sz="3600" i="1" dirty="0"/>
              <a:t>	</a:t>
            </a:r>
            <a:r>
              <a:rPr lang="en-US" sz="3600" i="1" dirty="0">
                <a:solidFill>
                  <a:schemeClr val="bg1"/>
                </a:solidFill>
              </a:rPr>
              <a:t>Now why do you delay?</a:t>
            </a:r>
            <a:r>
              <a:rPr lang="en-US" sz="3600" b="1" i="1" dirty="0">
                <a:solidFill>
                  <a:schemeClr val="bg1"/>
                </a:solidFill>
              </a:rPr>
              <a:t> </a:t>
            </a:r>
            <a:r>
              <a:rPr lang="en-US" b="1" i="1" dirty="0">
                <a:solidFill>
                  <a:schemeClr val="bg1"/>
                </a:solidFill>
              </a:rPr>
              <a:t>Get up and </a:t>
            </a:r>
          </a:p>
          <a:p>
            <a:pPr>
              <a:buFontTx/>
              <a:buNone/>
            </a:pPr>
            <a:r>
              <a:rPr lang="en-US" b="1" i="1" dirty="0">
                <a:solidFill>
                  <a:schemeClr val="bg1"/>
                </a:solidFill>
              </a:rPr>
              <a:t>	be baptized, and wash away your sins, calling on His name.'</a:t>
            </a:r>
            <a:r>
              <a:rPr lang="en-US" dirty="0">
                <a:solidFill>
                  <a:schemeClr val="bg1"/>
                </a:solidFill>
              </a:rPr>
              <a:t> </a:t>
            </a:r>
            <a:r>
              <a:rPr lang="en-US" sz="2800" dirty="0">
                <a:solidFill>
                  <a:schemeClr val="bg1"/>
                </a:solidFill>
              </a:rPr>
              <a:t> </a:t>
            </a:r>
          </a:p>
          <a:p>
            <a:pPr algn="r">
              <a:buFontTx/>
              <a:buNone/>
            </a:pPr>
            <a:r>
              <a:rPr lang="en-US" sz="2000" dirty="0">
                <a:solidFill>
                  <a:schemeClr val="bg1"/>
                </a:solidFill>
                <a:latin typeface="Arial" pitchFamily="34" charset="0"/>
                <a:cs typeface="Arial" pitchFamily="34" charset="0"/>
              </a:rPr>
              <a:t>Acts 22:16</a:t>
            </a:r>
          </a:p>
        </p:txBody>
      </p:sp>
      <p:sp>
        <p:nvSpPr>
          <p:cNvPr id="2756612" name="Rectangle 4"/>
          <p:cNvSpPr>
            <a:spLocks noChangeArrowheads="1"/>
          </p:cNvSpPr>
          <p:nvPr/>
        </p:nvSpPr>
        <p:spPr bwMode="auto">
          <a:xfrm>
            <a:off x="465138" y="4130054"/>
            <a:ext cx="8292496" cy="703384"/>
          </a:xfrm>
          <a:prstGeom prst="rect">
            <a:avLst/>
          </a:prstGeom>
          <a:solidFill>
            <a:srgbClr val="008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none" anchor="t" anchorCtr="0"/>
          <a:lstStyle/>
          <a:p>
            <a:r>
              <a:rPr lang="en-US" b="1" dirty="0">
                <a:solidFill>
                  <a:srgbClr val="FFFF00"/>
                </a:solidFill>
                <a:effectLst>
                  <a:outerShdw blurRad="38100" dist="38100" dir="2700000" algn="tl">
                    <a:srgbClr val="000000"/>
                  </a:outerShdw>
                </a:effectLst>
              </a:rPr>
              <a:t>be baptized, and </a:t>
            </a:r>
            <a:r>
              <a:rPr lang="en-US" sz="3600" b="1" u="sng" dirty="0">
                <a:solidFill>
                  <a:srgbClr val="FFFF00"/>
                </a:solidFill>
                <a:effectLst>
                  <a:outerShdw blurRad="38100" dist="38100" dir="2700000" algn="tl">
                    <a:srgbClr val="000000"/>
                  </a:outerShdw>
                </a:effectLst>
                <a:latin typeface="Eras Bold ITC" pitchFamily="34" charset="0"/>
              </a:rPr>
              <a:t>wash away your sins</a:t>
            </a:r>
            <a:r>
              <a:rPr lang="en-US" b="1" dirty="0">
                <a:solidFill>
                  <a:srgbClr val="FFFF00"/>
                </a:solidFill>
                <a:effectLst>
                  <a:outerShdw blurRad="38100" dist="38100" dir="2700000" algn="tl">
                    <a:srgbClr val="000000"/>
                  </a:outerShdw>
                </a:effectLst>
                <a:latin typeface="Arial" charset="0"/>
              </a:rPr>
              <a:t>,</a:t>
            </a:r>
          </a:p>
        </p:txBody>
      </p:sp>
      <p:sp>
        <p:nvSpPr>
          <p:cNvPr id="2756613" name="Rectangle 5"/>
          <p:cNvSpPr>
            <a:spLocks noGrp="1" noChangeArrowheads="1"/>
          </p:cNvSpPr>
          <p:nvPr>
            <p:ph type="title"/>
          </p:nvPr>
        </p:nvSpPr>
        <p:spPr>
          <a:xfrm>
            <a:off x="0" y="282575"/>
            <a:ext cx="9144000" cy="1143000"/>
          </a:xfrm>
          <a:noFill/>
          <a:ln/>
        </p:spPr>
        <p:txBody>
          <a:bodyPr/>
          <a:lstStyle/>
          <a:p>
            <a:r>
              <a:rPr lang="en-US" sz="4000" dirty="0"/>
              <a:t>Paul’s Conversion</a:t>
            </a:r>
            <a:br>
              <a:rPr lang="en-US" sz="4000" dirty="0"/>
            </a:br>
            <a:r>
              <a:rPr lang="en-US" sz="3200" b="1" dirty="0">
                <a:solidFill>
                  <a:srgbClr val="E0014A"/>
                </a:solidFill>
                <a:effectLst>
                  <a:outerShdw blurRad="38100" dist="38100" dir="2700000" algn="tl">
                    <a:srgbClr val="000000">
                      <a:alpha val="43137"/>
                    </a:srgbClr>
                  </a:outerShdw>
                </a:effectLst>
              </a:rPr>
              <a:t>Repented for 3 Days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AutoShape 2"/>
          <p:cNvSpPr>
            <a:spLocks noChangeArrowheads="1"/>
          </p:cNvSpPr>
          <p:nvPr/>
        </p:nvSpPr>
        <p:spPr bwMode="auto">
          <a:xfrm>
            <a:off x="292100" y="2214563"/>
            <a:ext cx="6723063" cy="3771900"/>
          </a:xfrm>
          <a:prstGeom prst="roundRect">
            <a:avLst>
              <a:gd name="adj" fmla="val 16667"/>
            </a:avLst>
          </a:prstGeom>
          <a:ln>
            <a:noFill/>
            <a:headEnd/>
            <a:tailEnd/>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rtl="0" fontAlgn="base">
              <a:spcBef>
                <a:spcPct val="0"/>
              </a:spcBef>
              <a:spcAft>
                <a:spcPct val="0"/>
              </a:spcAft>
              <a:defRPr/>
            </a:pPr>
            <a:endParaRPr lang="en-US" sz="3200" i="1" kern="1200">
              <a:solidFill>
                <a:srgbClr val="FFFFFF"/>
              </a:solidFill>
              <a:latin typeface="Eras Demi ITC"/>
              <a:ea typeface="+mn-ea"/>
              <a:cs typeface="Arial"/>
            </a:endParaRPr>
          </a:p>
        </p:txBody>
      </p:sp>
      <p:sp>
        <p:nvSpPr>
          <p:cNvPr id="1767427" name="Rectangle 3"/>
          <p:cNvSpPr>
            <a:spLocks noChangeArrowheads="1"/>
          </p:cNvSpPr>
          <p:nvPr/>
        </p:nvSpPr>
        <p:spPr bwMode="auto">
          <a:xfrm>
            <a:off x="1887793" y="3550087"/>
            <a:ext cx="5087938" cy="543339"/>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rtl="0" fontAlgn="base">
              <a:spcBef>
                <a:spcPct val="0"/>
              </a:spcBef>
              <a:spcAft>
                <a:spcPct val="0"/>
              </a:spcAft>
            </a:pPr>
            <a:endParaRPr lang="en-US" sz="3200" i="1" kern="1200">
              <a:solidFill>
                <a:srgbClr val="FFFFFF"/>
              </a:solidFill>
              <a:latin typeface="Eras Demi ITC"/>
              <a:ea typeface="+mn-ea"/>
              <a:cs typeface="Arial"/>
            </a:endParaRPr>
          </a:p>
        </p:txBody>
      </p:sp>
      <p:sp>
        <p:nvSpPr>
          <p:cNvPr id="212998" name="Rectangle 8"/>
          <p:cNvSpPr>
            <a:spLocks noGrp="1" noChangeArrowheads="1"/>
          </p:cNvSpPr>
          <p:nvPr>
            <p:ph type="title"/>
          </p:nvPr>
        </p:nvSpPr>
        <p:spPr>
          <a:xfrm>
            <a:off x="0" y="440599"/>
            <a:ext cx="9144000" cy="1143000"/>
          </a:xfrm>
        </p:spPr>
        <p:txBody>
          <a:bodyPr/>
          <a:lstStyle/>
          <a:p>
            <a:pPr eaLnBrk="1" hangingPunct="1"/>
            <a:r>
              <a:rPr lang="en-US" sz="2800" dirty="0">
                <a:latin typeface="+mn-lt"/>
              </a:rPr>
              <a:t>The Power of Jesus’ Last Command</a:t>
            </a:r>
          </a:p>
        </p:txBody>
      </p:sp>
      <p:sp>
        <p:nvSpPr>
          <p:cNvPr id="1767428" name="Rectangle 4"/>
          <p:cNvSpPr>
            <a:spLocks noGrp="1" noChangeArrowheads="1"/>
          </p:cNvSpPr>
          <p:nvPr>
            <p:ph type="body" idx="4294967295"/>
          </p:nvPr>
        </p:nvSpPr>
        <p:spPr>
          <a:xfrm>
            <a:off x="238125" y="1471613"/>
            <a:ext cx="6684963" cy="4525962"/>
          </a:xfrm>
        </p:spPr>
        <p:txBody>
          <a:bodyPr/>
          <a:lstStyle/>
          <a:p>
            <a:pPr eaLnBrk="1" hangingPunct="1">
              <a:buFontTx/>
              <a:buNone/>
            </a:pPr>
            <a:r>
              <a:rPr lang="en-US" sz="3600" b="1" dirty="0">
                <a:solidFill>
                  <a:srgbClr val="997934"/>
                </a:solidFill>
                <a:latin typeface="Eras Medium ITC" pitchFamily="34" charset="0"/>
              </a:rPr>
              <a:t>The Great Commission – </a:t>
            </a:r>
          </a:p>
          <a:p>
            <a:pPr eaLnBrk="1" hangingPunct="1">
              <a:buFontTx/>
              <a:buNone/>
            </a:pPr>
            <a:endParaRPr lang="en-US" sz="2800" b="1" dirty="0">
              <a:latin typeface="Eras Medium ITC" pitchFamily="34" charset="0"/>
            </a:endParaRPr>
          </a:p>
          <a:p>
            <a:pPr algn="ctr" eaLnBrk="1" hangingPunct="1">
              <a:spcBef>
                <a:spcPct val="0"/>
              </a:spcBef>
              <a:buFontTx/>
              <a:buNone/>
            </a:pPr>
            <a:r>
              <a:rPr lang="en-US" b="1" i="1" dirty="0">
                <a:solidFill>
                  <a:schemeClr val="bg1"/>
                </a:solidFill>
                <a:latin typeface="Eras Medium ITC" pitchFamily="34" charset="0"/>
              </a:rPr>
              <a:t>“Go into all the world and </a:t>
            </a:r>
          </a:p>
          <a:p>
            <a:pPr algn="ctr" eaLnBrk="1" hangingPunct="1">
              <a:spcBef>
                <a:spcPct val="0"/>
              </a:spcBef>
              <a:buFontTx/>
              <a:buNone/>
            </a:pPr>
            <a:r>
              <a:rPr lang="en-US" b="1" i="1" dirty="0">
                <a:solidFill>
                  <a:srgbClr val="FFFF00"/>
                </a:solidFill>
                <a:latin typeface="Eras Medium ITC" pitchFamily="34" charset="0"/>
              </a:rPr>
              <a:t>preach the gospel</a:t>
            </a:r>
            <a:r>
              <a:rPr lang="en-US" b="1" i="1" dirty="0">
                <a:solidFill>
                  <a:schemeClr val="bg1"/>
                </a:solidFill>
                <a:latin typeface="Eras Medium ITC" pitchFamily="34" charset="0"/>
              </a:rPr>
              <a:t> to all creation. </a:t>
            </a:r>
          </a:p>
          <a:p>
            <a:pPr algn="ctr" eaLnBrk="1" hangingPunct="1">
              <a:spcBef>
                <a:spcPct val="0"/>
              </a:spcBef>
              <a:buFontTx/>
              <a:buNone/>
            </a:pPr>
            <a:r>
              <a:rPr lang="en-US" b="1" i="1" dirty="0">
                <a:solidFill>
                  <a:schemeClr val="bg1"/>
                </a:solidFill>
                <a:latin typeface="Eras Medium ITC" pitchFamily="34" charset="0"/>
              </a:rPr>
              <a:t>He who </a:t>
            </a:r>
            <a:r>
              <a:rPr lang="en-US" i="1" dirty="0">
                <a:solidFill>
                  <a:schemeClr val="bg1"/>
                </a:solidFill>
                <a:effectLst>
                  <a:outerShdw blurRad="38100" dist="38100" dir="2700000" algn="tl">
                    <a:srgbClr val="000000">
                      <a:alpha val="43137"/>
                    </a:srgbClr>
                  </a:outerShdw>
                </a:effectLst>
                <a:latin typeface="Eras Bold ITC" pitchFamily="34" charset="0"/>
              </a:rPr>
              <a:t>believes </a:t>
            </a:r>
            <a:r>
              <a:rPr lang="en-US" i="1" dirty="0">
                <a:solidFill>
                  <a:srgbClr val="FFFF00"/>
                </a:solidFill>
                <a:effectLst>
                  <a:outerShdw blurRad="38100" dist="38100" dir="2700000" algn="tl">
                    <a:srgbClr val="000000">
                      <a:alpha val="43137"/>
                    </a:srgbClr>
                  </a:outerShdw>
                </a:effectLst>
                <a:latin typeface="Eras Bold ITC" pitchFamily="34" charset="0"/>
              </a:rPr>
              <a:t>and</a:t>
            </a:r>
            <a:r>
              <a:rPr lang="en-US" i="1" dirty="0">
                <a:solidFill>
                  <a:schemeClr val="bg1"/>
                </a:solidFill>
                <a:effectLst>
                  <a:outerShdw blurRad="38100" dist="38100" dir="2700000" algn="tl">
                    <a:srgbClr val="000000">
                      <a:alpha val="43137"/>
                    </a:srgbClr>
                  </a:outerShdw>
                </a:effectLst>
                <a:latin typeface="Eras Bold ITC" pitchFamily="34" charset="0"/>
              </a:rPr>
              <a:t> is baptized </a:t>
            </a:r>
            <a:r>
              <a:rPr lang="en-US" i="1" dirty="0">
                <a:solidFill>
                  <a:srgbClr val="FFFF00"/>
                </a:solidFill>
                <a:latin typeface="Eras Bold ITC" pitchFamily="34" charset="0"/>
              </a:rPr>
              <a:t>shall be saved</a:t>
            </a:r>
            <a:r>
              <a:rPr lang="en-US" b="1" i="1" dirty="0">
                <a:solidFill>
                  <a:schemeClr val="bg1"/>
                </a:solidFill>
                <a:latin typeface="Eras Medium ITC" pitchFamily="34" charset="0"/>
              </a:rPr>
              <a:t>; </a:t>
            </a:r>
          </a:p>
          <a:p>
            <a:pPr algn="ctr" eaLnBrk="1" hangingPunct="1">
              <a:spcBef>
                <a:spcPct val="0"/>
              </a:spcBef>
              <a:buFontTx/>
              <a:buNone/>
            </a:pPr>
            <a:r>
              <a:rPr lang="en-US" b="1" i="1" dirty="0">
                <a:solidFill>
                  <a:schemeClr val="bg1"/>
                </a:solidFill>
                <a:latin typeface="Eras Medium ITC" pitchFamily="34" charset="0"/>
              </a:rPr>
              <a:t>but he who has not believed</a:t>
            </a:r>
          </a:p>
          <a:p>
            <a:pPr algn="ctr" eaLnBrk="1" hangingPunct="1">
              <a:spcBef>
                <a:spcPct val="0"/>
              </a:spcBef>
              <a:buFontTx/>
              <a:buNone/>
            </a:pPr>
            <a:r>
              <a:rPr lang="en-US" b="1" i="1" dirty="0">
                <a:solidFill>
                  <a:schemeClr val="bg1"/>
                </a:solidFill>
                <a:latin typeface="Eras Medium ITC" pitchFamily="34" charset="0"/>
              </a:rPr>
              <a:t> shall be condemned.</a:t>
            </a:r>
            <a:endParaRPr lang="en-US" sz="3600" b="1" i="1" dirty="0">
              <a:solidFill>
                <a:schemeClr val="bg1"/>
              </a:solidFill>
              <a:latin typeface="Eras Medium ITC" pitchFamily="34" charset="0"/>
            </a:endParaRPr>
          </a:p>
          <a:p>
            <a:pPr algn="ctr" eaLnBrk="1" hangingPunct="1">
              <a:spcBef>
                <a:spcPct val="0"/>
              </a:spcBef>
              <a:buFontTx/>
              <a:buNone/>
            </a:pPr>
            <a:r>
              <a:rPr lang="en-US" sz="2000" b="1" dirty="0">
                <a:solidFill>
                  <a:schemeClr val="bg1"/>
                </a:solidFill>
                <a:latin typeface="Eras Medium ITC" pitchFamily="34" charset="0"/>
              </a:rPr>
              <a:t>Mark 16:15-16</a:t>
            </a:r>
          </a:p>
        </p:txBody>
      </p:sp>
      <p:pic>
        <p:nvPicPr>
          <p:cNvPr id="213000" name="Picture 5" descr="j0149675[1]"/>
          <p:cNvPicPr>
            <a:picLocks noChangeAspect="1" noChangeArrowheads="1"/>
          </p:cNvPicPr>
          <p:nvPr/>
        </p:nvPicPr>
        <p:blipFill>
          <a:blip r:embed="rId3"/>
          <a:srcRect/>
          <a:stretch>
            <a:fillRect/>
          </a:stretch>
        </p:blipFill>
        <p:spPr bwMode="auto">
          <a:xfrm>
            <a:off x="5654675" y="3286125"/>
            <a:ext cx="3998913" cy="3875088"/>
          </a:xfrm>
          <a:prstGeom prst="rect">
            <a:avLst/>
          </a:prstGeom>
          <a:noFill/>
          <a:ln w="9525">
            <a:noFill/>
            <a:miter lim="800000"/>
            <a:headEnd/>
            <a:tailEnd/>
          </a:ln>
        </p:spPr>
      </p:pic>
      <p:sp>
        <p:nvSpPr>
          <p:cNvPr id="7" name="Rectangle 8"/>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mj-ea"/>
                <a:cs typeface="+mj-cs"/>
              </a:rPr>
              <a:t>What Jesus</a:t>
            </a:r>
            <a:r>
              <a:rPr kumimoji="0" lang="en-US" sz="4000" b="0" i="0" u="none" strike="noStrike" kern="0" cap="none" spc="0" normalizeH="0" noProof="0" dirty="0">
                <a:ln>
                  <a:noFill/>
                </a:ln>
                <a:solidFill>
                  <a:schemeClr val="tx2"/>
                </a:solidFill>
                <a:effectLst/>
                <a:uLnTx/>
                <a:uFillTx/>
                <a:latin typeface="+mj-lt"/>
                <a:ea typeface="+mj-ea"/>
                <a:cs typeface="+mj-cs"/>
              </a:rPr>
              <a:t> Taught</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2514" name="Picture 2" descr="fireCS"/>
          <p:cNvPicPr>
            <a:picLocks noChangeAspect="1" noChangeArrowheads="1"/>
          </p:cNvPicPr>
          <p:nvPr/>
        </p:nvPicPr>
        <p:blipFill>
          <a:blip r:embed="rId3">
            <a:lum bright="54000" contrast="56000"/>
          </a:blip>
          <a:srcRect/>
          <a:stretch>
            <a:fillRect/>
          </a:stretch>
        </p:blipFill>
        <p:spPr bwMode="auto">
          <a:xfrm>
            <a:off x="552450" y="879475"/>
            <a:ext cx="8591550" cy="6272213"/>
          </a:xfrm>
          <a:prstGeom prst="rect">
            <a:avLst/>
          </a:prstGeom>
          <a:noFill/>
          <a:ln w="9525">
            <a:noFill/>
            <a:miter lim="800000"/>
            <a:headEnd/>
            <a:tailEnd/>
          </a:ln>
        </p:spPr>
      </p:pic>
      <p:sp>
        <p:nvSpPr>
          <p:cNvPr id="2112516" name="AutoShape 4"/>
          <p:cNvSpPr>
            <a:spLocks noChangeArrowheads="1"/>
          </p:cNvSpPr>
          <p:nvPr/>
        </p:nvSpPr>
        <p:spPr bwMode="auto">
          <a:xfrm>
            <a:off x="625475" y="3352800"/>
            <a:ext cx="4643438" cy="565150"/>
          </a:xfrm>
          <a:prstGeom prst="roundRect">
            <a:avLst>
              <a:gd name="adj" fmla="val 16667"/>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2112518" name="Rectangle 6"/>
          <p:cNvSpPr>
            <a:spLocks noGrp="1" noChangeArrowheads="1"/>
          </p:cNvSpPr>
          <p:nvPr>
            <p:ph type="body" idx="1"/>
          </p:nvPr>
        </p:nvSpPr>
        <p:spPr>
          <a:xfrm>
            <a:off x="541338" y="1366838"/>
            <a:ext cx="8159750" cy="4154487"/>
          </a:xfrm>
          <a:solidFill>
            <a:srgbClr val="0033CC">
              <a:alpha val="7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60325" indent="-4763">
              <a:buFontTx/>
              <a:buNone/>
            </a:pPr>
            <a:r>
              <a:rPr lang="en-US" i="1" dirty="0">
                <a:solidFill>
                  <a:schemeClr val="bg1"/>
                </a:solidFill>
                <a:effectLst>
                  <a:outerShdw blurRad="38100" dist="38100" dir="2700000" algn="tl">
                    <a:srgbClr val="000000">
                      <a:alpha val="43137"/>
                    </a:srgbClr>
                  </a:outerShdw>
                </a:effectLst>
                <a:latin typeface="Eras Medium ITC" pitchFamily="34" charset="0"/>
              </a:rPr>
              <a:t>“...when the Lord Jesus will be revealed from heaven with His mighty angels in flaming fire, dealing out retribution to those </a:t>
            </a:r>
            <a:r>
              <a:rPr lang="en-US" i="1" dirty="0">
                <a:solidFill>
                  <a:srgbClr val="FFFF00"/>
                </a:solidFill>
                <a:effectLst>
                  <a:outerShdw blurRad="38100" dist="38100" dir="2700000" algn="tl">
                    <a:srgbClr val="000000">
                      <a:alpha val="43137"/>
                    </a:srgbClr>
                  </a:outerShdw>
                </a:effectLst>
                <a:latin typeface="Eras Medium ITC" pitchFamily="34" charset="0"/>
              </a:rPr>
              <a:t>who do not know God </a:t>
            </a:r>
            <a:r>
              <a:rPr lang="en-US" i="1" dirty="0">
                <a:solidFill>
                  <a:schemeClr val="bg1"/>
                </a:solidFill>
                <a:effectLst>
                  <a:outerShdw blurRad="38100" dist="38100" dir="2700000" algn="tl">
                    <a:srgbClr val="000000">
                      <a:alpha val="43137"/>
                    </a:srgbClr>
                  </a:outerShdw>
                </a:effectLst>
                <a:latin typeface="Eras Medium ITC" pitchFamily="34" charset="0"/>
              </a:rPr>
              <a:t>and</a:t>
            </a:r>
            <a:r>
              <a:rPr lang="en-US" i="1" dirty="0">
                <a:solidFill>
                  <a:srgbClr val="FFFF00"/>
                </a:solidFill>
                <a:effectLst>
                  <a:outerShdw blurRad="38100" dist="38100" dir="2700000" algn="tl">
                    <a:srgbClr val="000000">
                      <a:alpha val="43137"/>
                    </a:srgbClr>
                  </a:outerShdw>
                </a:effectLst>
                <a:latin typeface="Eras Medium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to those who </a:t>
            </a:r>
            <a:r>
              <a:rPr lang="en-US" b="1" i="1" dirty="0">
                <a:solidFill>
                  <a:srgbClr val="FFFF00"/>
                </a:solidFill>
                <a:effectLst>
                  <a:outerShdw blurRad="38100" dist="38100" dir="2700000" algn="tl">
                    <a:srgbClr val="000000">
                      <a:alpha val="43137"/>
                    </a:srgbClr>
                  </a:outerShdw>
                </a:effectLst>
                <a:latin typeface="Eras Medium ITC" pitchFamily="34" charset="0"/>
              </a:rPr>
              <a:t>do not obey </a:t>
            </a:r>
            <a:r>
              <a:rPr lang="en-US" i="1" u="sng" dirty="0">
                <a:solidFill>
                  <a:srgbClr val="FFFF00"/>
                </a:solidFill>
                <a:effectLst>
                  <a:outerShdw blurRad="38100" dist="38100" dir="2700000" algn="tl">
                    <a:srgbClr val="000000">
                      <a:alpha val="43137"/>
                    </a:srgbClr>
                  </a:outerShdw>
                </a:effectLst>
                <a:latin typeface="Eras Bold ITC" pitchFamily="34" charset="0"/>
              </a:rPr>
              <a:t>the gospel</a:t>
            </a:r>
            <a:r>
              <a:rPr lang="en-US" dirty="0">
                <a:solidFill>
                  <a:srgbClr val="FFFF00"/>
                </a:solidFill>
                <a:effectLst>
                  <a:outerShdw blurRad="38100" dist="38100" dir="2700000" algn="tl">
                    <a:srgbClr val="000000">
                      <a:alpha val="43137"/>
                    </a:srgbClr>
                  </a:outerShdw>
                </a:effectLst>
                <a:latin typeface="Eras Bold ITC" pitchFamily="34" charset="0"/>
              </a:rPr>
              <a:t> </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our Lord Jesus. These will pay the penalty of eternal destruction, away from the presence of the Lord and from the glory of His power...”  </a:t>
            </a:r>
            <a:r>
              <a:rPr lang="en-US" i="1" dirty="0">
                <a:solidFill>
                  <a:schemeClr val="accent2"/>
                </a:solidFill>
                <a:effectLst>
                  <a:outerShdw blurRad="38100" dist="38100" dir="2700000" algn="tl">
                    <a:srgbClr val="000000">
                      <a:alpha val="43137"/>
                    </a:srgbClr>
                  </a:outerShdw>
                </a:effectLst>
                <a:latin typeface="Eras Medium ITC" pitchFamily="34" charset="0"/>
              </a:rPr>
              <a:t>                </a:t>
            </a:r>
          </a:p>
        </p:txBody>
      </p:sp>
      <p:sp>
        <p:nvSpPr>
          <p:cNvPr id="2112519" name="Rectangle 7"/>
          <p:cNvSpPr>
            <a:spLocks noGrp="1" noChangeArrowheads="1"/>
          </p:cNvSpPr>
          <p:nvPr>
            <p:ph type="title"/>
          </p:nvPr>
        </p:nvSpPr>
        <p:spPr/>
        <p:txBody>
          <a:bodyPr/>
          <a:lstStyle/>
          <a:p>
            <a:r>
              <a:rPr lang="en-US" sz="4000" dirty="0"/>
              <a:t>The Gospel…</a:t>
            </a:r>
            <a:r>
              <a:rPr lang="en-US" sz="4000" dirty="0">
                <a:solidFill>
                  <a:srgbClr val="E0014A"/>
                </a:solidFill>
              </a:rPr>
              <a:t>Must be Obeyed</a:t>
            </a:r>
          </a:p>
        </p:txBody>
      </p:sp>
      <p:sp>
        <p:nvSpPr>
          <p:cNvPr id="2112520" name="Rectangle 8"/>
          <p:cNvSpPr>
            <a:spLocks noChangeArrowheads="1"/>
          </p:cNvSpPr>
          <p:nvPr/>
        </p:nvSpPr>
        <p:spPr bwMode="auto">
          <a:xfrm>
            <a:off x="520700" y="5565775"/>
            <a:ext cx="3319463" cy="420688"/>
          </a:xfrm>
          <a:prstGeom prst="rect">
            <a:avLst/>
          </a:prstGeom>
          <a:noFill/>
          <a:ln w="9525" algn="ctr">
            <a:noFill/>
            <a:miter lim="800000"/>
            <a:headEnd/>
            <a:tailEnd/>
          </a:ln>
          <a:effectLst/>
        </p:spPr>
        <p:txBody>
          <a:bodyPr>
            <a:spAutoFit/>
            <a:flatTx/>
          </a:bodyPr>
          <a:lstStyle/>
          <a:p>
            <a:pPr>
              <a:lnSpc>
                <a:spcPct val="90000"/>
              </a:lnSpc>
              <a:spcBef>
                <a:spcPct val="20000"/>
              </a:spcBef>
              <a:buClr>
                <a:schemeClr val="tx1"/>
              </a:buClr>
            </a:pPr>
            <a:r>
              <a:rPr lang="en-US" sz="2400" b="1" i="0">
                <a:solidFill>
                  <a:srgbClr val="997934"/>
                </a:solidFill>
              </a:rPr>
              <a:t>2 Thessalonians 1:7-9</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dall"/>
          <p:cNvPicPr>
            <a:picLocks noChangeAspect="1" noChangeArrowheads="1"/>
          </p:cNvPicPr>
          <p:nvPr/>
        </p:nvPicPr>
        <p:blipFill>
          <a:blip r:embed="rId3"/>
          <a:srcRect r="40524"/>
          <a:stretch>
            <a:fillRect/>
          </a:stretch>
        </p:blipFill>
        <p:spPr bwMode="auto">
          <a:xfrm>
            <a:off x="-1" y="-122238"/>
            <a:ext cx="9144001" cy="6980238"/>
          </a:xfrm>
          <a:prstGeom prst="rect">
            <a:avLst/>
          </a:prstGeom>
          <a:noFill/>
        </p:spPr>
      </p:pic>
      <p:pic>
        <p:nvPicPr>
          <p:cNvPr id="2365442" name="Picture 2" descr="crucifixion"/>
          <p:cNvPicPr>
            <a:picLocks noChangeAspect="1" noChangeArrowheads="1"/>
          </p:cNvPicPr>
          <p:nvPr/>
        </p:nvPicPr>
        <p:blipFill>
          <a:blip r:embed="rId4"/>
          <a:srcRect/>
          <a:stretch>
            <a:fillRect/>
          </a:stretch>
        </p:blipFill>
        <p:spPr bwMode="auto">
          <a:xfrm>
            <a:off x="1778000" y="1419225"/>
            <a:ext cx="5948363" cy="44608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65443" name="Rectangle 3"/>
          <p:cNvSpPr>
            <a:spLocks noGrp="1" noChangeArrowheads="1"/>
          </p:cNvSpPr>
          <p:nvPr>
            <p:ph type="body" idx="1"/>
          </p:nvPr>
        </p:nvSpPr>
        <p:spPr>
          <a:xfrm>
            <a:off x="-142875" y="153988"/>
            <a:ext cx="8497888" cy="1366837"/>
          </a:xfrm>
        </p:spPr>
        <p:txBody>
          <a:bodyPr/>
          <a:lstStyle/>
          <a:p>
            <a:pPr indent="-1588">
              <a:buFontTx/>
              <a:buNone/>
            </a:pPr>
            <a:r>
              <a:rPr lang="en-US" sz="4800" b="1" dirty="0">
                <a:effectLst>
                  <a:outerShdw blurRad="38100" dist="38100" dir="2700000" algn="tl">
                    <a:srgbClr val="000000">
                      <a:alpha val="43137"/>
                    </a:srgbClr>
                  </a:outerShdw>
                </a:effectLst>
                <a:latin typeface="Eras Medium ITC" pitchFamily="34" charset="0"/>
              </a:rPr>
              <a:t>Have you died with Christ?</a:t>
            </a:r>
          </a:p>
        </p:txBody>
      </p:sp>
      <p:pic>
        <p:nvPicPr>
          <p:cNvPr id="2365475" name="Picture 35" descr="baptism"/>
          <p:cNvPicPr>
            <a:picLocks noChangeAspect="1" noChangeArrowheads="1"/>
          </p:cNvPicPr>
          <p:nvPr/>
        </p:nvPicPr>
        <p:blipFill>
          <a:blip r:embed="rId5"/>
          <a:srcRect/>
          <a:stretch>
            <a:fillRect/>
          </a:stretch>
        </p:blipFill>
        <p:spPr bwMode="auto">
          <a:xfrm>
            <a:off x="2068513" y="4565650"/>
            <a:ext cx="2646362" cy="20256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65476" name="Picture 36" descr="CHRISTONCROSS"/>
          <p:cNvPicPr>
            <a:picLocks noChangeAspect="1" noChangeArrowheads="1"/>
          </p:cNvPicPr>
          <p:nvPr/>
        </p:nvPicPr>
        <p:blipFill>
          <a:blip r:embed="rId6" cstate="print">
            <a:lum contrast="40000"/>
          </a:blip>
          <a:srcRect/>
          <a:stretch>
            <a:fillRect/>
          </a:stretch>
        </p:blipFill>
        <p:spPr bwMode="auto">
          <a:xfrm>
            <a:off x="6696075" y="4165600"/>
            <a:ext cx="2151063" cy="14049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7" name="Picture 2"/>
          <p:cNvPicPr>
            <a:picLocks noChangeAspect="1" noChangeArrowheads="1"/>
          </p:cNvPicPr>
          <p:nvPr/>
        </p:nvPicPr>
        <p:blipFill>
          <a:blip r:embed="rId7"/>
          <a:srcRect/>
          <a:stretch>
            <a:fillRect/>
          </a:stretch>
        </p:blipFill>
        <p:spPr bwMode="auto">
          <a:xfrm>
            <a:off x="825142" y="2894370"/>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3970318"/>
          </a:xfrm>
          <a:prstGeom prst="rect">
            <a:avLst/>
          </a:prstGeom>
          <a:noFill/>
        </p:spPr>
        <p:txBody>
          <a:bodyPr wrap="square" rtlCol="0">
            <a:spAutoFit/>
          </a:bodyPr>
          <a:lstStyle/>
          <a:p>
            <a:r>
              <a:rPr lang="en-US" sz="3600" b="1" i="0" dirty="0"/>
              <a:t>University church of Christ</a:t>
            </a:r>
          </a:p>
          <a:p>
            <a:r>
              <a:rPr lang="en-US" sz="3600" b="1" i="0" dirty="0"/>
              <a:t>449 North Gay Street</a:t>
            </a:r>
          </a:p>
          <a:p>
            <a:r>
              <a:rPr lang="en-US" sz="3600" b="1" i="0" dirty="0"/>
              <a:t>Auburn, AL 36830</a:t>
            </a:r>
          </a:p>
          <a:p>
            <a:endParaRPr lang="en-US" sz="3600" b="1" i="0" dirty="0"/>
          </a:p>
          <a:p>
            <a:r>
              <a:rPr lang="en-US" sz="3600" b="1" i="0" dirty="0"/>
              <a:t>http://www.auchurch.com</a:t>
            </a:r>
          </a:p>
          <a:p>
            <a:endParaRPr lang="en-US" sz="3600" b="1" i="0" dirty="0"/>
          </a:p>
          <a:p>
            <a:r>
              <a:rPr lang="en-US" sz="3600" b="1" i="0" dirty="0"/>
              <a:t>Evangelists:</a:t>
            </a:r>
          </a:p>
        </p:txBody>
      </p:sp>
      <p:sp>
        <p:nvSpPr>
          <p:cNvPr id="116" name="TextBox 115"/>
          <p:cNvSpPr txBox="1"/>
          <p:nvPr/>
        </p:nvSpPr>
        <p:spPr>
          <a:xfrm>
            <a:off x="0" y="4180344"/>
            <a:ext cx="4586990" cy="2677656"/>
          </a:xfrm>
          <a:prstGeom prst="rect">
            <a:avLst/>
          </a:prstGeom>
          <a:noFill/>
        </p:spPr>
        <p:txBody>
          <a:bodyPr wrap="square" rtlCol="0">
            <a:spAutoFit/>
          </a:bodyPr>
          <a:lstStyle/>
          <a:p>
            <a:r>
              <a:rPr lang="en-US" sz="2800" b="1" i="0" dirty="0"/>
              <a:t>Ryan Hasty </a:t>
            </a:r>
          </a:p>
          <a:p>
            <a:endParaRPr lang="en-US" sz="2800" b="1" i="0" dirty="0"/>
          </a:p>
          <a:p>
            <a:r>
              <a:rPr lang="en-US" sz="2800" b="1" i="0" dirty="0"/>
              <a:t>ryan.h.hasty@gmail.com</a:t>
            </a:r>
          </a:p>
          <a:p>
            <a:endParaRPr lang="en-US" sz="2800" b="1" i="0" dirty="0"/>
          </a:p>
          <a:p>
            <a:r>
              <a:rPr lang="en-US" sz="2800" b="1" i="0" dirty="0"/>
              <a:t>205-249-9041</a:t>
            </a:r>
          </a:p>
          <a:p>
            <a:endParaRPr lang="en-US" sz="2800" i="0" dirty="0"/>
          </a:p>
        </p:txBody>
      </p:sp>
      <p:sp>
        <p:nvSpPr>
          <p:cNvPr id="117" name="TextBox 116"/>
          <p:cNvSpPr txBox="1"/>
          <p:nvPr/>
        </p:nvSpPr>
        <p:spPr>
          <a:xfrm>
            <a:off x="4557010" y="4161527"/>
            <a:ext cx="4586990" cy="2246769"/>
          </a:xfrm>
          <a:prstGeom prst="rect">
            <a:avLst/>
          </a:prstGeom>
          <a:noFill/>
        </p:spPr>
        <p:txBody>
          <a:bodyPr wrap="square" rtlCol="0">
            <a:spAutoFit/>
          </a:bodyPr>
          <a:lstStyle/>
          <a:p>
            <a:r>
              <a:rPr lang="en-US" sz="2800" b="1" i="0" dirty="0"/>
              <a:t>Larry Rouse</a:t>
            </a:r>
          </a:p>
          <a:p>
            <a:endParaRPr lang="en-US" sz="2800" b="1" i="0" dirty="0"/>
          </a:p>
          <a:p>
            <a:r>
              <a:rPr lang="en-US" sz="2800" b="1" i="0" dirty="0"/>
              <a:t>larryrouse@aubeacon.com</a:t>
            </a:r>
          </a:p>
          <a:p>
            <a:endParaRPr lang="en-US" sz="2800" b="1" i="0" dirty="0"/>
          </a:p>
          <a:p>
            <a:r>
              <a:rPr lang="en-US" sz="2800" b="1" i="0" dirty="0"/>
              <a:t>334-734-2133</a:t>
            </a:r>
          </a:p>
        </p:txBody>
      </p:sp>
    </p:spTree>
    <p:extLst>
      <p:ext uri="{BB962C8B-B14F-4D97-AF65-F5344CB8AC3E}">
        <p14:creationId xmlns:p14="http://schemas.microsoft.com/office/powerpoint/2010/main" val="376873823"/>
      </p:ext>
    </p:extLst>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168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a:srcRect l="23755" r="40524"/>
          <a:stretch>
            <a:fillRect/>
          </a:stretch>
        </p:blipFill>
        <p:spPr bwMode="auto">
          <a:xfrm>
            <a:off x="0" y="-122238"/>
            <a:ext cx="9144001" cy="6980238"/>
          </a:xfrm>
          <a:prstGeom prst="rect">
            <a:avLst/>
          </a:prstGeom>
          <a:noFill/>
        </p:spPr>
      </p:pic>
      <p:sp>
        <p:nvSpPr>
          <p:cNvPr id="3094212" name="Oval 708"/>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endParaRPr lang="en-US" sz="3600" i="0">
              <a:solidFill>
                <a:schemeClr val="bg1"/>
              </a:solidFill>
              <a:effectLst>
                <a:outerShdw blurRad="38100" dist="38100" dir="2700000" algn="tl">
                  <a:srgbClr val="000000"/>
                </a:outerShdw>
              </a:effectLst>
              <a:latin typeface="Eras Bold ITC" pitchFamily="34" charset="0"/>
              <a:cs typeface="+mn-cs"/>
            </a:endParaRPr>
          </a:p>
        </p:txBody>
      </p:sp>
      <p:sp>
        <p:nvSpPr>
          <p:cNvPr id="3094106" name="Line 602"/>
          <p:cNvSpPr>
            <a:spLocks noChangeShapeType="1"/>
          </p:cNvSpPr>
          <p:nvPr/>
        </p:nvSpPr>
        <p:spPr bwMode="auto">
          <a:xfrm>
            <a:off x="4505325" y="3853538"/>
            <a:ext cx="0" cy="892175"/>
          </a:xfrm>
          <a:prstGeom prst="line">
            <a:avLst/>
          </a:prstGeom>
          <a:noFill/>
          <a:ln w="57150">
            <a:solidFill>
              <a:schemeClr val="tx1"/>
            </a:solidFill>
            <a:round/>
            <a:headEnd/>
            <a:tailEnd/>
          </a:ln>
        </p:spPr>
        <p:txBody>
          <a:bodyPr wrap="none" anchor="ctr"/>
          <a:lstStyle/>
          <a:p>
            <a:endParaRPr lang="en-US"/>
          </a:p>
        </p:txBody>
      </p:sp>
      <p:sp>
        <p:nvSpPr>
          <p:cNvPr id="221188" name="Rectangle 3"/>
          <p:cNvSpPr>
            <a:spLocks noChangeArrowheads="1"/>
          </p:cNvSpPr>
          <p:nvPr/>
        </p:nvSpPr>
        <p:spPr bwMode="auto">
          <a:xfrm>
            <a:off x="0" y="4415513"/>
            <a:ext cx="1430338"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CREATION</a:t>
            </a:r>
            <a:endParaRPr lang="en-US" sz="1200" i="0">
              <a:latin typeface="Arial Black" pitchFamily="34" charset="0"/>
            </a:endParaRPr>
          </a:p>
        </p:txBody>
      </p:sp>
      <p:sp>
        <p:nvSpPr>
          <p:cNvPr id="221189" name="Oval 596"/>
          <p:cNvSpPr>
            <a:spLocks noChangeArrowheads="1"/>
          </p:cNvSpPr>
          <p:nvPr/>
        </p:nvSpPr>
        <p:spPr bwMode="auto">
          <a:xfrm>
            <a:off x="407988" y="3788451"/>
            <a:ext cx="571500" cy="571500"/>
          </a:xfrm>
          <a:prstGeom prst="ellipse">
            <a:avLst/>
          </a:prstGeom>
          <a:solidFill>
            <a:schemeClr val="tx1"/>
          </a:solidFill>
          <a:ln w="9525" algn="ctr">
            <a:noFill/>
            <a:round/>
            <a:headEnd/>
            <a:tailEnd/>
          </a:ln>
        </p:spPr>
        <p:txBody>
          <a:bodyPr wrap="none" anchor="ctr"/>
          <a:lstStyle/>
          <a:p>
            <a:pPr algn="ctr"/>
            <a:endParaRPr lang="en-US"/>
          </a:p>
        </p:txBody>
      </p:sp>
      <p:sp>
        <p:nvSpPr>
          <p:cNvPr id="3094103" name="AutoShape 599"/>
          <p:cNvSpPr>
            <a:spLocks noChangeArrowheads="1"/>
          </p:cNvSpPr>
          <p:nvPr/>
        </p:nvSpPr>
        <p:spPr bwMode="auto">
          <a:xfrm>
            <a:off x="619125" y="3836076"/>
            <a:ext cx="3902075" cy="506412"/>
          </a:xfrm>
          <a:prstGeom prst="rightArrow">
            <a:avLst>
              <a:gd name="adj1" fmla="val 49843"/>
              <a:gd name="adj2" fmla="val 76162"/>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PATRIARCHAL</a:t>
            </a:r>
          </a:p>
        </p:txBody>
      </p:sp>
      <p:sp>
        <p:nvSpPr>
          <p:cNvPr id="3094104" name="AutoShape 600"/>
          <p:cNvSpPr>
            <a:spLocks noChangeArrowheads="1"/>
          </p:cNvSpPr>
          <p:nvPr/>
        </p:nvSpPr>
        <p:spPr bwMode="auto">
          <a:xfrm>
            <a:off x="4527550" y="3842426"/>
            <a:ext cx="3902075" cy="506412"/>
          </a:xfrm>
          <a:prstGeom prst="rightArrow">
            <a:avLst>
              <a:gd name="adj1" fmla="val 49843"/>
              <a:gd name="adj2" fmla="val 76162"/>
            </a:avLst>
          </a:prstGeom>
          <a:gradFill rotWithShape="1">
            <a:gsLst>
              <a:gs pos="0">
                <a:srgbClr val="FF0000"/>
              </a:gs>
              <a:gs pos="100000">
                <a:srgbClr val="FFFFFF"/>
              </a:gs>
            </a:gsLst>
            <a:lin ang="0" scaled="1"/>
          </a:gradFill>
          <a:ln w="9525" algn="ctr">
            <a:solidFill>
              <a:schemeClr val="tx1"/>
            </a:solidFill>
            <a:miter lim="800000"/>
            <a:headEnd/>
            <a:tailEnd/>
          </a:ln>
        </p:spPr>
        <p:txBody>
          <a:bodyPr wrap="none" anchor="ctr"/>
          <a:lstStyle/>
          <a:p>
            <a:pPr algn="ctr"/>
            <a:r>
              <a:rPr lang="en-US" sz="1600" i="0">
                <a:latin typeface="Arial Black" pitchFamily="34" charset="0"/>
              </a:rPr>
              <a:t>CHRISTIAN</a:t>
            </a:r>
          </a:p>
        </p:txBody>
      </p:sp>
      <p:pic>
        <p:nvPicPr>
          <p:cNvPr id="221192" name="Picture 601" descr="50276"/>
          <p:cNvPicPr>
            <a:picLocks noChangeAspect="1" noChangeArrowheads="1"/>
          </p:cNvPicPr>
          <p:nvPr/>
        </p:nvPicPr>
        <p:blipFill>
          <a:blip r:embed="rId4"/>
          <a:srcRect/>
          <a:stretch>
            <a:fillRect/>
          </a:stretch>
        </p:blipFill>
        <p:spPr bwMode="auto">
          <a:xfrm>
            <a:off x="1537153" y="144914"/>
            <a:ext cx="5930900" cy="3435350"/>
          </a:xfrm>
          <a:prstGeom prst="rect">
            <a:avLst/>
          </a:prstGeom>
          <a:noFill/>
          <a:ln w="9525">
            <a:noFill/>
            <a:miter lim="800000"/>
            <a:headEnd/>
            <a:tailEnd/>
          </a:ln>
        </p:spPr>
      </p:pic>
      <p:sp>
        <p:nvSpPr>
          <p:cNvPr id="3094107" name="Line 603"/>
          <p:cNvSpPr>
            <a:spLocks noChangeShapeType="1"/>
          </p:cNvSpPr>
          <p:nvPr/>
        </p:nvSpPr>
        <p:spPr bwMode="auto">
          <a:xfrm>
            <a:off x="8429625" y="3855126"/>
            <a:ext cx="0" cy="471487"/>
          </a:xfrm>
          <a:prstGeom prst="line">
            <a:avLst/>
          </a:prstGeom>
          <a:noFill/>
          <a:ln w="57150">
            <a:solidFill>
              <a:schemeClr val="tx1"/>
            </a:solidFill>
            <a:round/>
            <a:headEnd/>
            <a:tailEnd/>
          </a:ln>
        </p:spPr>
        <p:txBody>
          <a:bodyPr wrap="none" anchor="ctr"/>
          <a:lstStyle/>
          <a:p>
            <a:endParaRPr lang="en-US"/>
          </a:p>
        </p:txBody>
      </p:sp>
      <p:sp>
        <p:nvSpPr>
          <p:cNvPr id="3094108" name="AutoShape 604"/>
          <p:cNvSpPr>
            <a:spLocks noChangeArrowheads="1"/>
          </p:cNvSpPr>
          <p:nvPr/>
        </p:nvSpPr>
        <p:spPr bwMode="auto">
          <a:xfrm>
            <a:off x="2173288" y="4234538"/>
            <a:ext cx="2349500" cy="571500"/>
          </a:xfrm>
          <a:prstGeom prst="rightArrow">
            <a:avLst>
              <a:gd name="adj1" fmla="val 43574"/>
              <a:gd name="adj2" fmla="val 68480"/>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MOSAIC</a:t>
            </a:r>
          </a:p>
        </p:txBody>
      </p:sp>
      <p:sp>
        <p:nvSpPr>
          <p:cNvPr id="3094109" name="AutoShape 605"/>
          <p:cNvSpPr>
            <a:spLocks noChangeArrowheads="1"/>
          </p:cNvSpPr>
          <p:nvPr/>
        </p:nvSpPr>
        <p:spPr bwMode="auto">
          <a:xfrm flipV="1">
            <a:off x="4184650" y="4950501"/>
            <a:ext cx="4403725" cy="1504950"/>
          </a:xfrm>
          <a:custGeom>
            <a:avLst/>
            <a:gdLst>
              <a:gd name="G0" fmla="+- 0 0 0"/>
              <a:gd name="G1" fmla="+- 11559980 0 0"/>
              <a:gd name="G2" fmla="+- 0 0 11559980"/>
              <a:gd name="G3" fmla="+- 10800 0 0"/>
              <a:gd name="G4" fmla="+- 0 0 0"/>
              <a:gd name="T0" fmla="*/ 360 256 1"/>
              <a:gd name="T1" fmla="*/ 0 256 1"/>
              <a:gd name="G5" fmla="+- G2 T0 T1"/>
              <a:gd name="G6" fmla="?: G2 G2 G5"/>
              <a:gd name="G7" fmla="+- 0 0 G6"/>
              <a:gd name="G8" fmla="+- 7978 0 0"/>
              <a:gd name="G9" fmla="+- 0 0 115599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559980"/>
              <a:gd name="G36" fmla="sin G34 11559980"/>
              <a:gd name="G37" fmla="+/ 115599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459 w 21600"/>
              <a:gd name="T5" fmla="*/ 5 h 21600"/>
              <a:gd name="T6" fmla="*/ 1429 w 21600"/>
              <a:gd name="T7" fmla="*/ 11390 h 21600"/>
              <a:gd name="T8" fmla="*/ 10548 w 21600"/>
              <a:gd name="T9" fmla="*/ 2825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cubicBezTo>
                  <a:pt x="2821" y="10967"/>
                  <a:pt x="2827" y="11134"/>
                  <a:pt x="2837" y="11302"/>
                </a:cubicBezTo>
                <a:lnTo>
                  <a:pt x="21" y="11479"/>
                </a:lnTo>
                <a:cubicBezTo>
                  <a:pt x="7" y="11253"/>
                  <a:pt x="0" y="11026"/>
                  <a:pt x="0" y="10800"/>
                </a:cubicBezTo>
                <a:cubicBezTo>
                  <a:pt x="0" y="4835"/>
                  <a:pt x="4835" y="0"/>
                  <a:pt x="10800" y="0"/>
                </a:cubicBezTo>
                <a:cubicBezTo>
                  <a:pt x="16764" y="-1"/>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094110" name="AutoShape 606"/>
          <p:cNvSpPr>
            <a:spLocks noChangeArrowheads="1"/>
          </p:cNvSpPr>
          <p:nvPr/>
        </p:nvSpPr>
        <p:spPr bwMode="auto">
          <a:xfrm flipH="1" flipV="1">
            <a:off x="636588" y="4807626"/>
            <a:ext cx="4095750" cy="1646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978 0 0"/>
              <a:gd name="G9" fmla="+- 0 0 -117964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799 w 21600"/>
              <a:gd name="T5" fmla="*/ 0 h 21600"/>
              <a:gd name="T6" fmla="*/ 1411 w 21600"/>
              <a:gd name="T7" fmla="*/ 10800 h 21600"/>
              <a:gd name="T8" fmla="*/ 10799 w 21600"/>
              <a:gd name="T9" fmla="*/ 2822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lnTo>
                  <a:pt x="0" y="10800"/>
                </a:lnTo>
                <a:cubicBezTo>
                  <a:pt x="0" y="4835"/>
                  <a:pt x="4835" y="0"/>
                  <a:pt x="10800" y="0"/>
                </a:cubicBezTo>
                <a:cubicBezTo>
                  <a:pt x="16764" y="0"/>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grpSp>
        <p:nvGrpSpPr>
          <p:cNvPr id="2" name="Group 607"/>
          <p:cNvGrpSpPr>
            <a:grpSpLocks/>
          </p:cNvGrpSpPr>
          <p:nvPr/>
        </p:nvGrpSpPr>
        <p:grpSpPr bwMode="auto">
          <a:xfrm>
            <a:off x="6210300" y="4706026"/>
            <a:ext cx="774700" cy="909637"/>
            <a:chOff x="1528" y="1535"/>
            <a:chExt cx="488" cy="573"/>
          </a:xfrm>
        </p:grpSpPr>
        <p:sp>
          <p:nvSpPr>
            <p:cNvPr id="221207" name="Rectangle 608"/>
            <p:cNvSpPr>
              <a:spLocks noChangeArrowheads="1"/>
            </p:cNvSpPr>
            <p:nvPr/>
          </p:nvSpPr>
          <p:spPr bwMode="auto">
            <a:xfrm>
              <a:off x="1528" y="1535"/>
              <a:ext cx="488" cy="573"/>
            </a:xfrm>
            <a:prstGeom prst="rect">
              <a:avLst/>
            </a:prstGeom>
            <a:solidFill>
              <a:srgbClr val="000000"/>
            </a:solidFill>
            <a:ln w="9525">
              <a:noFill/>
              <a:miter lim="800000"/>
              <a:headEnd/>
              <a:tailEnd/>
            </a:ln>
          </p:spPr>
          <p:txBody>
            <a:bodyPr/>
            <a:lstStyle/>
            <a:p>
              <a:pPr algn="ctr"/>
              <a:endParaRPr lang="en-US"/>
            </a:p>
          </p:txBody>
        </p:sp>
        <p:sp>
          <p:nvSpPr>
            <p:cNvPr id="221208" name="Rectangle 609"/>
            <p:cNvSpPr>
              <a:spLocks noChangeArrowheads="1"/>
            </p:cNvSpPr>
            <p:nvPr/>
          </p:nvSpPr>
          <p:spPr bwMode="auto">
            <a:xfrm>
              <a:off x="1528" y="1535"/>
              <a:ext cx="488" cy="573"/>
            </a:xfrm>
            <a:prstGeom prst="rect">
              <a:avLst/>
            </a:prstGeom>
            <a:noFill/>
            <a:ln w="0">
              <a:solidFill>
                <a:srgbClr val="000000"/>
              </a:solidFill>
              <a:miter lim="800000"/>
              <a:headEnd/>
              <a:tailEnd/>
            </a:ln>
          </p:spPr>
          <p:txBody>
            <a:bodyPr/>
            <a:lstStyle/>
            <a:p>
              <a:pPr algn="ctr"/>
              <a:endParaRPr lang="en-US"/>
            </a:p>
          </p:txBody>
        </p:sp>
        <p:sp>
          <p:nvSpPr>
            <p:cNvPr id="221209" name="Freeform 610"/>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close/>
                </a:path>
              </a:pathLst>
            </a:custGeom>
            <a:solidFill>
              <a:srgbClr val="704F1E"/>
            </a:solidFill>
            <a:ln w="9525">
              <a:noFill/>
              <a:round/>
              <a:headEnd/>
              <a:tailEnd/>
            </a:ln>
          </p:spPr>
          <p:txBody>
            <a:bodyPr/>
            <a:lstStyle/>
            <a:p>
              <a:pPr algn="ctr"/>
              <a:endParaRPr lang="en-US"/>
            </a:p>
          </p:txBody>
        </p:sp>
        <p:sp>
          <p:nvSpPr>
            <p:cNvPr id="221210" name="Freeform 611"/>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path>
              </a:pathLst>
            </a:custGeom>
            <a:noFill/>
            <a:ln w="0">
              <a:solidFill>
                <a:srgbClr val="000000"/>
              </a:solidFill>
              <a:round/>
              <a:headEnd/>
              <a:tailEnd/>
            </a:ln>
          </p:spPr>
          <p:txBody>
            <a:bodyPr/>
            <a:lstStyle/>
            <a:p>
              <a:pPr algn="ctr"/>
              <a:endParaRPr lang="en-US"/>
            </a:p>
          </p:txBody>
        </p:sp>
        <p:sp>
          <p:nvSpPr>
            <p:cNvPr id="221211" name="Freeform 612"/>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close/>
                </a:path>
              </a:pathLst>
            </a:custGeom>
            <a:solidFill>
              <a:srgbClr val="E0A07F"/>
            </a:solidFill>
            <a:ln w="9525">
              <a:noFill/>
              <a:round/>
              <a:headEnd/>
              <a:tailEnd/>
            </a:ln>
          </p:spPr>
          <p:txBody>
            <a:bodyPr/>
            <a:lstStyle/>
            <a:p>
              <a:pPr algn="ctr"/>
              <a:endParaRPr lang="en-US"/>
            </a:p>
          </p:txBody>
        </p:sp>
        <p:sp>
          <p:nvSpPr>
            <p:cNvPr id="221212" name="Freeform 613"/>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path>
              </a:pathLst>
            </a:custGeom>
            <a:noFill/>
            <a:ln w="0">
              <a:solidFill>
                <a:srgbClr val="000000"/>
              </a:solidFill>
              <a:round/>
              <a:headEnd/>
              <a:tailEnd/>
            </a:ln>
          </p:spPr>
          <p:txBody>
            <a:bodyPr/>
            <a:lstStyle/>
            <a:p>
              <a:pPr algn="ctr"/>
              <a:endParaRPr lang="en-US"/>
            </a:p>
          </p:txBody>
        </p:sp>
        <p:sp>
          <p:nvSpPr>
            <p:cNvPr id="221213" name="Freeform 614"/>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close/>
                </a:path>
              </a:pathLst>
            </a:custGeom>
            <a:solidFill>
              <a:srgbClr val="525252"/>
            </a:solidFill>
            <a:ln w="9525">
              <a:noFill/>
              <a:round/>
              <a:headEnd/>
              <a:tailEnd/>
            </a:ln>
          </p:spPr>
          <p:txBody>
            <a:bodyPr/>
            <a:lstStyle/>
            <a:p>
              <a:pPr algn="ctr"/>
              <a:endParaRPr lang="en-US"/>
            </a:p>
          </p:txBody>
        </p:sp>
        <p:sp>
          <p:nvSpPr>
            <p:cNvPr id="221214" name="Freeform 615"/>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path>
              </a:pathLst>
            </a:custGeom>
            <a:noFill/>
            <a:ln w="0">
              <a:solidFill>
                <a:srgbClr val="000000"/>
              </a:solidFill>
              <a:round/>
              <a:headEnd/>
              <a:tailEnd/>
            </a:ln>
          </p:spPr>
          <p:txBody>
            <a:bodyPr/>
            <a:lstStyle/>
            <a:p>
              <a:pPr algn="ctr"/>
              <a:endParaRPr lang="en-US"/>
            </a:p>
          </p:txBody>
        </p:sp>
        <p:sp>
          <p:nvSpPr>
            <p:cNvPr id="221215" name="Freeform 616"/>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close/>
                </a:path>
              </a:pathLst>
            </a:custGeom>
            <a:solidFill>
              <a:srgbClr val="FFE0BF"/>
            </a:solidFill>
            <a:ln w="9525">
              <a:noFill/>
              <a:round/>
              <a:headEnd/>
              <a:tailEnd/>
            </a:ln>
          </p:spPr>
          <p:txBody>
            <a:bodyPr/>
            <a:lstStyle/>
            <a:p>
              <a:pPr algn="ctr"/>
              <a:endParaRPr lang="en-US"/>
            </a:p>
          </p:txBody>
        </p:sp>
        <p:sp>
          <p:nvSpPr>
            <p:cNvPr id="221216" name="Freeform 617"/>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path>
              </a:pathLst>
            </a:custGeom>
            <a:noFill/>
            <a:ln w="0">
              <a:solidFill>
                <a:srgbClr val="000000"/>
              </a:solidFill>
              <a:round/>
              <a:headEnd/>
              <a:tailEnd/>
            </a:ln>
          </p:spPr>
          <p:txBody>
            <a:bodyPr/>
            <a:lstStyle/>
            <a:p>
              <a:pPr algn="ctr"/>
              <a:endParaRPr lang="en-US"/>
            </a:p>
          </p:txBody>
        </p:sp>
        <p:sp>
          <p:nvSpPr>
            <p:cNvPr id="221217" name="Freeform 618"/>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close/>
                </a:path>
              </a:pathLst>
            </a:custGeom>
            <a:solidFill>
              <a:srgbClr val="E0A07F"/>
            </a:solidFill>
            <a:ln w="9525">
              <a:noFill/>
              <a:round/>
              <a:headEnd/>
              <a:tailEnd/>
            </a:ln>
          </p:spPr>
          <p:txBody>
            <a:bodyPr/>
            <a:lstStyle/>
            <a:p>
              <a:pPr algn="ctr"/>
              <a:endParaRPr lang="en-US"/>
            </a:p>
          </p:txBody>
        </p:sp>
        <p:sp>
          <p:nvSpPr>
            <p:cNvPr id="221218" name="Freeform 619"/>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path>
              </a:pathLst>
            </a:custGeom>
            <a:noFill/>
            <a:ln w="0">
              <a:solidFill>
                <a:srgbClr val="000000"/>
              </a:solidFill>
              <a:round/>
              <a:headEnd/>
              <a:tailEnd/>
            </a:ln>
          </p:spPr>
          <p:txBody>
            <a:bodyPr/>
            <a:lstStyle/>
            <a:p>
              <a:pPr algn="ctr"/>
              <a:endParaRPr lang="en-US"/>
            </a:p>
          </p:txBody>
        </p:sp>
        <p:sp>
          <p:nvSpPr>
            <p:cNvPr id="221219" name="Freeform 620"/>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close/>
                </a:path>
              </a:pathLst>
            </a:custGeom>
            <a:solidFill>
              <a:srgbClr val="FFFFFF"/>
            </a:solidFill>
            <a:ln w="9525">
              <a:noFill/>
              <a:round/>
              <a:headEnd/>
              <a:tailEnd/>
            </a:ln>
          </p:spPr>
          <p:txBody>
            <a:bodyPr/>
            <a:lstStyle/>
            <a:p>
              <a:pPr algn="ctr"/>
              <a:endParaRPr lang="en-US"/>
            </a:p>
          </p:txBody>
        </p:sp>
        <p:sp>
          <p:nvSpPr>
            <p:cNvPr id="221220" name="Freeform 621"/>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path>
              </a:pathLst>
            </a:custGeom>
            <a:noFill/>
            <a:ln w="0">
              <a:solidFill>
                <a:srgbClr val="000000"/>
              </a:solidFill>
              <a:round/>
              <a:headEnd/>
              <a:tailEnd/>
            </a:ln>
          </p:spPr>
          <p:txBody>
            <a:bodyPr/>
            <a:lstStyle/>
            <a:p>
              <a:pPr algn="ctr"/>
              <a:endParaRPr lang="en-US"/>
            </a:p>
          </p:txBody>
        </p:sp>
        <p:sp>
          <p:nvSpPr>
            <p:cNvPr id="221221" name="Freeform 622"/>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close/>
                </a:path>
              </a:pathLst>
            </a:custGeom>
            <a:solidFill>
              <a:srgbClr val="FFFFFF"/>
            </a:solidFill>
            <a:ln w="9525">
              <a:noFill/>
              <a:round/>
              <a:headEnd/>
              <a:tailEnd/>
            </a:ln>
          </p:spPr>
          <p:txBody>
            <a:bodyPr/>
            <a:lstStyle/>
            <a:p>
              <a:pPr algn="ctr"/>
              <a:endParaRPr lang="en-US"/>
            </a:p>
          </p:txBody>
        </p:sp>
        <p:sp>
          <p:nvSpPr>
            <p:cNvPr id="221222" name="Freeform 623"/>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path>
              </a:pathLst>
            </a:custGeom>
            <a:noFill/>
            <a:ln w="0">
              <a:solidFill>
                <a:srgbClr val="000000"/>
              </a:solidFill>
              <a:round/>
              <a:headEnd/>
              <a:tailEnd/>
            </a:ln>
          </p:spPr>
          <p:txBody>
            <a:bodyPr/>
            <a:lstStyle/>
            <a:p>
              <a:pPr algn="ctr"/>
              <a:endParaRPr lang="en-US"/>
            </a:p>
          </p:txBody>
        </p:sp>
        <p:sp>
          <p:nvSpPr>
            <p:cNvPr id="221223" name="Freeform 624"/>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close/>
                </a:path>
              </a:pathLst>
            </a:custGeom>
            <a:solidFill>
              <a:srgbClr val="FFFFFF"/>
            </a:solidFill>
            <a:ln w="9525">
              <a:noFill/>
              <a:round/>
              <a:headEnd/>
              <a:tailEnd/>
            </a:ln>
          </p:spPr>
          <p:txBody>
            <a:bodyPr/>
            <a:lstStyle/>
            <a:p>
              <a:pPr algn="ctr"/>
              <a:endParaRPr lang="en-US"/>
            </a:p>
          </p:txBody>
        </p:sp>
        <p:sp>
          <p:nvSpPr>
            <p:cNvPr id="221224" name="Freeform 625"/>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path>
              </a:pathLst>
            </a:custGeom>
            <a:noFill/>
            <a:ln w="0">
              <a:solidFill>
                <a:srgbClr val="000000"/>
              </a:solidFill>
              <a:round/>
              <a:headEnd/>
              <a:tailEnd/>
            </a:ln>
          </p:spPr>
          <p:txBody>
            <a:bodyPr/>
            <a:lstStyle/>
            <a:p>
              <a:pPr algn="ctr"/>
              <a:endParaRPr lang="en-US"/>
            </a:p>
          </p:txBody>
        </p:sp>
        <p:sp>
          <p:nvSpPr>
            <p:cNvPr id="221225" name="Freeform 626"/>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close/>
                </a:path>
              </a:pathLst>
            </a:custGeom>
            <a:solidFill>
              <a:srgbClr val="FFE0BF"/>
            </a:solidFill>
            <a:ln w="9525">
              <a:noFill/>
              <a:round/>
              <a:headEnd/>
              <a:tailEnd/>
            </a:ln>
          </p:spPr>
          <p:txBody>
            <a:bodyPr/>
            <a:lstStyle/>
            <a:p>
              <a:pPr algn="ctr"/>
              <a:endParaRPr lang="en-US"/>
            </a:p>
          </p:txBody>
        </p:sp>
        <p:sp>
          <p:nvSpPr>
            <p:cNvPr id="221226" name="Freeform 627"/>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path>
              </a:pathLst>
            </a:custGeom>
            <a:noFill/>
            <a:ln w="0">
              <a:solidFill>
                <a:srgbClr val="000000"/>
              </a:solidFill>
              <a:round/>
              <a:headEnd/>
              <a:tailEnd/>
            </a:ln>
          </p:spPr>
          <p:txBody>
            <a:bodyPr/>
            <a:lstStyle/>
            <a:p>
              <a:pPr algn="ctr"/>
              <a:endParaRPr lang="en-US"/>
            </a:p>
          </p:txBody>
        </p:sp>
        <p:sp>
          <p:nvSpPr>
            <p:cNvPr id="221227" name="Freeform 628"/>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close/>
                </a:path>
              </a:pathLst>
            </a:custGeom>
            <a:solidFill>
              <a:srgbClr val="E0E0E0"/>
            </a:solidFill>
            <a:ln w="9525">
              <a:noFill/>
              <a:round/>
              <a:headEnd/>
              <a:tailEnd/>
            </a:ln>
          </p:spPr>
          <p:txBody>
            <a:bodyPr/>
            <a:lstStyle/>
            <a:p>
              <a:pPr algn="ctr"/>
              <a:endParaRPr lang="en-US"/>
            </a:p>
          </p:txBody>
        </p:sp>
        <p:sp>
          <p:nvSpPr>
            <p:cNvPr id="221228" name="Freeform 629"/>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path>
              </a:pathLst>
            </a:custGeom>
            <a:noFill/>
            <a:ln w="0">
              <a:solidFill>
                <a:srgbClr val="000000"/>
              </a:solidFill>
              <a:round/>
              <a:headEnd/>
              <a:tailEnd/>
            </a:ln>
          </p:spPr>
          <p:txBody>
            <a:bodyPr/>
            <a:lstStyle/>
            <a:p>
              <a:pPr algn="ctr"/>
              <a:endParaRPr lang="en-US"/>
            </a:p>
          </p:txBody>
        </p:sp>
        <p:sp>
          <p:nvSpPr>
            <p:cNvPr id="221229" name="Freeform 630"/>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close/>
                </a:path>
              </a:pathLst>
            </a:custGeom>
            <a:solidFill>
              <a:srgbClr val="E0E0E0"/>
            </a:solidFill>
            <a:ln w="9525">
              <a:noFill/>
              <a:round/>
              <a:headEnd/>
              <a:tailEnd/>
            </a:ln>
          </p:spPr>
          <p:txBody>
            <a:bodyPr/>
            <a:lstStyle/>
            <a:p>
              <a:pPr algn="ctr"/>
              <a:endParaRPr lang="en-US"/>
            </a:p>
          </p:txBody>
        </p:sp>
        <p:sp>
          <p:nvSpPr>
            <p:cNvPr id="221230" name="Freeform 631"/>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path>
              </a:pathLst>
            </a:custGeom>
            <a:noFill/>
            <a:ln w="0">
              <a:solidFill>
                <a:srgbClr val="000000"/>
              </a:solidFill>
              <a:round/>
              <a:headEnd/>
              <a:tailEnd/>
            </a:ln>
          </p:spPr>
          <p:txBody>
            <a:bodyPr/>
            <a:lstStyle/>
            <a:p>
              <a:pPr algn="ctr"/>
              <a:endParaRPr lang="en-US"/>
            </a:p>
          </p:txBody>
        </p:sp>
        <p:sp>
          <p:nvSpPr>
            <p:cNvPr id="221231" name="Freeform 632"/>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close/>
                </a:path>
              </a:pathLst>
            </a:custGeom>
            <a:solidFill>
              <a:srgbClr val="FFFFFF"/>
            </a:solidFill>
            <a:ln w="9525">
              <a:noFill/>
              <a:round/>
              <a:headEnd/>
              <a:tailEnd/>
            </a:ln>
          </p:spPr>
          <p:txBody>
            <a:bodyPr/>
            <a:lstStyle/>
            <a:p>
              <a:pPr algn="ctr"/>
              <a:endParaRPr lang="en-US"/>
            </a:p>
          </p:txBody>
        </p:sp>
        <p:sp>
          <p:nvSpPr>
            <p:cNvPr id="221232" name="Freeform 633"/>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path>
              </a:pathLst>
            </a:custGeom>
            <a:noFill/>
            <a:ln w="0">
              <a:solidFill>
                <a:srgbClr val="000000"/>
              </a:solidFill>
              <a:round/>
              <a:headEnd/>
              <a:tailEnd/>
            </a:ln>
          </p:spPr>
          <p:txBody>
            <a:bodyPr/>
            <a:lstStyle/>
            <a:p>
              <a:pPr algn="ctr"/>
              <a:endParaRPr lang="en-US"/>
            </a:p>
          </p:txBody>
        </p:sp>
        <p:sp>
          <p:nvSpPr>
            <p:cNvPr id="221233" name="Freeform 634"/>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close/>
                </a:path>
              </a:pathLst>
            </a:custGeom>
            <a:solidFill>
              <a:srgbClr val="E0A07F"/>
            </a:solidFill>
            <a:ln w="9525">
              <a:noFill/>
              <a:round/>
              <a:headEnd/>
              <a:tailEnd/>
            </a:ln>
          </p:spPr>
          <p:txBody>
            <a:bodyPr/>
            <a:lstStyle/>
            <a:p>
              <a:pPr algn="ctr"/>
              <a:endParaRPr lang="en-US"/>
            </a:p>
          </p:txBody>
        </p:sp>
        <p:sp>
          <p:nvSpPr>
            <p:cNvPr id="221234" name="Freeform 635"/>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path>
              </a:pathLst>
            </a:custGeom>
            <a:noFill/>
            <a:ln w="0">
              <a:solidFill>
                <a:srgbClr val="000000"/>
              </a:solidFill>
              <a:round/>
              <a:headEnd/>
              <a:tailEnd/>
            </a:ln>
          </p:spPr>
          <p:txBody>
            <a:bodyPr/>
            <a:lstStyle/>
            <a:p>
              <a:pPr algn="ctr"/>
              <a:endParaRPr lang="en-US"/>
            </a:p>
          </p:txBody>
        </p:sp>
        <p:sp>
          <p:nvSpPr>
            <p:cNvPr id="221235" name="Freeform 636"/>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close/>
                </a:path>
              </a:pathLst>
            </a:custGeom>
            <a:solidFill>
              <a:srgbClr val="FFE0BF"/>
            </a:solidFill>
            <a:ln w="9525">
              <a:noFill/>
              <a:round/>
              <a:headEnd/>
              <a:tailEnd/>
            </a:ln>
          </p:spPr>
          <p:txBody>
            <a:bodyPr/>
            <a:lstStyle/>
            <a:p>
              <a:pPr algn="ctr"/>
              <a:endParaRPr lang="en-US"/>
            </a:p>
          </p:txBody>
        </p:sp>
        <p:sp>
          <p:nvSpPr>
            <p:cNvPr id="221236" name="Freeform 637"/>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path>
              </a:pathLst>
            </a:custGeom>
            <a:noFill/>
            <a:ln w="0">
              <a:solidFill>
                <a:srgbClr val="000000"/>
              </a:solidFill>
              <a:round/>
              <a:headEnd/>
              <a:tailEnd/>
            </a:ln>
          </p:spPr>
          <p:txBody>
            <a:bodyPr/>
            <a:lstStyle/>
            <a:p>
              <a:pPr algn="ctr"/>
              <a:endParaRPr lang="en-US"/>
            </a:p>
          </p:txBody>
        </p:sp>
        <p:sp>
          <p:nvSpPr>
            <p:cNvPr id="221237" name="Freeform 638"/>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close/>
                </a:path>
              </a:pathLst>
            </a:custGeom>
            <a:solidFill>
              <a:srgbClr val="E0E0E0"/>
            </a:solidFill>
            <a:ln w="9525">
              <a:noFill/>
              <a:round/>
              <a:headEnd/>
              <a:tailEnd/>
            </a:ln>
          </p:spPr>
          <p:txBody>
            <a:bodyPr/>
            <a:lstStyle/>
            <a:p>
              <a:pPr algn="ctr"/>
              <a:endParaRPr lang="en-US"/>
            </a:p>
          </p:txBody>
        </p:sp>
        <p:sp>
          <p:nvSpPr>
            <p:cNvPr id="221238" name="Freeform 639"/>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path>
              </a:pathLst>
            </a:custGeom>
            <a:noFill/>
            <a:ln w="0">
              <a:solidFill>
                <a:srgbClr val="000000"/>
              </a:solidFill>
              <a:round/>
              <a:headEnd/>
              <a:tailEnd/>
            </a:ln>
          </p:spPr>
          <p:txBody>
            <a:bodyPr/>
            <a:lstStyle/>
            <a:p>
              <a:pPr algn="ctr"/>
              <a:endParaRPr lang="en-US"/>
            </a:p>
          </p:txBody>
        </p:sp>
        <p:sp>
          <p:nvSpPr>
            <p:cNvPr id="221239" name="Freeform 640"/>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close/>
                </a:path>
              </a:pathLst>
            </a:custGeom>
            <a:solidFill>
              <a:srgbClr val="E0E0E0"/>
            </a:solidFill>
            <a:ln w="9525">
              <a:noFill/>
              <a:round/>
              <a:headEnd/>
              <a:tailEnd/>
            </a:ln>
          </p:spPr>
          <p:txBody>
            <a:bodyPr/>
            <a:lstStyle/>
            <a:p>
              <a:pPr algn="ctr"/>
              <a:endParaRPr lang="en-US"/>
            </a:p>
          </p:txBody>
        </p:sp>
        <p:sp>
          <p:nvSpPr>
            <p:cNvPr id="221240" name="Freeform 641"/>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path>
              </a:pathLst>
            </a:custGeom>
            <a:noFill/>
            <a:ln w="0">
              <a:solidFill>
                <a:srgbClr val="000000"/>
              </a:solidFill>
              <a:round/>
              <a:headEnd/>
              <a:tailEnd/>
            </a:ln>
          </p:spPr>
          <p:txBody>
            <a:bodyPr/>
            <a:lstStyle/>
            <a:p>
              <a:pPr algn="ctr"/>
              <a:endParaRPr lang="en-US"/>
            </a:p>
          </p:txBody>
        </p:sp>
        <p:sp>
          <p:nvSpPr>
            <p:cNvPr id="221241" name="Freeform 642"/>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close/>
                </a:path>
              </a:pathLst>
            </a:custGeom>
            <a:solidFill>
              <a:srgbClr val="E0E0E0"/>
            </a:solidFill>
            <a:ln w="9525">
              <a:noFill/>
              <a:round/>
              <a:headEnd/>
              <a:tailEnd/>
            </a:ln>
          </p:spPr>
          <p:txBody>
            <a:bodyPr/>
            <a:lstStyle/>
            <a:p>
              <a:pPr algn="ctr"/>
              <a:endParaRPr lang="en-US"/>
            </a:p>
          </p:txBody>
        </p:sp>
        <p:sp>
          <p:nvSpPr>
            <p:cNvPr id="221242" name="Freeform 643"/>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path>
              </a:pathLst>
            </a:custGeom>
            <a:noFill/>
            <a:ln w="0">
              <a:solidFill>
                <a:srgbClr val="000000"/>
              </a:solidFill>
              <a:round/>
              <a:headEnd/>
              <a:tailEnd/>
            </a:ln>
          </p:spPr>
          <p:txBody>
            <a:bodyPr/>
            <a:lstStyle/>
            <a:p>
              <a:pPr algn="ctr"/>
              <a:endParaRPr lang="en-US"/>
            </a:p>
          </p:txBody>
        </p:sp>
        <p:sp>
          <p:nvSpPr>
            <p:cNvPr id="221243" name="Freeform 644"/>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close/>
                </a:path>
              </a:pathLst>
            </a:custGeom>
            <a:solidFill>
              <a:srgbClr val="F2F2F2"/>
            </a:solidFill>
            <a:ln w="9525">
              <a:noFill/>
              <a:round/>
              <a:headEnd/>
              <a:tailEnd/>
            </a:ln>
          </p:spPr>
          <p:txBody>
            <a:bodyPr/>
            <a:lstStyle/>
            <a:p>
              <a:pPr algn="ctr"/>
              <a:endParaRPr lang="en-US"/>
            </a:p>
          </p:txBody>
        </p:sp>
        <p:sp>
          <p:nvSpPr>
            <p:cNvPr id="221244" name="Freeform 645"/>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path>
              </a:pathLst>
            </a:custGeom>
            <a:noFill/>
            <a:ln w="0">
              <a:solidFill>
                <a:srgbClr val="000000"/>
              </a:solidFill>
              <a:round/>
              <a:headEnd/>
              <a:tailEnd/>
            </a:ln>
          </p:spPr>
          <p:txBody>
            <a:bodyPr/>
            <a:lstStyle/>
            <a:p>
              <a:pPr algn="ctr"/>
              <a:endParaRPr lang="en-US"/>
            </a:p>
          </p:txBody>
        </p:sp>
        <p:sp>
          <p:nvSpPr>
            <p:cNvPr id="221245" name="Freeform 646"/>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close/>
                </a:path>
              </a:pathLst>
            </a:custGeom>
            <a:solidFill>
              <a:srgbClr val="E0E0E0"/>
            </a:solidFill>
            <a:ln w="9525">
              <a:noFill/>
              <a:round/>
              <a:headEnd/>
              <a:tailEnd/>
            </a:ln>
          </p:spPr>
          <p:txBody>
            <a:bodyPr/>
            <a:lstStyle/>
            <a:p>
              <a:pPr algn="ctr"/>
              <a:endParaRPr lang="en-US"/>
            </a:p>
          </p:txBody>
        </p:sp>
        <p:sp>
          <p:nvSpPr>
            <p:cNvPr id="221246" name="Freeform 647"/>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path>
              </a:pathLst>
            </a:custGeom>
            <a:noFill/>
            <a:ln w="0">
              <a:solidFill>
                <a:srgbClr val="000000"/>
              </a:solidFill>
              <a:round/>
              <a:headEnd/>
              <a:tailEnd/>
            </a:ln>
          </p:spPr>
          <p:txBody>
            <a:bodyPr/>
            <a:lstStyle/>
            <a:p>
              <a:pPr algn="ctr"/>
              <a:endParaRPr lang="en-US"/>
            </a:p>
          </p:txBody>
        </p:sp>
        <p:sp>
          <p:nvSpPr>
            <p:cNvPr id="221247" name="Freeform 648"/>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close/>
                </a:path>
              </a:pathLst>
            </a:custGeom>
            <a:solidFill>
              <a:srgbClr val="E0A07F"/>
            </a:solidFill>
            <a:ln w="9525">
              <a:noFill/>
              <a:round/>
              <a:headEnd/>
              <a:tailEnd/>
            </a:ln>
          </p:spPr>
          <p:txBody>
            <a:bodyPr/>
            <a:lstStyle/>
            <a:p>
              <a:pPr algn="ctr"/>
              <a:endParaRPr lang="en-US"/>
            </a:p>
          </p:txBody>
        </p:sp>
        <p:sp>
          <p:nvSpPr>
            <p:cNvPr id="221248" name="Freeform 649"/>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path>
              </a:pathLst>
            </a:custGeom>
            <a:noFill/>
            <a:ln w="0">
              <a:solidFill>
                <a:srgbClr val="000000"/>
              </a:solidFill>
              <a:round/>
              <a:headEnd/>
              <a:tailEnd/>
            </a:ln>
          </p:spPr>
          <p:txBody>
            <a:bodyPr/>
            <a:lstStyle/>
            <a:p>
              <a:pPr algn="ctr"/>
              <a:endParaRPr lang="en-US"/>
            </a:p>
          </p:txBody>
        </p:sp>
        <p:sp>
          <p:nvSpPr>
            <p:cNvPr id="221249" name="Freeform 650"/>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close/>
                </a:path>
              </a:pathLst>
            </a:custGeom>
            <a:solidFill>
              <a:srgbClr val="E0E0E0"/>
            </a:solidFill>
            <a:ln w="9525">
              <a:noFill/>
              <a:round/>
              <a:headEnd/>
              <a:tailEnd/>
            </a:ln>
          </p:spPr>
          <p:txBody>
            <a:bodyPr/>
            <a:lstStyle/>
            <a:p>
              <a:pPr algn="ctr"/>
              <a:endParaRPr lang="en-US"/>
            </a:p>
          </p:txBody>
        </p:sp>
        <p:sp>
          <p:nvSpPr>
            <p:cNvPr id="221250" name="Freeform 651"/>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path>
              </a:pathLst>
            </a:custGeom>
            <a:noFill/>
            <a:ln w="0">
              <a:solidFill>
                <a:srgbClr val="000000"/>
              </a:solidFill>
              <a:round/>
              <a:headEnd/>
              <a:tailEnd/>
            </a:ln>
          </p:spPr>
          <p:txBody>
            <a:bodyPr/>
            <a:lstStyle/>
            <a:p>
              <a:pPr algn="ctr"/>
              <a:endParaRPr lang="en-US"/>
            </a:p>
          </p:txBody>
        </p:sp>
        <p:sp>
          <p:nvSpPr>
            <p:cNvPr id="221251" name="Freeform 652"/>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close/>
                </a:path>
              </a:pathLst>
            </a:custGeom>
            <a:solidFill>
              <a:srgbClr val="FFFFFF"/>
            </a:solidFill>
            <a:ln w="9525">
              <a:noFill/>
              <a:round/>
              <a:headEnd/>
              <a:tailEnd/>
            </a:ln>
          </p:spPr>
          <p:txBody>
            <a:bodyPr/>
            <a:lstStyle/>
            <a:p>
              <a:pPr algn="ctr"/>
              <a:endParaRPr lang="en-US"/>
            </a:p>
          </p:txBody>
        </p:sp>
        <p:sp>
          <p:nvSpPr>
            <p:cNvPr id="221252" name="Freeform 653"/>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path>
              </a:pathLst>
            </a:custGeom>
            <a:noFill/>
            <a:ln w="0">
              <a:solidFill>
                <a:srgbClr val="000000"/>
              </a:solidFill>
              <a:round/>
              <a:headEnd/>
              <a:tailEnd/>
            </a:ln>
          </p:spPr>
          <p:txBody>
            <a:bodyPr/>
            <a:lstStyle/>
            <a:p>
              <a:pPr algn="ctr"/>
              <a:endParaRPr lang="en-US"/>
            </a:p>
          </p:txBody>
        </p:sp>
        <p:sp>
          <p:nvSpPr>
            <p:cNvPr id="221253" name="Freeform 654"/>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close/>
                </a:path>
              </a:pathLst>
            </a:custGeom>
            <a:solidFill>
              <a:srgbClr val="FFFFFF"/>
            </a:solidFill>
            <a:ln w="9525">
              <a:noFill/>
              <a:round/>
              <a:headEnd/>
              <a:tailEnd/>
            </a:ln>
          </p:spPr>
          <p:txBody>
            <a:bodyPr/>
            <a:lstStyle/>
            <a:p>
              <a:pPr algn="ctr"/>
              <a:endParaRPr lang="en-US"/>
            </a:p>
          </p:txBody>
        </p:sp>
        <p:sp>
          <p:nvSpPr>
            <p:cNvPr id="221254" name="Freeform 655"/>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path>
              </a:pathLst>
            </a:custGeom>
            <a:noFill/>
            <a:ln w="0">
              <a:solidFill>
                <a:srgbClr val="000000"/>
              </a:solidFill>
              <a:round/>
              <a:headEnd/>
              <a:tailEnd/>
            </a:ln>
          </p:spPr>
          <p:txBody>
            <a:bodyPr/>
            <a:lstStyle/>
            <a:p>
              <a:pPr algn="ctr"/>
              <a:endParaRPr lang="en-US"/>
            </a:p>
          </p:txBody>
        </p:sp>
        <p:sp>
          <p:nvSpPr>
            <p:cNvPr id="221255" name="Freeform 656"/>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close/>
                </a:path>
              </a:pathLst>
            </a:custGeom>
            <a:solidFill>
              <a:srgbClr val="FFFFFF"/>
            </a:solidFill>
            <a:ln w="9525">
              <a:noFill/>
              <a:round/>
              <a:headEnd/>
              <a:tailEnd/>
            </a:ln>
          </p:spPr>
          <p:txBody>
            <a:bodyPr/>
            <a:lstStyle/>
            <a:p>
              <a:pPr algn="ctr"/>
              <a:endParaRPr lang="en-US"/>
            </a:p>
          </p:txBody>
        </p:sp>
        <p:sp>
          <p:nvSpPr>
            <p:cNvPr id="221256" name="Freeform 657"/>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path>
              </a:pathLst>
            </a:custGeom>
            <a:noFill/>
            <a:ln w="0">
              <a:solidFill>
                <a:srgbClr val="000000"/>
              </a:solidFill>
              <a:round/>
              <a:headEnd/>
              <a:tailEnd/>
            </a:ln>
          </p:spPr>
          <p:txBody>
            <a:bodyPr/>
            <a:lstStyle/>
            <a:p>
              <a:pPr algn="ctr"/>
              <a:endParaRPr lang="en-US"/>
            </a:p>
          </p:txBody>
        </p:sp>
        <p:sp>
          <p:nvSpPr>
            <p:cNvPr id="221257" name="Freeform 658"/>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close/>
                </a:path>
              </a:pathLst>
            </a:custGeom>
            <a:solidFill>
              <a:srgbClr val="FFFFFF"/>
            </a:solidFill>
            <a:ln w="9525">
              <a:noFill/>
              <a:round/>
              <a:headEnd/>
              <a:tailEnd/>
            </a:ln>
          </p:spPr>
          <p:txBody>
            <a:bodyPr/>
            <a:lstStyle/>
            <a:p>
              <a:pPr algn="ctr"/>
              <a:endParaRPr lang="en-US"/>
            </a:p>
          </p:txBody>
        </p:sp>
        <p:sp>
          <p:nvSpPr>
            <p:cNvPr id="221258" name="Freeform 659"/>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path>
              </a:pathLst>
            </a:custGeom>
            <a:noFill/>
            <a:ln w="0">
              <a:solidFill>
                <a:srgbClr val="000000"/>
              </a:solidFill>
              <a:round/>
              <a:headEnd/>
              <a:tailEnd/>
            </a:ln>
          </p:spPr>
          <p:txBody>
            <a:bodyPr/>
            <a:lstStyle/>
            <a:p>
              <a:pPr algn="ctr"/>
              <a:endParaRPr lang="en-US"/>
            </a:p>
          </p:txBody>
        </p:sp>
        <p:sp>
          <p:nvSpPr>
            <p:cNvPr id="221259" name="Freeform 660"/>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close/>
                </a:path>
              </a:pathLst>
            </a:custGeom>
            <a:solidFill>
              <a:srgbClr val="FFFFFF"/>
            </a:solidFill>
            <a:ln w="9525">
              <a:noFill/>
              <a:round/>
              <a:headEnd/>
              <a:tailEnd/>
            </a:ln>
          </p:spPr>
          <p:txBody>
            <a:bodyPr/>
            <a:lstStyle/>
            <a:p>
              <a:pPr algn="ctr"/>
              <a:endParaRPr lang="en-US"/>
            </a:p>
          </p:txBody>
        </p:sp>
        <p:sp>
          <p:nvSpPr>
            <p:cNvPr id="221260" name="Freeform 661"/>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path>
              </a:pathLst>
            </a:custGeom>
            <a:noFill/>
            <a:ln w="0">
              <a:solidFill>
                <a:srgbClr val="000000"/>
              </a:solidFill>
              <a:round/>
              <a:headEnd/>
              <a:tailEnd/>
            </a:ln>
          </p:spPr>
          <p:txBody>
            <a:bodyPr/>
            <a:lstStyle/>
            <a:p>
              <a:pPr algn="ctr"/>
              <a:endParaRPr lang="en-US"/>
            </a:p>
          </p:txBody>
        </p:sp>
        <p:sp>
          <p:nvSpPr>
            <p:cNvPr id="221261" name="Freeform 662"/>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close/>
                </a:path>
              </a:pathLst>
            </a:custGeom>
            <a:solidFill>
              <a:srgbClr val="82BFFF"/>
            </a:solidFill>
            <a:ln w="9525">
              <a:noFill/>
              <a:round/>
              <a:headEnd/>
              <a:tailEnd/>
            </a:ln>
          </p:spPr>
          <p:txBody>
            <a:bodyPr/>
            <a:lstStyle/>
            <a:p>
              <a:pPr algn="ctr"/>
              <a:endParaRPr lang="en-US"/>
            </a:p>
          </p:txBody>
        </p:sp>
        <p:sp>
          <p:nvSpPr>
            <p:cNvPr id="221262" name="Freeform 663"/>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path>
              </a:pathLst>
            </a:custGeom>
            <a:noFill/>
            <a:ln w="0">
              <a:solidFill>
                <a:srgbClr val="000000"/>
              </a:solidFill>
              <a:round/>
              <a:headEnd/>
              <a:tailEnd/>
            </a:ln>
          </p:spPr>
          <p:txBody>
            <a:bodyPr/>
            <a:lstStyle/>
            <a:p>
              <a:pPr algn="ctr"/>
              <a:endParaRPr lang="en-US"/>
            </a:p>
          </p:txBody>
        </p:sp>
        <p:sp>
          <p:nvSpPr>
            <p:cNvPr id="221263" name="Freeform 664"/>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close/>
                </a:path>
              </a:pathLst>
            </a:custGeom>
            <a:solidFill>
              <a:srgbClr val="5929FF"/>
            </a:solidFill>
            <a:ln w="9525">
              <a:noFill/>
              <a:round/>
              <a:headEnd/>
              <a:tailEnd/>
            </a:ln>
          </p:spPr>
          <p:txBody>
            <a:bodyPr/>
            <a:lstStyle/>
            <a:p>
              <a:pPr algn="ctr"/>
              <a:endParaRPr lang="en-US"/>
            </a:p>
          </p:txBody>
        </p:sp>
        <p:sp>
          <p:nvSpPr>
            <p:cNvPr id="221264" name="Freeform 665"/>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path>
              </a:pathLst>
            </a:custGeom>
            <a:noFill/>
            <a:ln w="0">
              <a:solidFill>
                <a:srgbClr val="000000"/>
              </a:solidFill>
              <a:round/>
              <a:headEnd/>
              <a:tailEnd/>
            </a:ln>
          </p:spPr>
          <p:txBody>
            <a:bodyPr/>
            <a:lstStyle/>
            <a:p>
              <a:pPr algn="ctr"/>
              <a:endParaRPr lang="en-US"/>
            </a:p>
          </p:txBody>
        </p:sp>
        <p:sp>
          <p:nvSpPr>
            <p:cNvPr id="221265" name="Freeform 666"/>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close/>
                </a:path>
              </a:pathLst>
            </a:custGeom>
            <a:solidFill>
              <a:srgbClr val="0033CC"/>
            </a:solidFill>
            <a:ln w="9525">
              <a:noFill/>
              <a:round/>
              <a:headEnd/>
              <a:tailEnd/>
            </a:ln>
          </p:spPr>
          <p:txBody>
            <a:bodyPr/>
            <a:lstStyle/>
            <a:p>
              <a:pPr algn="ctr"/>
              <a:endParaRPr lang="en-US"/>
            </a:p>
          </p:txBody>
        </p:sp>
        <p:sp>
          <p:nvSpPr>
            <p:cNvPr id="221266" name="Freeform 667"/>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path>
              </a:pathLst>
            </a:custGeom>
            <a:noFill/>
            <a:ln w="0">
              <a:solidFill>
                <a:srgbClr val="000000"/>
              </a:solidFill>
              <a:round/>
              <a:headEnd/>
              <a:tailEnd/>
            </a:ln>
          </p:spPr>
          <p:txBody>
            <a:bodyPr/>
            <a:lstStyle/>
            <a:p>
              <a:pPr algn="ctr"/>
              <a:endParaRPr lang="en-US"/>
            </a:p>
          </p:txBody>
        </p:sp>
        <p:sp>
          <p:nvSpPr>
            <p:cNvPr id="221267" name="Freeform 668"/>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close/>
                </a:path>
              </a:pathLst>
            </a:custGeom>
            <a:solidFill>
              <a:srgbClr val="82BFFF"/>
            </a:solidFill>
            <a:ln w="9525">
              <a:noFill/>
              <a:round/>
              <a:headEnd/>
              <a:tailEnd/>
            </a:ln>
          </p:spPr>
          <p:txBody>
            <a:bodyPr/>
            <a:lstStyle/>
            <a:p>
              <a:pPr algn="ctr"/>
              <a:endParaRPr lang="en-US"/>
            </a:p>
          </p:txBody>
        </p:sp>
        <p:sp>
          <p:nvSpPr>
            <p:cNvPr id="221268" name="Freeform 669"/>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path>
              </a:pathLst>
            </a:custGeom>
            <a:noFill/>
            <a:ln w="0">
              <a:solidFill>
                <a:srgbClr val="000000"/>
              </a:solidFill>
              <a:round/>
              <a:headEnd/>
              <a:tailEnd/>
            </a:ln>
          </p:spPr>
          <p:txBody>
            <a:bodyPr/>
            <a:lstStyle/>
            <a:p>
              <a:pPr algn="ctr"/>
              <a:endParaRPr lang="en-US"/>
            </a:p>
          </p:txBody>
        </p:sp>
        <p:sp>
          <p:nvSpPr>
            <p:cNvPr id="221269" name="Freeform 670"/>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close/>
                </a:path>
              </a:pathLst>
            </a:custGeom>
            <a:solidFill>
              <a:srgbClr val="5929FF"/>
            </a:solidFill>
            <a:ln w="9525">
              <a:noFill/>
              <a:round/>
              <a:headEnd/>
              <a:tailEnd/>
            </a:ln>
          </p:spPr>
          <p:txBody>
            <a:bodyPr/>
            <a:lstStyle/>
            <a:p>
              <a:pPr algn="ctr"/>
              <a:endParaRPr lang="en-US"/>
            </a:p>
          </p:txBody>
        </p:sp>
        <p:sp>
          <p:nvSpPr>
            <p:cNvPr id="221270" name="Freeform 671"/>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path>
              </a:pathLst>
            </a:custGeom>
            <a:noFill/>
            <a:ln w="0">
              <a:solidFill>
                <a:srgbClr val="000000"/>
              </a:solidFill>
              <a:round/>
              <a:headEnd/>
              <a:tailEnd/>
            </a:ln>
          </p:spPr>
          <p:txBody>
            <a:bodyPr/>
            <a:lstStyle/>
            <a:p>
              <a:pPr algn="ctr"/>
              <a:endParaRPr lang="en-US"/>
            </a:p>
          </p:txBody>
        </p:sp>
        <p:sp>
          <p:nvSpPr>
            <p:cNvPr id="221271" name="Freeform 672"/>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close/>
                </a:path>
              </a:pathLst>
            </a:custGeom>
            <a:solidFill>
              <a:srgbClr val="0033CC"/>
            </a:solidFill>
            <a:ln w="9525">
              <a:noFill/>
              <a:round/>
              <a:headEnd/>
              <a:tailEnd/>
            </a:ln>
          </p:spPr>
          <p:txBody>
            <a:bodyPr/>
            <a:lstStyle/>
            <a:p>
              <a:pPr algn="ctr"/>
              <a:endParaRPr lang="en-US"/>
            </a:p>
          </p:txBody>
        </p:sp>
        <p:sp>
          <p:nvSpPr>
            <p:cNvPr id="221272" name="Freeform 673"/>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path>
              </a:pathLst>
            </a:custGeom>
            <a:noFill/>
            <a:ln w="0">
              <a:solidFill>
                <a:srgbClr val="000000"/>
              </a:solidFill>
              <a:round/>
              <a:headEnd/>
              <a:tailEnd/>
            </a:ln>
          </p:spPr>
          <p:txBody>
            <a:bodyPr/>
            <a:lstStyle/>
            <a:p>
              <a:pPr algn="ctr"/>
              <a:endParaRPr lang="en-US"/>
            </a:p>
          </p:txBody>
        </p:sp>
        <p:sp>
          <p:nvSpPr>
            <p:cNvPr id="221273" name="Freeform 674"/>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close/>
                </a:path>
              </a:pathLst>
            </a:custGeom>
            <a:solidFill>
              <a:srgbClr val="FF9933"/>
            </a:solidFill>
            <a:ln w="9525">
              <a:noFill/>
              <a:round/>
              <a:headEnd/>
              <a:tailEnd/>
            </a:ln>
          </p:spPr>
          <p:txBody>
            <a:bodyPr/>
            <a:lstStyle/>
            <a:p>
              <a:pPr algn="ctr"/>
              <a:endParaRPr lang="en-US"/>
            </a:p>
          </p:txBody>
        </p:sp>
        <p:sp>
          <p:nvSpPr>
            <p:cNvPr id="221274" name="Freeform 675"/>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path>
              </a:pathLst>
            </a:custGeom>
            <a:noFill/>
            <a:ln w="0">
              <a:solidFill>
                <a:srgbClr val="000000"/>
              </a:solidFill>
              <a:round/>
              <a:headEnd/>
              <a:tailEnd/>
            </a:ln>
          </p:spPr>
          <p:txBody>
            <a:bodyPr/>
            <a:lstStyle/>
            <a:p>
              <a:pPr algn="ctr"/>
              <a:endParaRPr lang="en-US"/>
            </a:p>
          </p:txBody>
        </p:sp>
        <p:sp>
          <p:nvSpPr>
            <p:cNvPr id="221275" name="Freeform 676"/>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close/>
                </a:path>
              </a:pathLst>
            </a:custGeom>
            <a:solidFill>
              <a:srgbClr val="FF9933"/>
            </a:solidFill>
            <a:ln w="9525">
              <a:noFill/>
              <a:round/>
              <a:headEnd/>
              <a:tailEnd/>
            </a:ln>
          </p:spPr>
          <p:txBody>
            <a:bodyPr/>
            <a:lstStyle/>
            <a:p>
              <a:pPr algn="ctr"/>
              <a:endParaRPr lang="en-US"/>
            </a:p>
          </p:txBody>
        </p:sp>
        <p:sp>
          <p:nvSpPr>
            <p:cNvPr id="221276" name="Freeform 677"/>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path>
              </a:pathLst>
            </a:custGeom>
            <a:noFill/>
            <a:ln w="0">
              <a:solidFill>
                <a:srgbClr val="000000"/>
              </a:solidFill>
              <a:round/>
              <a:headEnd/>
              <a:tailEnd/>
            </a:ln>
          </p:spPr>
          <p:txBody>
            <a:bodyPr/>
            <a:lstStyle/>
            <a:p>
              <a:pPr algn="ctr"/>
              <a:endParaRPr lang="en-US"/>
            </a:p>
          </p:txBody>
        </p:sp>
        <p:sp>
          <p:nvSpPr>
            <p:cNvPr id="221277" name="Freeform 678"/>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close/>
                </a:path>
              </a:pathLst>
            </a:custGeom>
            <a:solidFill>
              <a:srgbClr val="00FF00"/>
            </a:solidFill>
            <a:ln w="9525">
              <a:noFill/>
              <a:round/>
              <a:headEnd/>
              <a:tailEnd/>
            </a:ln>
          </p:spPr>
          <p:txBody>
            <a:bodyPr/>
            <a:lstStyle/>
            <a:p>
              <a:pPr algn="ctr"/>
              <a:endParaRPr lang="en-US"/>
            </a:p>
          </p:txBody>
        </p:sp>
        <p:sp>
          <p:nvSpPr>
            <p:cNvPr id="221278" name="Freeform 679"/>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path>
              </a:pathLst>
            </a:custGeom>
            <a:noFill/>
            <a:ln w="0">
              <a:solidFill>
                <a:srgbClr val="000000"/>
              </a:solidFill>
              <a:round/>
              <a:headEnd/>
              <a:tailEnd/>
            </a:ln>
          </p:spPr>
          <p:txBody>
            <a:bodyPr/>
            <a:lstStyle/>
            <a:p>
              <a:pPr algn="ctr"/>
              <a:endParaRPr lang="en-US"/>
            </a:p>
          </p:txBody>
        </p:sp>
        <p:sp>
          <p:nvSpPr>
            <p:cNvPr id="221279" name="Freeform 680"/>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close/>
                </a:path>
              </a:pathLst>
            </a:custGeom>
            <a:solidFill>
              <a:srgbClr val="00FF00"/>
            </a:solidFill>
            <a:ln w="9525">
              <a:noFill/>
              <a:round/>
              <a:headEnd/>
              <a:tailEnd/>
            </a:ln>
          </p:spPr>
          <p:txBody>
            <a:bodyPr/>
            <a:lstStyle/>
            <a:p>
              <a:pPr algn="ctr"/>
              <a:endParaRPr lang="en-US"/>
            </a:p>
          </p:txBody>
        </p:sp>
        <p:sp>
          <p:nvSpPr>
            <p:cNvPr id="221280" name="Freeform 681"/>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path>
              </a:pathLst>
            </a:custGeom>
            <a:noFill/>
            <a:ln w="0">
              <a:solidFill>
                <a:srgbClr val="000000"/>
              </a:solidFill>
              <a:round/>
              <a:headEnd/>
              <a:tailEnd/>
            </a:ln>
          </p:spPr>
          <p:txBody>
            <a:bodyPr/>
            <a:lstStyle/>
            <a:p>
              <a:pPr algn="ctr"/>
              <a:endParaRPr lang="en-US"/>
            </a:p>
          </p:txBody>
        </p:sp>
        <p:sp>
          <p:nvSpPr>
            <p:cNvPr id="221281" name="Freeform 682"/>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close/>
                </a:path>
              </a:pathLst>
            </a:custGeom>
            <a:solidFill>
              <a:srgbClr val="FF00FF"/>
            </a:solidFill>
            <a:ln w="9525">
              <a:noFill/>
              <a:round/>
              <a:headEnd/>
              <a:tailEnd/>
            </a:ln>
          </p:spPr>
          <p:txBody>
            <a:bodyPr/>
            <a:lstStyle/>
            <a:p>
              <a:pPr algn="ctr"/>
              <a:endParaRPr lang="en-US"/>
            </a:p>
          </p:txBody>
        </p:sp>
        <p:sp>
          <p:nvSpPr>
            <p:cNvPr id="221282" name="Freeform 683"/>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path>
              </a:pathLst>
            </a:custGeom>
            <a:noFill/>
            <a:ln w="0">
              <a:solidFill>
                <a:srgbClr val="000000"/>
              </a:solidFill>
              <a:round/>
              <a:headEnd/>
              <a:tailEnd/>
            </a:ln>
          </p:spPr>
          <p:txBody>
            <a:bodyPr/>
            <a:lstStyle/>
            <a:p>
              <a:pPr algn="ctr"/>
              <a:endParaRPr lang="en-US"/>
            </a:p>
          </p:txBody>
        </p:sp>
        <p:sp>
          <p:nvSpPr>
            <p:cNvPr id="221283" name="Freeform 684"/>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close/>
                </a:path>
              </a:pathLst>
            </a:custGeom>
            <a:solidFill>
              <a:srgbClr val="FF00FF"/>
            </a:solidFill>
            <a:ln w="9525">
              <a:noFill/>
              <a:round/>
              <a:headEnd/>
              <a:tailEnd/>
            </a:ln>
          </p:spPr>
          <p:txBody>
            <a:bodyPr/>
            <a:lstStyle/>
            <a:p>
              <a:pPr algn="ctr"/>
              <a:endParaRPr lang="en-US"/>
            </a:p>
          </p:txBody>
        </p:sp>
        <p:sp>
          <p:nvSpPr>
            <p:cNvPr id="221284" name="Freeform 685"/>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path>
              </a:pathLst>
            </a:custGeom>
            <a:noFill/>
            <a:ln w="0">
              <a:solidFill>
                <a:srgbClr val="000000"/>
              </a:solidFill>
              <a:round/>
              <a:headEnd/>
              <a:tailEnd/>
            </a:ln>
          </p:spPr>
          <p:txBody>
            <a:bodyPr/>
            <a:lstStyle/>
            <a:p>
              <a:pPr algn="ctr"/>
              <a:endParaRPr lang="en-US"/>
            </a:p>
          </p:txBody>
        </p:sp>
        <p:sp>
          <p:nvSpPr>
            <p:cNvPr id="221285" name="Freeform 686"/>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close/>
                </a:path>
              </a:pathLst>
            </a:custGeom>
            <a:solidFill>
              <a:srgbClr val="FF00FF"/>
            </a:solidFill>
            <a:ln w="9525">
              <a:noFill/>
              <a:round/>
              <a:headEnd/>
              <a:tailEnd/>
            </a:ln>
          </p:spPr>
          <p:txBody>
            <a:bodyPr/>
            <a:lstStyle/>
            <a:p>
              <a:pPr algn="ctr"/>
              <a:endParaRPr lang="en-US"/>
            </a:p>
          </p:txBody>
        </p:sp>
        <p:sp>
          <p:nvSpPr>
            <p:cNvPr id="221286" name="Freeform 687"/>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path>
              </a:pathLst>
            </a:custGeom>
            <a:noFill/>
            <a:ln w="0">
              <a:solidFill>
                <a:srgbClr val="000000"/>
              </a:solidFill>
              <a:round/>
              <a:headEnd/>
              <a:tailEnd/>
            </a:ln>
          </p:spPr>
          <p:txBody>
            <a:bodyPr/>
            <a:lstStyle/>
            <a:p>
              <a:pPr algn="ctr"/>
              <a:endParaRPr lang="en-US"/>
            </a:p>
          </p:txBody>
        </p:sp>
        <p:sp>
          <p:nvSpPr>
            <p:cNvPr id="221287" name="Freeform 688"/>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01"/>
                <a:gd name="T68" fmla="*/ 97 w 9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close/>
                </a:path>
              </a:pathLst>
            </a:custGeom>
            <a:solidFill>
              <a:srgbClr val="FFFFD6"/>
            </a:solidFill>
            <a:ln w="9525">
              <a:noFill/>
              <a:round/>
              <a:headEnd/>
              <a:tailEnd/>
            </a:ln>
          </p:spPr>
          <p:txBody>
            <a:bodyPr/>
            <a:lstStyle/>
            <a:p>
              <a:pPr algn="ctr"/>
              <a:endParaRPr lang="en-US"/>
            </a:p>
          </p:txBody>
        </p:sp>
        <p:sp>
          <p:nvSpPr>
            <p:cNvPr id="221288" name="Freeform 689"/>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10 w 97"/>
                <a:gd name="T45" fmla="*/ 4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1"/>
                <a:gd name="T71" fmla="*/ 97 w 97"/>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path>
              </a:pathLst>
            </a:custGeom>
            <a:noFill/>
            <a:ln w="0">
              <a:solidFill>
                <a:srgbClr val="FFFFD6"/>
              </a:solidFill>
              <a:round/>
              <a:headEnd/>
              <a:tailEnd/>
            </a:ln>
          </p:spPr>
          <p:txBody>
            <a:bodyPr/>
            <a:lstStyle/>
            <a:p>
              <a:pPr algn="ctr"/>
              <a:endParaRPr lang="en-US"/>
            </a:p>
          </p:txBody>
        </p:sp>
        <p:sp>
          <p:nvSpPr>
            <p:cNvPr id="221289" name="Freeform 690"/>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close/>
                </a:path>
              </a:pathLst>
            </a:custGeom>
            <a:solidFill>
              <a:srgbClr val="FFFF00"/>
            </a:solidFill>
            <a:ln w="9525">
              <a:noFill/>
              <a:round/>
              <a:headEnd/>
              <a:tailEnd/>
            </a:ln>
          </p:spPr>
          <p:txBody>
            <a:bodyPr/>
            <a:lstStyle/>
            <a:p>
              <a:pPr algn="ctr"/>
              <a:endParaRPr lang="en-US"/>
            </a:p>
          </p:txBody>
        </p:sp>
        <p:sp>
          <p:nvSpPr>
            <p:cNvPr id="221290" name="Freeform 691"/>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path>
              </a:pathLst>
            </a:custGeom>
            <a:noFill/>
            <a:ln w="0">
              <a:solidFill>
                <a:srgbClr val="000000"/>
              </a:solidFill>
              <a:round/>
              <a:headEnd/>
              <a:tailEnd/>
            </a:ln>
          </p:spPr>
          <p:txBody>
            <a:bodyPr/>
            <a:lstStyle/>
            <a:p>
              <a:pPr algn="ctr"/>
              <a:endParaRPr lang="en-US"/>
            </a:p>
          </p:txBody>
        </p:sp>
        <p:sp>
          <p:nvSpPr>
            <p:cNvPr id="221291" name="Freeform 692"/>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close/>
                </a:path>
              </a:pathLst>
            </a:custGeom>
            <a:solidFill>
              <a:srgbClr val="FF0000"/>
            </a:solidFill>
            <a:ln w="9525">
              <a:noFill/>
              <a:round/>
              <a:headEnd/>
              <a:tailEnd/>
            </a:ln>
          </p:spPr>
          <p:txBody>
            <a:bodyPr/>
            <a:lstStyle/>
            <a:p>
              <a:pPr algn="ctr"/>
              <a:endParaRPr lang="en-US"/>
            </a:p>
          </p:txBody>
        </p:sp>
        <p:sp>
          <p:nvSpPr>
            <p:cNvPr id="221292" name="Freeform 693"/>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path>
              </a:pathLst>
            </a:custGeom>
            <a:noFill/>
            <a:ln w="0">
              <a:solidFill>
                <a:srgbClr val="000000"/>
              </a:solidFill>
              <a:round/>
              <a:headEnd/>
              <a:tailEnd/>
            </a:ln>
          </p:spPr>
          <p:txBody>
            <a:bodyPr/>
            <a:lstStyle/>
            <a:p>
              <a:pPr algn="ctr"/>
              <a:endParaRPr lang="en-US"/>
            </a:p>
          </p:txBody>
        </p:sp>
        <p:sp>
          <p:nvSpPr>
            <p:cNvPr id="221293" name="Freeform 694"/>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close/>
                </a:path>
              </a:pathLst>
            </a:custGeom>
            <a:solidFill>
              <a:srgbClr val="FFFF00"/>
            </a:solidFill>
            <a:ln w="9525">
              <a:noFill/>
              <a:round/>
              <a:headEnd/>
              <a:tailEnd/>
            </a:ln>
          </p:spPr>
          <p:txBody>
            <a:bodyPr/>
            <a:lstStyle/>
            <a:p>
              <a:pPr algn="ctr"/>
              <a:endParaRPr lang="en-US"/>
            </a:p>
          </p:txBody>
        </p:sp>
        <p:sp>
          <p:nvSpPr>
            <p:cNvPr id="221294" name="Freeform 695"/>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path>
              </a:pathLst>
            </a:custGeom>
            <a:noFill/>
            <a:ln w="0">
              <a:solidFill>
                <a:srgbClr val="000000"/>
              </a:solidFill>
              <a:round/>
              <a:headEnd/>
              <a:tailEnd/>
            </a:ln>
          </p:spPr>
          <p:txBody>
            <a:bodyPr/>
            <a:lstStyle/>
            <a:p>
              <a:pPr algn="ctr"/>
              <a:endParaRPr lang="en-US"/>
            </a:p>
          </p:txBody>
        </p:sp>
        <p:sp>
          <p:nvSpPr>
            <p:cNvPr id="221295" name="Freeform 696"/>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close/>
                </a:path>
              </a:pathLst>
            </a:custGeom>
            <a:solidFill>
              <a:srgbClr val="FF0000"/>
            </a:solidFill>
            <a:ln w="9525">
              <a:noFill/>
              <a:round/>
              <a:headEnd/>
              <a:tailEnd/>
            </a:ln>
          </p:spPr>
          <p:txBody>
            <a:bodyPr/>
            <a:lstStyle/>
            <a:p>
              <a:pPr algn="ctr"/>
              <a:endParaRPr lang="en-US"/>
            </a:p>
          </p:txBody>
        </p:sp>
        <p:sp>
          <p:nvSpPr>
            <p:cNvPr id="221296" name="Freeform 697"/>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path>
              </a:pathLst>
            </a:custGeom>
            <a:noFill/>
            <a:ln w="0">
              <a:solidFill>
                <a:srgbClr val="000000"/>
              </a:solidFill>
              <a:round/>
              <a:headEnd/>
              <a:tailEnd/>
            </a:ln>
          </p:spPr>
          <p:txBody>
            <a:bodyPr/>
            <a:lstStyle/>
            <a:p>
              <a:pPr algn="ctr"/>
              <a:endParaRPr lang="en-US"/>
            </a:p>
          </p:txBody>
        </p:sp>
        <p:sp>
          <p:nvSpPr>
            <p:cNvPr id="221297" name="Freeform 698"/>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close/>
                </a:path>
              </a:pathLst>
            </a:custGeom>
            <a:solidFill>
              <a:srgbClr val="CCFFFF"/>
            </a:solidFill>
            <a:ln w="9525">
              <a:noFill/>
              <a:round/>
              <a:headEnd/>
              <a:tailEnd/>
            </a:ln>
          </p:spPr>
          <p:txBody>
            <a:bodyPr/>
            <a:lstStyle/>
            <a:p>
              <a:pPr algn="ctr"/>
              <a:endParaRPr lang="en-US"/>
            </a:p>
          </p:txBody>
        </p:sp>
        <p:sp>
          <p:nvSpPr>
            <p:cNvPr id="221298" name="Freeform 699"/>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path>
              </a:pathLst>
            </a:custGeom>
            <a:noFill/>
            <a:ln w="0">
              <a:solidFill>
                <a:srgbClr val="000000"/>
              </a:solidFill>
              <a:round/>
              <a:headEnd/>
              <a:tailEnd/>
            </a:ln>
          </p:spPr>
          <p:txBody>
            <a:bodyPr/>
            <a:lstStyle/>
            <a:p>
              <a:pPr algn="ctr"/>
              <a:endParaRPr lang="en-US"/>
            </a:p>
          </p:txBody>
        </p:sp>
        <p:sp>
          <p:nvSpPr>
            <p:cNvPr id="221299" name="Freeform 700"/>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close/>
                </a:path>
              </a:pathLst>
            </a:custGeom>
            <a:solidFill>
              <a:srgbClr val="CCFFFF"/>
            </a:solidFill>
            <a:ln w="9525">
              <a:noFill/>
              <a:round/>
              <a:headEnd/>
              <a:tailEnd/>
            </a:ln>
          </p:spPr>
          <p:txBody>
            <a:bodyPr/>
            <a:lstStyle/>
            <a:p>
              <a:pPr algn="ctr"/>
              <a:endParaRPr lang="en-US"/>
            </a:p>
          </p:txBody>
        </p:sp>
        <p:sp>
          <p:nvSpPr>
            <p:cNvPr id="221300" name="Freeform 701"/>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path>
              </a:pathLst>
            </a:custGeom>
            <a:noFill/>
            <a:ln w="0">
              <a:solidFill>
                <a:srgbClr val="000000"/>
              </a:solidFill>
              <a:round/>
              <a:headEnd/>
              <a:tailEnd/>
            </a:ln>
          </p:spPr>
          <p:txBody>
            <a:bodyPr/>
            <a:lstStyle/>
            <a:p>
              <a:pPr algn="ctr"/>
              <a:endParaRPr lang="en-US"/>
            </a:p>
          </p:txBody>
        </p:sp>
        <p:sp>
          <p:nvSpPr>
            <p:cNvPr id="221301" name="Freeform 702"/>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close/>
                </a:path>
              </a:pathLst>
            </a:custGeom>
            <a:solidFill>
              <a:srgbClr val="CCFFFF"/>
            </a:solidFill>
            <a:ln w="9525">
              <a:noFill/>
              <a:round/>
              <a:headEnd/>
              <a:tailEnd/>
            </a:ln>
          </p:spPr>
          <p:txBody>
            <a:bodyPr/>
            <a:lstStyle/>
            <a:p>
              <a:pPr algn="ctr"/>
              <a:endParaRPr lang="en-US"/>
            </a:p>
          </p:txBody>
        </p:sp>
        <p:sp>
          <p:nvSpPr>
            <p:cNvPr id="221302" name="Freeform 703"/>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path>
              </a:pathLst>
            </a:custGeom>
            <a:noFill/>
            <a:ln w="0">
              <a:solidFill>
                <a:srgbClr val="000000"/>
              </a:solidFill>
              <a:round/>
              <a:headEnd/>
              <a:tailEnd/>
            </a:ln>
          </p:spPr>
          <p:txBody>
            <a:bodyPr/>
            <a:lstStyle/>
            <a:p>
              <a:pPr algn="ctr"/>
              <a:endParaRPr lang="en-US"/>
            </a:p>
          </p:txBody>
        </p:sp>
      </p:grpSp>
      <p:pic>
        <p:nvPicPr>
          <p:cNvPr id="3094208" name="Picture 704" descr="j0275764"/>
          <p:cNvPicPr>
            <a:picLocks noChangeAspect="1" noChangeArrowheads="1"/>
          </p:cNvPicPr>
          <p:nvPr/>
        </p:nvPicPr>
        <p:blipFill>
          <a:blip r:embed="rId5"/>
          <a:srcRect/>
          <a:stretch>
            <a:fillRect/>
          </a:stretch>
        </p:blipFill>
        <p:spPr bwMode="auto">
          <a:xfrm>
            <a:off x="1997524" y="4786988"/>
            <a:ext cx="815975" cy="863600"/>
          </a:xfrm>
          <a:prstGeom prst="rect">
            <a:avLst/>
          </a:prstGeom>
          <a:noFill/>
          <a:ln w="12700">
            <a:solidFill>
              <a:schemeClr val="tx1"/>
            </a:solidFill>
            <a:miter lim="800000"/>
            <a:headEnd/>
            <a:tailEnd/>
          </a:ln>
        </p:spPr>
      </p:pic>
      <p:pic>
        <p:nvPicPr>
          <p:cNvPr id="3094095" name="Picture 591" descr="christ on cros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78250" y="4631413"/>
            <a:ext cx="1512888" cy="990600"/>
          </a:xfrm>
          <a:prstGeom prst="rect">
            <a:avLst/>
          </a:prstGeom>
          <a:noFill/>
          <a:ln w="9525">
            <a:noFill/>
            <a:miter lim="800000"/>
            <a:headEnd/>
            <a:tailEnd/>
          </a:ln>
        </p:spPr>
      </p:pic>
      <p:sp>
        <p:nvSpPr>
          <p:cNvPr id="3094209" name="Rectangle 705"/>
          <p:cNvSpPr>
            <a:spLocks noChangeArrowheads="1"/>
          </p:cNvSpPr>
          <p:nvPr/>
        </p:nvSpPr>
        <p:spPr bwMode="auto">
          <a:xfrm>
            <a:off x="7713663" y="4412338"/>
            <a:ext cx="1430337"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DAY OF JUDGEMENT</a:t>
            </a:r>
            <a:endParaRPr lang="en-US" sz="1200" i="0">
              <a:latin typeface="Arial Black" pitchFamily="34" charset="0"/>
            </a:endParaRPr>
          </a:p>
        </p:txBody>
      </p:sp>
      <p:sp>
        <p:nvSpPr>
          <p:cNvPr id="3094210" name="Rectangle 706"/>
          <p:cNvSpPr>
            <a:spLocks noChangeArrowheads="1"/>
          </p:cNvSpPr>
          <p:nvPr/>
        </p:nvSpPr>
        <p:spPr bwMode="auto">
          <a:xfrm>
            <a:off x="1150938" y="3753526"/>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OLD TESTAMENT PERIOD</a:t>
            </a:r>
            <a:endParaRPr lang="en-US" sz="1200" i="0">
              <a:latin typeface="Arial Black" pitchFamily="34" charset="0"/>
            </a:endParaRPr>
          </a:p>
        </p:txBody>
      </p:sp>
      <p:sp>
        <p:nvSpPr>
          <p:cNvPr id="3094211" name="Rectangle 707"/>
          <p:cNvSpPr>
            <a:spLocks noChangeArrowheads="1"/>
          </p:cNvSpPr>
          <p:nvPr/>
        </p:nvSpPr>
        <p:spPr bwMode="auto">
          <a:xfrm>
            <a:off x="5018088" y="3750351"/>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NEW TESTAMENT PERIOD</a:t>
            </a:r>
            <a:endParaRPr lang="en-US" sz="1200" i="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p:cNvSpPr>
            <a:spLocks noGrp="1" noChangeArrowheads="1"/>
          </p:cNvSpPr>
          <p:nvPr>
            <p:ph type="title"/>
          </p:nvPr>
        </p:nvSpPr>
        <p:spPr/>
        <p:txBody>
          <a:bodyPr/>
          <a:lstStyle/>
          <a:p>
            <a:pPr eaLnBrk="1" hangingPunct="1"/>
            <a:r>
              <a:rPr lang="en-US" sz="4000" dirty="0">
                <a:effectLst>
                  <a:outerShdw blurRad="38100" dist="38100" dir="2700000" algn="tl">
                    <a:srgbClr val="000000">
                      <a:alpha val="43137"/>
                    </a:srgbClr>
                  </a:outerShdw>
                </a:effectLst>
              </a:rPr>
              <a:t>Great Commission </a:t>
            </a:r>
          </a:p>
        </p:txBody>
      </p:sp>
      <p:sp>
        <p:nvSpPr>
          <p:cNvPr id="4" name="Rectangle 3"/>
          <p:cNvSpPr txBox="1">
            <a:spLocks noChangeArrowheads="1"/>
          </p:cNvSpPr>
          <p:nvPr/>
        </p:nvSpPr>
        <p:spPr bwMode="auto">
          <a:xfrm>
            <a:off x="4396635" y="1175116"/>
            <a:ext cx="4697261" cy="1843657"/>
          </a:xfrm>
          <a:prstGeom prst="rect">
            <a:avLst/>
          </a:prstGeom>
          <a:solidFill>
            <a:srgbClr val="0000FF"/>
          </a:solidFill>
          <a:ln w="9525"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2800" b="0" i="1"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rPr>
              <a:t>	</a:t>
            </a:r>
            <a:r>
              <a:rPr kumimoji="0" lang="en-US" sz="2800" b="0" i="1"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Eras Bold ITC" pitchFamily="34" charset="0"/>
                <a:ea typeface="+mn-ea"/>
                <a:cs typeface="+mn-cs"/>
              </a:rPr>
              <a:t>baptizing them</a:t>
            </a:r>
            <a:r>
              <a:rPr kumimoji="0" lang="en-US" sz="2800" b="0" i="1"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Eras Bold ITC" pitchFamily="34" charset="0"/>
                <a:ea typeface="+mn-ea"/>
                <a:cs typeface="+mn-cs"/>
              </a:rPr>
              <a:t> </a:t>
            </a:r>
            <a:r>
              <a:rPr kumimoji="0" lang="en-US" sz="2800" b="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rPr>
              <a:t>in the name of the Father and the Son and the Holy Spirit, </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3200" b="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rPr>
              <a:t>	</a:t>
            </a:r>
            <a:endParaRPr kumimoji="0" lang="en-US" sz="3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endParaRPr>
          </a:p>
        </p:txBody>
      </p:sp>
      <p:sp>
        <p:nvSpPr>
          <p:cNvPr id="218115" name="Rectangle 3"/>
          <p:cNvSpPr>
            <a:spLocks noGrp="1" noChangeArrowheads="1"/>
          </p:cNvSpPr>
          <p:nvPr>
            <p:ph type="body" idx="4294967295"/>
          </p:nvPr>
        </p:nvSpPr>
        <p:spPr>
          <a:xfrm>
            <a:off x="219870" y="1168017"/>
            <a:ext cx="3955681" cy="2697515"/>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lstStyle/>
          <a:p>
            <a:pPr eaLnBrk="1" hangingPunct="1">
              <a:buFontTx/>
              <a:buNone/>
            </a:pPr>
            <a:r>
              <a:rPr lang="en-US" sz="2800" dirty="0">
                <a:solidFill>
                  <a:schemeClr val="bg1"/>
                </a:solidFill>
                <a:effectLst>
                  <a:outerShdw blurRad="38100" dist="38100" dir="2700000" algn="tl">
                    <a:srgbClr val="000000">
                      <a:alpha val="43137"/>
                    </a:srgbClr>
                  </a:outerShdw>
                </a:effectLst>
                <a:latin typeface="Eras Bold ITC" pitchFamily="34" charset="0"/>
              </a:rPr>
              <a:t>Matthew 28:19-20</a:t>
            </a:r>
            <a:r>
              <a:rPr lang="en-US" sz="2800" i="1" dirty="0">
                <a:solidFill>
                  <a:schemeClr val="bg1"/>
                </a:solidFill>
                <a:effectLst>
                  <a:outerShdw blurRad="38100" dist="38100" dir="2700000" algn="tl">
                    <a:srgbClr val="000000">
                      <a:alpha val="43137"/>
                    </a:srgbClr>
                  </a:outerShdw>
                </a:effectLst>
                <a:latin typeface="Eras Bold ITC" pitchFamily="34" charset="0"/>
              </a:rPr>
              <a:t> </a:t>
            </a:r>
          </a:p>
          <a:p>
            <a:pPr eaLnBrk="1" hangingPunct="1">
              <a:buFontTx/>
              <a:buNone/>
            </a:pPr>
            <a:r>
              <a:rPr lang="en-US" i="1" dirty="0">
                <a:solidFill>
                  <a:schemeClr val="bg1"/>
                </a:solidFill>
                <a:effectLst>
                  <a:outerShdw blurRad="38100" dist="38100" dir="2700000" algn="tl">
                    <a:srgbClr val="000000">
                      <a:alpha val="43137"/>
                    </a:srgbClr>
                  </a:outerShdw>
                </a:effectLst>
                <a:latin typeface="Eras Bold ITC" pitchFamily="34" charset="0"/>
              </a:rPr>
              <a:t>	“Therefore go and </a:t>
            </a:r>
            <a:r>
              <a:rPr lang="en-US" i="1" u="sng" dirty="0">
                <a:solidFill>
                  <a:srgbClr val="FFFF00"/>
                </a:solidFill>
                <a:effectLst>
                  <a:outerShdw blurRad="38100" dist="38100" dir="2700000" algn="tl">
                    <a:srgbClr val="000000">
                      <a:alpha val="43137"/>
                    </a:srgbClr>
                  </a:outerShdw>
                </a:effectLst>
                <a:latin typeface="Eras Bold ITC" pitchFamily="34" charset="0"/>
              </a:rPr>
              <a:t>make disciples of all the nations</a:t>
            </a:r>
            <a:endParaRPr lang="en-US" i="1" dirty="0">
              <a:solidFill>
                <a:srgbClr val="FFFF00"/>
              </a:solidFill>
              <a:effectLst>
                <a:outerShdw blurRad="38100" dist="38100" dir="2700000" algn="tl">
                  <a:srgbClr val="000000">
                    <a:alpha val="43137"/>
                  </a:srgbClr>
                </a:outerShdw>
              </a:effectLst>
              <a:latin typeface="Eras Bold ITC" pitchFamily="34" charset="0"/>
            </a:endParaRPr>
          </a:p>
          <a:p>
            <a:pPr eaLnBrk="1" hangingPunct="1">
              <a:buFontTx/>
              <a:buNone/>
            </a:pPr>
            <a:r>
              <a:rPr lang="en-US" i="1" dirty="0">
                <a:solidFill>
                  <a:schemeClr val="bg1"/>
                </a:solidFill>
                <a:latin typeface="Eras Bold ITC" pitchFamily="34" charset="0"/>
              </a:rPr>
              <a:t>	</a:t>
            </a:r>
            <a:endParaRPr lang="en-US" dirty="0">
              <a:solidFill>
                <a:schemeClr val="bg1"/>
              </a:solidFill>
              <a:latin typeface="Eras Bold ITC" pitchFamily="34" charset="0"/>
            </a:endParaRPr>
          </a:p>
        </p:txBody>
      </p:sp>
      <p:sp>
        <p:nvSpPr>
          <p:cNvPr id="5" name="Rectangle 3"/>
          <p:cNvSpPr txBox="1">
            <a:spLocks noChangeArrowheads="1"/>
          </p:cNvSpPr>
          <p:nvPr/>
        </p:nvSpPr>
        <p:spPr bwMode="auto">
          <a:xfrm>
            <a:off x="4376476" y="3808845"/>
            <a:ext cx="4697260" cy="2885452"/>
          </a:xfrm>
          <a:prstGeom prst="rect">
            <a:avLst/>
          </a:prstGeom>
          <a:solidFill>
            <a:srgbClr val="0000FF"/>
          </a:solidFill>
          <a:ln w="9525"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2800" b="0" i="1" strike="noStrike" kern="0" cap="none" spc="0" normalizeH="0" baseline="0" noProof="0" dirty="0">
                <a:ln>
                  <a:noFill/>
                </a:ln>
                <a:solidFill>
                  <a:schemeClr val="bg1"/>
                </a:solidFill>
                <a:effectLst/>
                <a:uLnTx/>
                <a:uFillTx/>
                <a:latin typeface="Eras Bold ITC" pitchFamily="34" charset="0"/>
                <a:ea typeface="+mn-ea"/>
                <a:cs typeface="+mn-cs"/>
              </a:rPr>
              <a:t>	</a:t>
            </a:r>
            <a:r>
              <a:rPr kumimoji="0" lang="en-US" sz="2800" b="0" i="1" u="sng" strike="noStrike" kern="0" cap="none" spc="0" normalizeH="0" baseline="0" noProof="0" dirty="0">
                <a:ln>
                  <a:noFill/>
                </a:ln>
                <a:solidFill>
                  <a:srgbClr val="FFFF00"/>
                </a:solidFill>
                <a:effectLst/>
                <a:uLnTx/>
                <a:uFillTx/>
                <a:latin typeface="Eras Bold ITC" pitchFamily="34" charset="0"/>
                <a:ea typeface="+mn-ea"/>
                <a:cs typeface="+mn-cs"/>
              </a:rPr>
              <a:t>teaching them </a:t>
            </a:r>
            <a:r>
              <a:rPr kumimoji="0" lang="en-US" sz="2800" b="0" i="1" u="sng" strike="noStrike" kern="0" cap="none" spc="0" normalizeH="0" baseline="0" noProof="0" dirty="0">
                <a:ln>
                  <a:noFill/>
                </a:ln>
                <a:solidFill>
                  <a:schemeClr val="bg1"/>
                </a:solidFill>
                <a:effectLst/>
                <a:uLnTx/>
                <a:uFillTx/>
                <a:latin typeface="Eras Bold ITC" pitchFamily="34" charset="0"/>
                <a:ea typeface="+mn-ea"/>
                <a:cs typeface="+mn-cs"/>
              </a:rPr>
              <a:t>to </a:t>
            </a:r>
            <a:r>
              <a:rPr kumimoji="0" lang="en-US" sz="2800" b="0" i="1" u="sng" strike="noStrike" kern="0" cap="none" spc="0" normalizeH="0" baseline="0" noProof="0" dirty="0">
                <a:ln>
                  <a:noFill/>
                </a:ln>
                <a:solidFill>
                  <a:srgbClr val="FFFF00"/>
                </a:solidFill>
                <a:effectLst/>
                <a:uLnTx/>
                <a:uFillTx/>
                <a:latin typeface="Eras Bold ITC" pitchFamily="34" charset="0"/>
                <a:ea typeface="+mn-ea"/>
                <a:cs typeface="+mn-cs"/>
              </a:rPr>
              <a:t>observe all that I commanded you;</a:t>
            </a:r>
            <a:r>
              <a:rPr kumimoji="0" lang="en-US" sz="2800" b="0" i="1" u="none" strike="noStrike" kern="0" cap="none" spc="0" normalizeH="0" baseline="0" noProof="0" dirty="0">
                <a:ln>
                  <a:noFill/>
                </a:ln>
                <a:solidFill>
                  <a:srgbClr val="FFFF00"/>
                </a:solidFill>
                <a:effectLst/>
                <a:uLnTx/>
                <a:uFillTx/>
                <a:latin typeface="Eras Bold ITC" pitchFamily="34" charset="0"/>
                <a:ea typeface="+mn-ea"/>
                <a:cs typeface="+mn-cs"/>
              </a:rPr>
              <a:t> </a:t>
            </a:r>
            <a:r>
              <a:rPr kumimoji="0" lang="en-US" sz="2800" b="0" i="1" u="none" strike="noStrike" kern="0" cap="none" spc="0" normalizeH="0" baseline="0" noProof="0" dirty="0">
                <a:ln>
                  <a:noFill/>
                </a:ln>
                <a:solidFill>
                  <a:schemeClr val="bg1"/>
                </a:solidFill>
                <a:effectLst/>
                <a:uLnTx/>
                <a:uFillTx/>
                <a:latin typeface="Eras Bold ITC" pitchFamily="34" charset="0"/>
                <a:ea typeface="+mn-ea"/>
                <a:cs typeface="+mn-cs"/>
              </a:rPr>
              <a:t>and surely I am with you always, even to the end of the age."</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800" b="0" i="1" u="none" strike="noStrike" kern="0" cap="none" spc="0" normalizeH="0" baseline="0" noProof="0" dirty="0">
              <a:ln>
                <a:noFill/>
              </a:ln>
              <a:solidFill>
                <a:schemeClr val="dk1"/>
              </a:solidFill>
              <a:effectLst/>
              <a:uLnTx/>
              <a:uFillTx/>
              <a:latin typeface="Eras Bold ITC" pitchFamily="34" charset="0"/>
              <a:ea typeface="+mn-ea"/>
              <a:cs typeface="+mn-cs"/>
            </a:endParaRPr>
          </a:p>
        </p:txBody>
      </p:sp>
      <p:sp>
        <p:nvSpPr>
          <p:cNvPr id="10" name="Striped Right Arrow 9"/>
          <p:cNvSpPr/>
          <p:nvPr/>
        </p:nvSpPr>
        <p:spPr bwMode="auto">
          <a:xfrm rot="19491644">
            <a:off x="3432130" y="1698290"/>
            <a:ext cx="1402915" cy="989556"/>
          </a:xfrm>
          <a:prstGeom prst="stripedRightArrow">
            <a:avLst/>
          </a:prstGeom>
          <a:solidFill>
            <a:srgbClr val="66FF33"/>
          </a:solidFill>
          <a:ln>
            <a:solidFill>
              <a:schemeClr val="bg1"/>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outerShdw blurRad="38100" dist="38100" dir="2700000" algn="tl">
                    <a:srgbClr val="000000">
                      <a:alpha val="43137"/>
                    </a:srgbClr>
                  </a:outerShdw>
                </a:effectLst>
                <a:latin typeface="Eras Medium ITC" pitchFamily="34" charset="0"/>
              </a:rPr>
              <a:t>HOW?</a:t>
            </a:r>
            <a:endParaRPr kumimoji="0" lang="en-US" sz="3200" b="1" i="0" u="none" strike="noStrike" cap="none" normalizeH="0" baseline="0" dirty="0">
              <a:ln>
                <a:noFill/>
              </a:ln>
              <a:solidFill>
                <a:srgbClr val="0000FF"/>
              </a:solidFill>
              <a:effectLst>
                <a:outerShdw blurRad="38100" dist="38100" dir="2700000" algn="tl">
                  <a:srgbClr val="000000">
                    <a:alpha val="43137"/>
                  </a:srgbClr>
                </a:outerShdw>
              </a:effectLst>
              <a:latin typeface="Eras Medium ITC" pitchFamily="34" charset="0"/>
            </a:endParaRPr>
          </a:p>
        </p:txBody>
      </p:sp>
      <p:sp>
        <p:nvSpPr>
          <p:cNvPr id="9" name="Rounded Rectangle 8"/>
          <p:cNvSpPr/>
          <p:nvPr/>
        </p:nvSpPr>
        <p:spPr bwMode="auto">
          <a:xfrm>
            <a:off x="4734231" y="1135627"/>
            <a:ext cx="2905433" cy="530942"/>
          </a:xfrm>
          <a:prstGeom prst="roundRect">
            <a:avLst/>
          </a:prstGeom>
          <a:solidFill>
            <a:srgbClr val="C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a:r>
              <a:rPr lang="en-US" sz="2800" u="sng" kern="0" dirty="0">
                <a:solidFill>
                  <a:srgbClr val="FFFF00"/>
                </a:solidFill>
                <a:effectLst>
                  <a:outerShdw blurRad="38100" dist="38100" dir="2700000" algn="tl">
                    <a:srgbClr val="000000">
                      <a:alpha val="43137"/>
                    </a:srgbClr>
                  </a:outerShdw>
                </a:effectLst>
                <a:latin typeface="Eras Bold ITC" pitchFamily="34" charset="0"/>
                <a:cs typeface="Arial"/>
              </a:rPr>
              <a:t>baptizing them</a:t>
            </a:r>
            <a:r>
              <a:rPr lang="en-US" sz="2800" kern="0" dirty="0">
                <a:solidFill>
                  <a:srgbClr val="FFFF00"/>
                </a:solidFill>
                <a:effectLst>
                  <a:outerShdw blurRad="38100" dist="38100" dir="2700000" algn="tl">
                    <a:srgbClr val="000000">
                      <a:alpha val="43137"/>
                    </a:srgbClr>
                  </a:outerShdw>
                </a:effectLst>
                <a:latin typeface="Eras Bold ITC" pitchFamily="34" charset="0"/>
                <a:cs typeface="Arial"/>
              </a:rPr>
              <a:t> </a:t>
            </a:r>
            <a:endParaRPr kumimoji="0" lang="en-US" sz="3200" b="0" i="1" u="none" strike="noStrike" cap="none" normalizeH="0" baseline="0" dirty="0">
              <a:ln>
                <a:noFill/>
              </a:ln>
              <a:solidFill>
                <a:schemeClr val="tx1"/>
              </a:solidFill>
              <a:effectLst/>
              <a:latin typeface="Eras Medium ITC" pitchFamily="34" charset="0"/>
            </a:endParaRPr>
          </a:p>
        </p:txBody>
      </p:sp>
      <p:sp>
        <p:nvSpPr>
          <p:cNvPr id="13" name="Rounded Rectangle 12"/>
          <p:cNvSpPr/>
          <p:nvPr/>
        </p:nvSpPr>
        <p:spPr bwMode="auto">
          <a:xfrm>
            <a:off x="4724399" y="3780504"/>
            <a:ext cx="2738285" cy="530942"/>
          </a:xfrm>
          <a:prstGeom prst="roundRect">
            <a:avLst/>
          </a:prstGeom>
          <a:solidFill>
            <a:srgbClr val="C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a:r>
              <a:rPr lang="en-US" sz="2800" u="sng" kern="0" dirty="0">
                <a:solidFill>
                  <a:srgbClr val="FFFF00"/>
                </a:solidFill>
                <a:effectLst>
                  <a:outerShdw blurRad="38100" dist="38100" dir="2700000" algn="tl">
                    <a:srgbClr val="000000">
                      <a:alpha val="43137"/>
                    </a:srgbClr>
                  </a:outerShdw>
                </a:effectLst>
                <a:latin typeface="Eras Bold ITC" pitchFamily="34" charset="0"/>
                <a:cs typeface="Arial"/>
              </a:rPr>
              <a:t>teaching them</a:t>
            </a:r>
            <a:r>
              <a:rPr lang="en-US" sz="2800" kern="0" dirty="0">
                <a:solidFill>
                  <a:srgbClr val="FFFF00"/>
                </a:solidFill>
                <a:effectLst>
                  <a:outerShdw blurRad="38100" dist="38100" dir="2700000" algn="tl">
                    <a:srgbClr val="000000">
                      <a:alpha val="43137"/>
                    </a:srgbClr>
                  </a:outerShdw>
                </a:effectLst>
                <a:latin typeface="Eras Bold ITC" pitchFamily="34" charset="0"/>
                <a:cs typeface="Arial"/>
              </a:rPr>
              <a:t> </a:t>
            </a:r>
            <a:endParaRPr kumimoji="0" lang="en-US" sz="3200" b="0" i="1" u="none" strike="noStrike" cap="none" normalizeH="0" baseline="0" dirty="0">
              <a:ln>
                <a:noFill/>
              </a:ln>
              <a:solidFill>
                <a:schemeClr val="tx1"/>
              </a:solidFill>
              <a:effectLst/>
              <a:latin typeface="Eras Medium ITC" pitchFamily="34" charset="0"/>
            </a:endParaRPr>
          </a:p>
        </p:txBody>
      </p:sp>
      <p:sp>
        <p:nvSpPr>
          <p:cNvPr id="11" name="Striped Right Arrow 10"/>
          <p:cNvSpPr/>
          <p:nvPr/>
        </p:nvSpPr>
        <p:spPr bwMode="auto">
          <a:xfrm rot="5400000">
            <a:off x="5879491" y="2969548"/>
            <a:ext cx="1076750" cy="978023"/>
          </a:xfrm>
          <a:prstGeom prst="stripedRightArrow">
            <a:avLst/>
          </a:prstGeom>
          <a:solidFill>
            <a:srgbClr val="66FF33"/>
          </a:solidFill>
          <a:ln>
            <a:solidFill>
              <a:schemeClr val="bg1"/>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a:ln>
                <a:noFill/>
              </a:ln>
              <a:solidFill>
                <a:schemeClr val="tx1"/>
              </a:solidFill>
              <a:effectLst/>
              <a:latin typeface="Eras Medium ITC" pitchFamily="34" charset="0"/>
            </a:endParaRPr>
          </a:p>
        </p:txBody>
      </p:sp>
      <p:sp>
        <p:nvSpPr>
          <p:cNvPr id="16" name="Rounded Rectangle 15"/>
          <p:cNvSpPr/>
          <p:nvPr/>
        </p:nvSpPr>
        <p:spPr bwMode="auto">
          <a:xfrm>
            <a:off x="602717" y="4536141"/>
            <a:ext cx="2993923" cy="1954305"/>
          </a:xfrm>
          <a:prstGeom prst="roundRect">
            <a:avLst/>
          </a:prstGeom>
          <a:solidFill>
            <a:srgbClr val="66FF3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rPr>
              <a:t>The basis for following Apostolic authority for all</a:t>
            </a:r>
            <a:r>
              <a:rPr kumimoji="0" lang="en-US" sz="2400" b="1"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rPr>
              <a:t> work and worship in the kingdom</a:t>
            </a:r>
            <a:endPar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ndParaRPr>
          </a:p>
        </p:txBody>
      </p:sp>
      <p:sp>
        <p:nvSpPr>
          <p:cNvPr id="14" name="Striped Right Arrow 13"/>
          <p:cNvSpPr/>
          <p:nvPr/>
        </p:nvSpPr>
        <p:spPr bwMode="auto">
          <a:xfrm rot="19491644">
            <a:off x="3437045" y="4593891"/>
            <a:ext cx="1402915" cy="989556"/>
          </a:xfrm>
          <a:prstGeom prst="stripedRightArrow">
            <a:avLst/>
          </a:prstGeom>
          <a:solidFill>
            <a:srgbClr val="66FF33"/>
          </a:solidFill>
          <a:ln>
            <a:solidFill>
              <a:schemeClr val="bg1"/>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00FF"/>
              </a:solidFill>
              <a:effectLst>
                <a:outerShdw blurRad="38100" dist="38100" dir="2700000" algn="tl">
                  <a:srgbClr val="000000">
                    <a:alpha val="43137"/>
                  </a:srgbClr>
                </a:outerShdw>
              </a:effectLst>
              <a:latin typeface="Eras Medium IT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sp>
        <p:nvSpPr>
          <p:cNvPr id="2770946" name="Rectangle 2"/>
          <p:cNvSpPr>
            <a:spLocks noGrp="1" noChangeArrowheads="1"/>
          </p:cNvSpPr>
          <p:nvPr>
            <p:ph type="ctrTitle"/>
          </p:nvPr>
        </p:nvSpPr>
        <p:spPr>
          <a:xfrm>
            <a:off x="1" y="0"/>
            <a:ext cx="9144000" cy="971550"/>
          </a:xfrm>
        </p:spPr>
        <p:txBody>
          <a:bodyPr/>
          <a:lstStyle/>
          <a:p>
            <a:pPr>
              <a:lnSpc>
                <a:spcPct val="80000"/>
              </a:lnSpc>
            </a:pPr>
            <a:r>
              <a:rPr lang="en-US" sz="3200" b="1" dirty="0">
                <a:solidFill>
                  <a:schemeClr val="bg1"/>
                </a:solidFill>
                <a:effectLst>
                  <a:outerShdw blurRad="38100" dist="38100" dir="2700000" algn="tl">
                    <a:srgbClr val="000000">
                      <a:alpha val="43137"/>
                    </a:srgbClr>
                  </a:outerShdw>
                </a:effectLst>
              </a:rPr>
              <a:t>What the Apostles Taught:</a:t>
            </a:r>
          </a:p>
        </p:txBody>
      </p:sp>
      <p:pic>
        <p:nvPicPr>
          <p:cNvPr id="2770949" name="Picture 5"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716" y="1350514"/>
            <a:ext cx="1747837" cy="1397000"/>
          </a:xfrm>
          <a:prstGeom prst="rect">
            <a:avLst/>
          </a:prstGeom>
          <a:noFill/>
        </p:spPr>
      </p:pic>
      <p:pic>
        <p:nvPicPr>
          <p:cNvPr id="2770951" name="Picture 7"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0878" y="2186618"/>
            <a:ext cx="1747838" cy="1397000"/>
          </a:xfrm>
          <a:prstGeom prst="rect">
            <a:avLst/>
          </a:prstGeom>
          <a:noFill/>
        </p:spPr>
      </p:pic>
      <p:pic>
        <p:nvPicPr>
          <p:cNvPr id="2770953" name="Picture 9"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49" y="3300219"/>
            <a:ext cx="1747838" cy="1397000"/>
          </a:xfrm>
          <a:prstGeom prst="rect">
            <a:avLst/>
          </a:prstGeom>
          <a:noFill/>
        </p:spPr>
      </p:pic>
      <p:pic>
        <p:nvPicPr>
          <p:cNvPr id="2770955" name="Picture 11"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6222" y="4169914"/>
            <a:ext cx="1747838" cy="1397000"/>
          </a:xfrm>
          <a:prstGeom prst="rect">
            <a:avLst/>
          </a:prstGeom>
          <a:noFill/>
        </p:spPr>
      </p:pic>
      <p:sp>
        <p:nvSpPr>
          <p:cNvPr id="2770957" name="Rectangle 13"/>
          <p:cNvSpPr>
            <a:spLocks noChangeArrowheads="1"/>
          </p:cNvSpPr>
          <p:nvPr/>
        </p:nvSpPr>
        <p:spPr bwMode="auto">
          <a:xfrm>
            <a:off x="1952528" y="1708064"/>
            <a:ext cx="6985000" cy="632987"/>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Gal. 3:22-27</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Justified by faith…</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How/When?</a:t>
            </a:r>
          </a:p>
        </p:txBody>
      </p:sp>
      <p:sp>
        <p:nvSpPr>
          <p:cNvPr id="2770958" name="Rectangle 14"/>
          <p:cNvSpPr>
            <a:spLocks noChangeArrowheads="1"/>
          </p:cNvSpPr>
          <p:nvPr/>
        </p:nvSpPr>
        <p:spPr bwMode="auto">
          <a:xfrm>
            <a:off x="1952528" y="3674050"/>
            <a:ext cx="6985000" cy="632987"/>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1 Pet. 3:21</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Baptism saves…</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a:t>
            </a:r>
          </a:p>
        </p:txBody>
      </p:sp>
      <p:sp>
        <p:nvSpPr>
          <p:cNvPr id="2770959" name="Rectangle 15"/>
          <p:cNvSpPr>
            <a:spLocks noChangeArrowheads="1"/>
          </p:cNvSpPr>
          <p:nvPr/>
        </p:nvSpPr>
        <p:spPr bwMode="auto">
          <a:xfrm>
            <a:off x="1952528" y="4539059"/>
            <a:ext cx="6985000" cy="64694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Eph. 5:25-27</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Church is sanctified…</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How/When?</a:t>
            </a:r>
          </a:p>
        </p:txBody>
      </p:sp>
      <p:sp>
        <p:nvSpPr>
          <p:cNvPr id="2770960" name="Rectangle 16"/>
          <p:cNvSpPr>
            <a:spLocks noChangeArrowheads="1"/>
          </p:cNvSpPr>
          <p:nvPr/>
        </p:nvSpPr>
        <p:spPr bwMode="auto">
          <a:xfrm>
            <a:off x="1952528" y="5462271"/>
            <a:ext cx="6985000" cy="761547"/>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Eph. 4:3-6</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Why is baptism on this list?...</a:t>
            </a:r>
          </a:p>
          <a:p>
            <a:pPr algn="r"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 many baptisms are there?</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0961" name="Rectangle 17"/>
          <p:cNvSpPr>
            <a:spLocks noChangeArrowheads="1"/>
          </p:cNvSpPr>
          <p:nvPr/>
        </p:nvSpPr>
        <p:spPr bwMode="auto">
          <a:xfrm>
            <a:off x="0" y="903288"/>
            <a:ext cx="9144000" cy="424155"/>
          </a:xfrm>
          <a:prstGeom prst="rect">
            <a:avLst/>
          </a:prstGeom>
          <a:noFill/>
          <a:ln w="9525" algn="ctr">
            <a:noFill/>
            <a:miter lim="800000"/>
            <a:headEnd/>
            <a:tailEnd/>
          </a:ln>
          <a:effectLst/>
        </p:spPr>
        <p:txBody>
          <a:bodyPr>
            <a:spAutoFit/>
            <a:flatTx/>
          </a:bodyPr>
          <a:lstStyle/>
          <a:p>
            <a:pPr algn="ctr" rtl="0" fontAlgn="base">
              <a:lnSpc>
                <a:spcPct val="75000"/>
              </a:lnSpc>
              <a:spcBef>
                <a:spcPct val="0"/>
              </a:spcBef>
              <a:spcAft>
                <a:spcPct val="0"/>
              </a:spcAft>
            </a:pPr>
            <a:r>
              <a:rPr lang="en-US" sz="2800" i="0" kern="1200" dirty="0">
                <a:solidFill>
                  <a:srgbClr val="FFFF00"/>
                </a:solidFill>
                <a:effectLst>
                  <a:outerShdw blurRad="38100" dist="38100" dir="2700000" algn="tl">
                    <a:srgbClr val="000000">
                      <a:alpha val="43137"/>
                    </a:srgbClr>
                  </a:outerShdw>
                </a:effectLst>
                <a:latin typeface="Eras Bold ITC" pitchFamily="34" charset="0"/>
                <a:ea typeface="+mn-ea"/>
                <a:cs typeface="Arial"/>
              </a:rPr>
              <a:t>The testimony of the epistles</a:t>
            </a:r>
            <a:endParaRPr lang="en-US" sz="2800" i="0" kern="1200" dirty="0">
              <a:solidFill>
                <a:srgbClr val="FFFFFF"/>
              </a:solidFill>
              <a:effectLst>
                <a:outerShdw blurRad="38100" dist="38100" dir="2700000" algn="tl">
                  <a:srgbClr val="000000">
                    <a:alpha val="43137"/>
                  </a:srgbClr>
                </a:outerShdw>
              </a:effectLst>
              <a:latin typeface="Eras Bold ITC" pitchFamily="34" charset="0"/>
              <a:ea typeface="+mn-ea"/>
              <a:cs typeface="Arial"/>
            </a:endParaRPr>
          </a:p>
        </p:txBody>
      </p:sp>
      <p:sp>
        <p:nvSpPr>
          <p:cNvPr id="12" name="Rectangle 13"/>
          <p:cNvSpPr>
            <a:spLocks noChangeArrowheads="1"/>
          </p:cNvSpPr>
          <p:nvPr/>
        </p:nvSpPr>
        <p:spPr bwMode="auto">
          <a:xfrm>
            <a:off x="1952528" y="2573074"/>
            <a:ext cx="6985000" cy="81905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Col. 2:1-12 </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Raised up with Christ…</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How/When?</a:t>
            </a:r>
          </a:p>
          <a:p>
            <a:pPr algn="r"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Through what?</a:t>
            </a:r>
          </a:p>
        </p:txBody>
      </p:sp>
      <p:pic>
        <p:nvPicPr>
          <p:cNvPr id="13" name="Picture 11"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5890" y="5030218"/>
            <a:ext cx="1747838" cy="139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pic>
        <p:nvPicPr>
          <p:cNvPr id="2772995" name="Picture 3"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88" y="1984678"/>
            <a:ext cx="1747837" cy="1397000"/>
          </a:xfrm>
          <a:prstGeom prst="rect">
            <a:avLst/>
          </a:prstGeom>
          <a:noFill/>
        </p:spPr>
      </p:pic>
      <p:pic>
        <p:nvPicPr>
          <p:cNvPr id="2772996" name="Picture 4"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3106" y="2924018"/>
            <a:ext cx="1747838" cy="1397000"/>
          </a:xfrm>
          <a:prstGeom prst="rect">
            <a:avLst/>
          </a:prstGeom>
          <a:noFill/>
        </p:spPr>
      </p:pic>
      <p:pic>
        <p:nvPicPr>
          <p:cNvPr id="2772997" name="Picture 5"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773" y="3845895"/>
            <a:ext cx="1747838" cy="1397000"/>
          </a:xfrm>
          <a:prstGeom prst="rect">
            <a:avLst/>
          </a:prstGeom>
          <a:noFill/>
        </p:spPr>
      </p:pic>
      <p:pic>
        <p:nvPicPr>
          <p:cNvPr id="2772998" name="Picture 6"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442" y="4759834"/>
            <a:ext cx="1747838" cy="1397000"/>
          </a:xfrm>
          <a:prstGeom prst="rect">
            <a:avLst/>
          </a:prstGeom>
          <a:noFill/>
        </p:spPr>
      </p:pic>
      <p:sp>
        <p:nvSpPr>
          <p:cNvPr id="2772999" name="Rectangle 7"/>
          <p:cNvSpPr>
            <a:spLocks noChangeArrowheads="1"/>
          </p:cNvSpPr>
          <p:nvPr/>
        </p:nvSpPr>
        <p:spPr bwMode="auto">
          <a:xfrm>
            <a:off x="2159000" y="2371725"/>
            <a:ext cx="5073825"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2:36-37</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What should we do?</a:t>
            </a:r>
          </a:p>
        </p:txBody>
      </p:sp>
      <p:sp>
        <p:nvSpPr>
          <p:cNvPr id="2773000" name="Rectangle 8"/>
          <p:cNvSpPr>
            <a:spLocks noChangeArrowheads="1"/>
          </p:cNvSpPr>
          <p:nvPr/>
        </p:nvSpPr>
        <p:spPr bwMode="auto">
          <a:xfrm>
            <a:off x="2159000" y="3303588"/>
            <a:ext cx="6369051"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8:35-39</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Preaching the gospel of Jesus</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3002" name="Rectangle 10"/>
          <p:cNvSpPr>
            <a:spLocks noChangeArrowheads="1"/>
          </p:cNvSpPr>
          <p:nvPr/>
        </p:nvSpPr>
        <p:spPr bwMode="auto">
          <a:xfrm>
            <a:off x="2159000" y="4238625"/>
            <a:ext cx="5867312"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8:5-13</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Preaching Christ in Samaria</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3001" name="Rectangle 9"/>
          <p:cNvSpPr>
            <a:spLocks noChangeArrowheads="1"/>
          </p:cNvSpPr>
          <p:nvPr/>
        </p:nvSpPr>
        <p:spPr bwMode="auto">
          <a:xfrm>
            <a:off x="2159000" y="5146675"/>
            <a:ext cx="5195653"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9 &amp; 22</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The conversion of Saul</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3006" name="Rectangle 14"/>
          <p:cNvSpPr>
            <a:spLocks noGrp="1" noChangeArrowheads="1"/>
          </p:cNvSpPr>
          <p:nvPr>
            <p:ph type="ctrTitle"/>
          </p:nvPr>
        </p:nvSpPr>
        <p:spPr>
          <a:xfrm>
            <a:off x="0" y="412944"/>
            <a:ext cx="9144000" cy="971550"/>
          </a:xfrm>
          <a:noFill/>
          <a:ln/>
        </p:spPr>
        <p:txBody>
          <a:bodyPr/>
          <a:lstStyle/>
          <a:p>
            <a:pPr>
              <a:lnSpc>
                <a:spcPct val="80000"/>
              </a:lnSpc>
            </a:pPr>
            <a:r>
              <a:rPr lang="en-US" sz="3200" b="1" dirty="0">
                <a:solidFill>
                  <a:schemeClr val="bg1"/>
                </a:solidFill>
                <a:effectLst>
                  <a:outerShdw blurRad="38100" dist="38100" dir="2700000" algn="tl">
                    <a:srgbClr val="000000">
                      <a:alpha val="43137"/>
                    </a:srgbClr>
                  </a:outerShdw>
                </a:effectLst>
              </a:rPr>
              <a:t>What the Apostles Actually Practiced:</a:t>
            </a:r>
          </a:p>
        </p:txBody>
      </p:sp>
      <p:sp>
        <p:nvSpPr>
          <p:cNvPr id="2773007" name="Rectangle 15"/>
          <p:cNvSpPr>
            <a:spLocks noChangeArrowheads="1"/>
          </p:cNvSpPr>
          <p:nvPr/>
        </p:nvSpPr>
        <p:spPr bwMode="auto">
          <a:xfrm>
            <a:off x="0" y="1316232"/>
            <a:ext cx="9144000" cy="424155"/>
          </a:xfrm>
          <a:prstGeom prst="rect">
            <a:avLst/>
          </a:prstGeom>
          <a:noFill/>
          <a:ln w="9525" algn="ctr">
            <a:noFill/>
            <a:miter lim="800000"/>
            <a:headEnd/>
            <a:tailEnd/>
          </a:ln>
          <a:effectLst/>
        </p:spPr>
        <p:txBody>
          <a:bodyPr>
            <a:spAutoFit/>
            <a:flatTx/>
          </a:bodyPr>
          <a:lstStyle/>
          <a:p>
            <a:pPr algn="ctr" rtl="0" fontAlgn="base">
              <a:lnSpc>
                <a:spcPct val="75000"/>
              </a:lnSpc>
              <a:spcBef>
                <a:spcPct val="0"/>
              </a:spcBef>
              <a:spcAft>
                <a:spcPct val="0"/>
              </a:spcAft>
            </a:pPr>
            <a:r>
              <a:rPr lang="en-US" sz="2800" i="0" kern="1200" dirty="0">
                <a:solidFill>
                  <a:srgbClr val="FFFF00"/>
                </a:solidFill>
                <a:effectLst>
                  <a:outerShdw blurRad="38100" dist="38100" dir="2700000" algn="tl">
                    <a:srgbClr val="000000">
                      <a:alpha val="43137"/>
                    </a:srgbClr>
                  </a:outerShdw>
                </a:effectLst>
                <a:latin typeface="Eras Bold ITC" pitchFamily="34" charset="0"/>
                <a:ea typeface="+mn-ea"/>
                <a:cs typeface="Arial"/>
              </a:rPr>
              <a:t>The power of actual historical examples</a:t>
            </a:r>
            <a:endParaRPr lang="en-US" sz="2800" i="0" kern="1200" dirty="0">
              <a:solidFill>
                <a:srgbClr val="FFFFFF"/>
              </a:solidFill>
              <a:effectLst>
                <a:outerShdw blurRad="38100" dist="38100" dir="2700000" algn="tl">
                  <a:srgbClr val="000000">
                    <a:alpha val="43137"/>
                  </a:srgbClr>
                </a:outerShdw>
              </a:effectLst>
              <a:latin typeface="Eras Bold ITC"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sp>
        <p:nvSpPr>
          <p:cNvPr id="2777098" name="Rectangle 10"/>
          <p:cNvSpPr>
            <a:spLocks noGrp="1" noChangeArrowheads="1"/>
          </p:cNvSpPr>
          <p:nvPr>
            <p:ph type="ctrTitle"/>
          </p:nvPr>
        </p:nvSpPr>
        <p:spPr>
          <a:xfrm>
            <a:off x="0" y="790414"/>
            <a:ext cx="9144000" cy="971550"/>
          </a:xfrm>
          <a:noFill/>
          <a:ln/>
        </p:spPr>
        <p:txBody>
          <a:bodyPr/>
          <a:lstStyle/>
          <a:p>
            <a:pPr>
              <a:lnSpc>
                <a:spcPct val="80000"/>
              </a:lnSpc>
            </a:pPr>
            <a:r>
              <a:rPr lang="en-US" sz="2800" b="1" dirty="0">
                <a:solidFill>
                  <a:schemeClr val="bg1"/>
                </a:solidFill>
                <a:effectLst>
                  <a:outerShdw blurRad="38100" dist="38100" dir="2700000" algn="tl">
                    <a:srgbClr val="000000">
                      <a:alpha val="43137"/>
                    </a:srgbClr>
                  </a:outerShdw>
                </a:effectLst>
              </a:rPr>
              <a:t>What the Early Church Taught and Practiced:</a:t>
            </a:r>
          </a:p>
        </p:txBody>
      </p:sp>
      <p:sp>
        <p:nvSpPr>
          <p:cNvPr id="2777099" name="Rectangle 11"/>
          <p:cNvSpPr>
            <a:spLocks noChangeArrowheads="1"/>
          </p:cNvSpPr>
          <p:nvPr/>
        </p:nvSpPr>
        <p:spPr bwMode="auto">
          <a:xfrm>
            <a:off x="544652" y="1640816"/>
            <a:ext cx="8062176" cy="1061829"/>
          </a:xfrm>
          <a:prstGeom prst="rect">
            <a:avLst/>
          </a:prstGeom>
          <a:noFill/>
          <a:ln w="9525" algn="ctr">
            <a:noFill/>
            <a:miter lim="800000"/>
            <a:headEnd/>
            <a:tailEnd/>
          </a:ln>
          <a:effectLst/>
        </p:spPr>
        <p:txBody>
          <a:bodyPr wrap="square">
            <a:spAutoFit/>
            <a:flatTx/>
          </a:bodyPr>
          <a:lstStyle/>
          <a:p>
            <a:pPr>
              <a:lnSpc>
                <a:spcPct val="75000"/>
              </a:lnSpc>
            </a:pPr>
            <a:r>
              <a:rPr lang="en-US" sz="2800" i="0" dirty="0">
                <a:solidFill>
                  <a:srgbClr val="FFFF00"/>
                </a:solidFill>
                <a:effectLst>
                  <a:outerShdw blurRad="38100" dist="38100" dir="2700000" algn="tl">
                    <a:srgbClr val="000000">
                      <a:alpha val="43137"/>
                    </a:srgbClr>
                  </a:outerShdw>
                </a:effectLst>
                <a:latin typeface="Eras Bold ITC" pitchFamily="34" charset="0"/>
              </a:rPr>
              <a:t>The teachings and practice of those often trained and taught either directly by the apostles or their followers</a:t>
            </a:r>
            <a:endParaRPr lang="en-US" sz="2800" i="0" dirty="0">
              <a:solidFill>
                <a:schemeClr val="bg1"/>
              </a:solidFill>
              <a:effectLst>
                <a:outerShdw blurRad="38100" dist="38100" dir="2700000" algn="tl">
                  <a:srgbClr val="000000">
                    <a:alpha val="43137"/>
                  </a:srgbClr>
                </a:outerShdw>
              </a:effectLst>
              <a:latin typeface="Eras Bold ITC" pitchFamily="34" charset="0"/>
            </a:endParaRPr>
          </a:p>
        </p:txBody>
      </p:sp>
      <p:sp>
        <p:nvSpPr>
          <p:cNvPr id="2777100" name="Rectangle 12"/>
          <p:cNvSpPr>
            <a:spLocks noChangeArrowheads="1"/>
          </p:cNvSpPr>
          <p:nvPr/>
        </p:nvSpPr>
        <p:spPr bwMode="auto">
          <a:xfrm>
            <a:off x="733013" y="2926054"/>
            <a:ext cx="7835900" cy="3416320"/>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l">
              <a:spcBef>
                <a:spcPct val="50000"/>
              </a:spcBef>
            </a:pPr>
            <a:r>
              <a:rPr lang="en-US" sz="2800" b="1" i="0" dirty="0">
                <a:solidFill>
                  <a:schemeClr val="bg1"/>
                </a:solidFill>
                <a:effectLst>
                  <a:outerShdw blurRad="38100" dist="38100" dir="2700000" algn="tl">
                    <a:srgbClr val="000000">
                      <a:alpha val="43137"/>
                    </a:srgbClr>
                  </a:outerShdw>
                </a:effectLst>
              </a:rPr>
              <a:t>Epistle of Barnabas (70 ad)</a:t>
            </a:r>
          </a:p>
          <a:p>
            <a:pPr algn="l"/>
            <a:r>
              <a:rPr lang="en-US" sz="2800" b="1" i="0" dirty="0">
                <a:solidFill>
                  <a:srgbClr val="FFFF00"/>
                </a:solidFill>
                <a:effectLst>
                  <a:outerShdw blurRad="38100" dist="38100" dir="2700000" algn="tl">
                    <a:srgbClr val="000000">
                      <a:alpha val="43137"/>
                    </a:srgbClr>
                  </a:outerShdw>
                </a:effectLst>
              </a:rPr>
              <a:t>“Blessed are they who, </a:t>
            </a:r>
            <a:r>
              <a:rPr lang="en-US" sz="2800" b="1" u="sng" dirty="0">
                <a:solidFill>
                  <a:schemeClr val="bg1"/>
                </a:solidFill>
                <a:effectLst>
                  <a:outerShdw blurRad="38100" dist="38100" dir="2700000" algn="tl">
                    <a:srgbClr val="000000">
                      <a:alpha val="43137"/>
                    </a:srgbClr>
                  </a:outerShdw>
                </a:effectLst>
              </a:rPr>
              <a:t>placing their trust in the cross</a:t>
            </a:r>
            <a:r>
              <a:rPr lang="en-US" sz="2800" b="1" i="0" dirty="0">
                <a:solidFill>
                  <a:srgbClr val="FFFF00"/>
                </a:solidFill>
                <a:effectLst>
                  <a:outerShdw blurRad="38100" dist="38100" dir="2700000" algn="tl">
                    <a:srgbClr val="000000">
                      <a:alpha val="43137"/>
                    </a:srgbClr>
                  </a:outerShdw>
                </a:effectLst>
              </a:rPr>
              <a:t>, have </a:t>
            </a:r>
            <a:r>
              <a:rPr lang="en-US" sz="2800" b="1" u="sng" dirty="0">
                <a:solidFill>
                  <a:schemeClr val="bg1"/>
                </a:solidFill>
                <a:effectLst>
                  <a:outerShdw blurRad="38100" dist="38100" dir="2700000" algn="tl">
                    <a:srgbClr val="000000">
                      <a:alpha val="43137"/>
                    </a:srgbClr>
                  </a:outerShdw>
                </a:effectLst>
              </a:rPr>
              <a:t>gone down in the water</a:t>
            </a:r>
            <a:r>
              <a:rPr lang="en-US" sz="2800" b="1" i="0" dirty="0">
                <a:solidFill>
                  <a:srgbClr val="FFFF00"/>
                </a:solidFill>
                <a:effectLst>
                  <a:outerShdw blurRad="38100" dist="38100" dir="2700000" algn="tl">
                    <a:srgbClr val="000000">
                      <a:alpha val="43137"/>
                    </a:srgbClr>
                  </a:outerShdw>
                </a:effectLst>
              </a:rPr>
              <a:t>…We indeed descend into the water</a:t>
            </a:r>
            <a:r>
              <a:rPr lang="en-US" sz="2800" b="1" dirty="0">
                <a:solidFill>
                  <a:srgbClr val="FFFF00"/>
                </a:solidFill>
                <a:effectLst>
                  <a:outerShdw blurRad="38100" dist="38100" dir="2700000" algn="tl">
                    <a:srgbClr val="000000">
                      <a:alpha val="43137"/>
                    </a:srgbClr>
                  </a:outerShdw>
                </a:effectLst>
              </a:rPr>
              <a:t> </a:t>
            </a:r>
            <a:r>
              <a:rPr lang="en-US" sz="2800" b="1" u="sng" dirty="0">
                <a:solidFill>
                  <a:schemeClr val="bg1"/>
                </a:solidFill>
                <a:effectLst>
                  <a:outerShdw blurRad="38100" dist="38100" dir="2700000" algn="tl">
                    <a:srgbClr val="000000">
                      <a:alpha val="43137"/>
                    </a:srgbClr>
                  </a:outerShdw>
                </a:effectLst>
              </a:rPr>
              <a:t>full of sins</a:t>
            </a:r>
            <a:r>
              <a:rPr lang="en-US" sz="2800" b="1" i="0" dirty="0">
                <a:solidFill>
                  <a:srgbClr val="FFFF00"/>
                </a:solidFill>
                <a:effectLst>
                  <a:outerShdw blurRad="38100" dist="38100" dir="2700000" algn="tl">
                    <a:srgbClr val="000000">
                      <a:alpha val="43137"/>
                    </a:srgbClr>
                  </a:outerShdw>
                </a:effectLst>
              </a:rPr>
              <a:t> and defilement. However,</a:t>
            </a:r>
            <a:r>
              <a:rPr lang="en-US" sz="2800" b="1" dirty="0">
                <a:solidFill>
                  <a:srgbClr val="FFFF00"/>
                </a:solidFill>
                <a:effectLst>
                  <a:outerShdw blurRad="38100" dist="38100" dir="2700000" algn="tl">
                    <a:srgbClr val="000000">
                      <a:alpha val="43137"/>
                    </a:srgbClr>
                  </a:outerShdw>
                </a:effectLst>
              </a:rPr>
              <a:t> </a:t>
            </a:r>
            <a:r>
              <a:rPr lang="en-US" sz="2800" b="1" u="sng" dirty="0">
                <a:solidFill>
                  <a:schemeClr val="bg1"/>
                </a:solidFill>
                <a:effectLst>
                  <a:outerShdw blurRad="38100" dist="38100" dir="2700000" algn="tl">
                    <a:srgbClr val="000000">
                      <a:alpha val="43137"/>
                    </a:srgbClr>
                  </a:outerShdw>
                </a:effectLst>
              </a:rPr>
              <a:t>we come up</a:t>
            </a:r>
            <a:r>
              <a:rPr lang="en-US" sz="2800" b="1" i="0" dirty="0">
                <a:solidFill>
                  <a:srgbClr val="FFFF00"/>
                </a:solidFill>
                <a:effectLst>
                  <a:outerShdw blurRad="38100" dist="38100" dir="2700000" algn="tl">
                    <a:srgbClr val="000000">
                      <a:alpha val="43137"/>
                    </a:srgbClr>
                  </a:outerShdw>
                </a:effectLst>
              </a:rPr>
              <a:t>, bearing fruit in our heart, </a:t>
            </a:r>
            <a:r>
              <a:rPr lang="en-US" sz="2800" b="1" i="0" u="sng" dirty="0">
                <a:solidFill>
                  <a:schemeClr val="bg1"/>
                </a:solidFill>
                <a:effectLst>
                  <a:outerShdw blurRad="38100" dist="38100" dir="2700000" algn="tl">
                    <a:srgbClr val="000000">
                      <a:alpha val="43137"/>
                    </a:srgbClr>
                  </a:outerShdw>
                </a:effectLst>
              </a:rPr>
              <a:t>having the fear of God </a:t>
            </a:r>
            <a:r>
              <a:rPr lang="en-US" sz="2800" b="1" i="0" u="sng" dirty="0">
                <a:solidFill>
                  <a:srgbClr val="FFFF00"/>
                </a:solidFill>
                <a:effectLst>
                  <a:outerShdw blurRad="38100" dist="38100" dir="2700000" algn="tl">
                    <a:srgbClr val="000000">
                      <a:alpha val="43137"/>
                    </a:srgbClr>
                  </a:outerShdw>
                </a:effectLst>
              </a:rPr>
              <a:t>and</a:t>
            </a:r>
            <a:r>
              <a:rPr lang="en-US" sz="2800" b="1" i="0" u="sng" dirty="0">
                <a:solidFill>
                  <a:schemeClr val="bg1"/>
                </a:solidFill>
                <a:effectLst>
                  <a:outerShdw blurRad="38100" dist="38100" dir="2700000" algn="tl">
                    <a:srgbClr val="000000">
                      <a:alpha val="43137"/>
                    </a:srgbClr>
                  </a:outerShdw>
                </a:effectLst>
              </a:rPr>
              <a:t> </a:t>
            </a:r>
            <a:r>
              <a:rPr lang="en-US" sz="2800" b="1" u="sng" dirty="0">
                <a:solidFill>
                  <a:schemeClr val="bg1"/>
                </a:solidFill>
                <a:effectLst>
                  <a:outerShdw blurRad="38100" dist="38100" dir="2700000" algn="tl">
                    <a:srgbClr val="000000">
                      <a:alpha val="43137"/>
                    </a:srgbClr>
                  </a:outerShdw>
                </a:effectLst>
              </a:rPr>
              <a:t>the trust of Jesus in our spirit.</a:t>
            </a:r>
            <a:r>
              <a:rPr lang="en-US" sz="2800" b="1" i="0" dirty="0">
                <a:solidFill>
                  <a:srgbClr val="FFFF00"/>
                </a:solidFill>
                <a:effectLst>
                  <a:outerShdw blurRad="38100" dist="38100" dir="2700000" algn="tl">
                    <a:srgbClr val="000000">
                      <a:alpha val="43137"/>
                    </a:srgbClr>
                  </a:outerShdw>
                </a:effectLst>
              </a:rPr>
              <a:t>”</a:t>
            </a:r>
          </a:p>
          <a:p>
            <a:pPr algn="l"/>
            <a:r>
              <a:rPr lang="en-US" sz="2000" b="1" i="0" dirty="0">
                <a:solidFill>
                  <a:schemeClr val="bg1">
                    <a:lumMod val="75000"/>
                  </a:schemeClr>
                </a:solidFill>
                <a:effectLst>
                  <a:outerShdw blurRad="38100" dist="38100" dir="2700000" algn="tl">
                    <a:srgbClr val="000000">
                      <a:alpha val="43137"/>
                    </a:srgbClr>
                  </a:outerShdw>
                </a:effectLst>
              </a:rPr>
              <a:t>The Epistle of Barnabas, Chapter 11, Roberts-Donaldson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sp>
        <p:nvSpPr>
          <p:cNvPr id="2783240" name="Rectangle 8"/>
          <p:cNvSpPr>
            <a:spLocks noChangeArrowheads="1"/>
          </p:cNvSpPr>
          <p:nvPr/>
        </p:nvSpPr>
        <p:spPr bwMode="auto">
          <a:xfrm>
            <a:off x="1212850" y="8403177"/>
            <a:ext cx="4443413" cy="403225"/>
          </a:xfrm>
          <a:prstGeom prst="rect">
            <a:avLst/>
          </a:prstGeom>
          <a:solidFill>
            <a:srgbClr val="0066FF"/>
          </a:solidFill>
          <a:ln w="9525" algn="ctr">
            <a:noFill/>
            <a:miter lim="800000"/>
            <a:headEnd/>
            <a:tailEnd/>
          </a:ln>
          <a:effectLst/>
        </p:spPr>
        <p:txBody>
          <a:bodyPr wrap="none" anchor="ctr"/>
          <a:lstStyle/>
          <a:p>
            <a:pPr algn="ctr" rtl="0" fontAlgn="base">
              <a:spcBef>
                <a:spcPct val="0"/>
              </a:spcBef>
              <a:spcAft>
                <a:spcPct val="0"/>
              </a:spcAft>
            </a:pPr>
            <a:endParaRPr lang="en-US" sz="3200" i="1" kern="1200">
              <a:solidFill>
                <a:srgbClr val="000000"/>
              </a:solidFill>
              <a:latin typeface="Eras Medium ITC" pitchFamily="34" charset="0"/>
              <a:ea typeface="+mn-ea"/>
              <a:cs typeface="Arial"/>
            </a:endParaRPr>
          </a:p>
        </p:txBody>
      </p:sp>
      <p:sp>
        <p:nvSpPr>
          <p:cNvPr id="2783241" name="Rectangle 9"/>
          <p:cNvSpPr>
            <a:spLocks noChangeArrowheads="1"/>
          </p:cNvSpPr>
          <p:nvPr/>
        </p:nvSpPr>
        <p:spPr bwMode="auto">
          <a:xfrm>
            <a:off x="0" y="7993602"/>
            <a:ext cx="3078163" cy="403225"/>
          </a:xfrm>
          <a:prstGeom prst="rect">
            <a:avLst/>
          </a:prstGeom>
          <a:solidFill>
            <a:srgbClr val="0066FF"/>
          </a:solidFill>
          <a:ln w="9525" algn="ctr">
            <a:noFill/>
            <a:miter lim="800000"/>
            <a:headEnd/>
            <a:tailEnd/>
          </a:ln>
          <a:effectLst/>
        </p:spPr>
        <p:txBody>
          <a:bodyPr wrap="none" anchor="ctr"/>
          <a:lstStyle/>
          <a:p>
            <a:pPr algn="ctr" rtl="0" fontAlgn="base">
              <a:spcBef>
                <a:spcPct val="0"/>
              </a:spcBef>
              <a:spcAft>
                <a:spcPct val="0"/>
              </a:spcAft>
            </a:pPr>
            <a:endParaRPr lang="en-US" sz="3200" i="1" kern="1200">
              <a:solidFill>
                <a:srgbClr val="000000"/>
              </a:solidFill>
              <a:latin typeface="Eras Medium ITC" pitchFamily="34" charset="0"/>
              <a:ea typeface="+mn-ea"/>
              <a:cs typeface="Arial"/>
            </a:endParaRPr>
          </a:p>
        </p:txBody>
      </p:sp>
      <p:sp>
        <p:nvSpPr>
          <p:cNvPr id="2783242" name="Rectangle 10"/>
          <p:cNvSpPr>
            <a:spLocks noChangeArrowheads="1"/>
          </p:cNvSpPr>
          <p:nvPr/>
        </p:nvSpPr>
        <p:spPr bwMode="auto">
          <a:xfrm>
            <a:off x="340962" y="1865313"/>
            <a:ext cx="8539567" cy="3021012"/>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flatTx/>
          </a:bodyPr>
          <a:lstStyle/>
          <a:p>
            <a:pPr algn="ctr" rtl="0" fontAlgn="base">
              <a:spcBef>
                <a:spcPct val="20000"/>
              </a:spcBef>
              <a:spcAft>
                <a:spcPct val="0"/>
              </a:spcAft>
              <a:buClr>
                <a:srgbClr val="000000"/>
              </a:buClr>
            </a:pPr>
            <a:r>
              <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rPr>
              <a:t>“And Jesus came up and spoke to them, saying, "All authority has been given to Me in heaven and on earth. Go therefore and </a:t>
            </a:r>
            <a:r>
              <a:rPr lang="en-US" sz="2400" b="1" i="1" kern="1200" dirty="0">
                <a:solidFill>
                  <a:srgbClr val="FFFF00"/>
                </a:solidFill>
                <a:effectLst>
                  <a:outerShdw blurRad="38100" dist="38100" dir="2700000" algn="tl">
                    <a:srgbClr val="000000">
                      <a:alpha val="43137"/>
                    </a:srgbClr>
                  </a:outerShdw>
                </a:effectLst>
                <a:latin typeface="Eras Demi ITC"/>
                <a:ea typeface="+mn-ea"/>
                <a:cs typeface="Arial" charset="0"/>
              </a:rPr>
              <a:t>make disciples of all the nations, baptizing them in the name of the Father and the Son and the Holy Spirit</a:t>
            </a:r>
            <a:r>
              <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rPr>
              <a:t>, </a:t>
            </a:r>
            <a:r>
              <a:rPr lang="en-US" sz="2400" b="1" i="1" u="sng" kern="1200" dirty="0">
                <a:solidFill>
                  <a:srgbClr val="FFFFFF"/>
                </a:solidFill>
                <a:effectLst>
                  <a:outerShdw blurRad="38100" dist="38100" dir="2700000" algn="tl">
                    <a:srgbClr val="000000">
                      <a:alpha val="43137"/>
                    </a:srgbClr>
                  </a:outerShdw>
                </a:effectLst>
                <a:latin typeface="Eras Demi ITC"/>
                <a:ea typeface="+mn-ea"/>
                <a:cs typeface="Arial" charset="0"/>
              </a:rPr>
              <a:t>teaching them to observe </a:t>
            </a:r>
            <a:r>
              <a:rPr lang="en-US" sz="2400" b="1" i="1" u="sng" kern="1200" dirty="0">
                <a:solidFill>
                  <a:srgbClr val="FFFF00"/>
                </a:solidFill>
                <a:effectLst>
                  <a:outerShdw blurRad="38100" dist="38100" dir="2700000" algn="tl">
                    <a:srgbClr val="000000">
                      <a:alpha val="43137"/>
                    </a:srgbClr>
                  </a:outerShdw>
                </a:effectLst>
                <a:latin typeface="Eras Demi ITC"/>
                <a:ea typeface="+mn-ea"/>
                <a:cs typeface="Arial" charset="0"/>
              </a:rPr>
              <a:t>all</a:t>
            </a:r>
            <a:r>
              <a:rPr lang="en-US" sz="2400" b="1" i="1" u="sng" kern="1200" dirty="0">
                <a:solidFill>
                  <a:srgbClr val="FFFFFF"/>
                </a:solidFill>
                <a:effectLst>
                  <a:outerShdw blurRad="38100" dist="38100" dir="2700000" algn="tl">
                    <a:srgbClr val="000000">
                      <a:alpha val="43137"/>
                    </a:srgbClr>
                  </a:outerShdw>
                </a:effectLst>
                <a:latin typeface="Eras Demi ITC"/>
                <a:ea typeface="+mn-ea"/>
                <a:cs typeface="Arial" charset="0"/>
              </a:rPr>
              <a:t> that I commanded you</a:t>
            </a:r>
            <a:r>
              <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rPr>
              <a:t>; and lo, I am with you always, even to the end of the age.“</a:t>
            </a:r>
          </a:p>
          <a:p>
            <a:pPr algn="r" rtl="0" fontAlgn="base">
              <a:spcBef>
                <a:spcPct val="20000"/>
              </a:spcBef>
              <a:spcAft>
                <a:spcPct val="0"/>
              </a:spcAft>
              <a:buClr>
                <a:srgbClr val="000000"/>
              </a:buClr>
            </a:pPr>
            <a:r>
              <a:rPr lang="en-US" sz="2400" i="1" kern="1200" dirty="0">
                <a:solidFill>
                  <a:srgbClr val="FFFFFF"/>
                </a:solidFill>
                <a:latin typeface="Eras Demi ITC" pitchFamily="34" charset="0"/>
                <a:ea typeface="+mn-ea"/>
                <a:cs typeface="Arial"/>
              </a:rPr>
              <a:t>Mt. 28:19-20 </a:t>
            </a:r>
            <a:endPar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endParaRPr>
          </a:p>
        </p:txBody>
      </p:sp>
      <p:pic>
        <p:nvPicPr>
          <p:cNvPr id="2783234" name="Picture 2"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60081" y="5284024"/>
            <a:ext cx="1747838" cy="1397000"/>
          </a:xfrm>
          <a:prstGeom prst="rect">
            <a:avLst/>
          </a:prstGeom>
          <a:noFill/>
        </p:spPr>
      </p:pic>
      <p:sp>
        <p:nvSpPr>
          <p:cNvPr id="2783235" name="Rectangle 3"/>
          <p:cNvSpPr>
            <a:spLocks noChangeArrowheads="1"/>
          </p:cNvSpPr>
          <p:nvPr/>
        </p:nvSpPr>
        <p:spPr bwMode="auto">
          <a:xfrm>
            <a:off x="2686503" y="5062395"/>
            <a:ext cx="1723267" cy="377476"/>
          </a:xfrm>
          <a:prstGeom prst="rect">
            <a:avLst/>
          </a:prstGeom>
          <a:noFill/>
          <a:ln w="9525" algn="ctr">
            <a:noFill/>
            <a:miter lim="800000"/>
            <a:headEnd/>
            <a:tailEnd/>
          </a:ln>
          <a:effectLst/>
        </p:spPr>
        <p:txBody>
          <a:bodyPr wrap="square">
            <a:spAutoFit/>
            <a:flatTx/>
          </a:bodyPr>
          <a:lstStyle/>
          <a:p>
            <a:pPr algn="l" rtl="0" fontAlgn="base">
              <a:lnSpc>
                <a:spcPct val="75000"/>
              </a:lnSpc>
              <a:spcBef>
                <a:spcPct val="0"/>
              </a:spcBef>
              <a:spcAft>
                <a:spcPct val="0"/>
              </a:spcAft>
            </a:pPr>
            <a:r>
              <a:rPr lang="en-US" sz="2400" i="1" kern="1200" dirty="0">
                <a:solidFill>
                  <a:srgbClr val="FFFF00"/>
                </a:solidFill>
                <a:latin typeface="Eras Demi ITC" pitchFamily="34" charset="0"/>
                <a:ea typeface="+mn-ea"/>
                <a:cs typeface="Arial"/>
              </a:rPr>
              <a:t>See also:</a:t>
            </a:r>
            <a:r>
              <a:rPr lang="en-US" sz="2400" i="1" kern="1200" dirty="0">
                <a:solidFill>
                  <a:srgbClr val="FFFFFF"/>
                </a:solidFill>
                <a:latin typeface="Eras Demi ITC" pitchFamily="34" charset="0"/>
                <a:ea typeface="+mn-ea"/>
                <a:cs typeface="Arial"/>
              </a:rPr>
              <a:t> </a:t>
            </a:r>
          </a:p>
        </p:txBody>
      </p:sp>
      <p:sp>
        <p:nvSpPr>
          <p:cNvPr id="11" name="Rectangle 10"/>
          <p:cNvSpPr/>
          <p:nvPr/>
        </p:nvSpPr>
        <p:spPr bwMode="auto">
          <a:xfrm>
            <a:off x="1232347" y="8338089"/>
            <a:ext cx="4468969" cy="463639"/>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rtl="0" fontAlgn="base">
              <a:spcBef>
                <a:spcPct val="0"/>
              </a:spcBef>
              <a:spcAft>
                <a:spcPct val="0"/>
              </a:spcAft>
            </a:pPr>
            <a:r>
              <a:rPr lang="en-US" sz="2800" i="1" kern="1200" dirty="0">
                <a:solidFill>
                  <a:srgbClr val="FFFF00"/>
                </a:solidFill>
                <a:effectLst>
                  <a:outerShdw blurRad="38100" dist="38100" dir="2700000" algn="tl">
                    <a:srgbClr val="000000">
                      <a:alpha val="43137"/>
                    </a:srgbClr>
                  </a:outerShdw>
                </a:effectLst>
                <a:latin typeface="Eras Bold ITC" pitchFamily="34" charset="0"/>
                <a:ea typeface="+mn-ea"/>
                <a:cs typeface="Arial" charset="0"/>
              </a:rPr>
              <a:t>believes </a:t>
            </a:r>
            <a:r>
              <a:rPr lang="en-US" sz="2800" i="1" u="sng" kern="1200" dirty="0">
                <a:solidFill>
                  <a:srgbClr val="FFFF00"/>
                </a:solidFill>
                <a:effectLst>
                  <a:outerShdw blurRad="38100" dist="38100" dir="2700000" algn="tl">
                    <a:srgbClr val="000000">
                      <a:alpha val="43137"/>
                    </a:srgbClr>
                  </a:outerShdw>
                </a:effectLst>
                <a:latin typeface="Eras Bold ITC" pitchFamily="34" charset="0"/>
                <a:ea typeface="+mn-ea"/>
                <a:cs typeface="Arial" charset="0"/>
              </a:rPr>
              <a:t>and</a:t>
            </a:r>
            <a:r>
              <a:rPr lang="en-US" sz="2800" i="1" kern="1200" dirty="0">
                <a:solidFill>
                  <a:srgbClr val="FFFF00"/>
                </a:solidFill>
                <a:effectLst>
                  <a:outerShdw blurRad="38100" dist="38100" dir="2700000" algn="tl">
                    <a:srgbClr val="000000">
                      <a:alpha val="43137"/>
                    </a:srgbClr>
                  </a:outerShdw>
                </a:effectLst>
                <a:latin typeface="Eras Bold ITC" pitchFamily="34" charset="0"/>
                <a:ea typeface="+mn-ea"/>
                <a:cs typeface="Arial" charset="0"/>
              </a:rPr>
              <a:t> is baptized </a:t>
            </a:r>
            <a:endParaRPr lang="en-US" sz="3200" i="1" kern="1200" dirty="0">
              <a:solidFill>
                <a:srgbClr val="000000"/>
              </a:solidFill>
              <a:latin typeface="Eras Medium ITC" pitchFamily="34" charset="0"/>
              <a:ea typeface="+mn-ea"/>
              <a:cs typeface="Arial"/>
            </a:endParaRPr>
          </a:p>
        </p:txBody>
      </p:sp>
      <p:sp>
        <p:nvSpPr>
          <p:cNvPr id="2783236" name="Rectangle 4"/>
          <p:cNvSpPr>
            <a:spLocks noGrp="1" noChangeArrowheads="1"/>
          </p:cNvSpPr>
          <p:nvPr>
            <p:ph type="ctrTitle"/>
          </p:nvPr>
        </p:nvSpPr>
        <p:spPr>
          <a:xfrm>
            <a:off x="174625" y="294960"/>
            <a:ext cx="8969375" cy="971550"/>
          </a:xfrm>
          <a:noFill/>
          <a:ln/>
        </p:spPr>
        <p:txBody>
          <a:bodyPr/>
          <a:lstStyle/>
          <a:p>
            <a:pPr>
              <a:lnSpc>
                <a:spcPct val="80000"/>
              </a:lnSpc>
            </a:pPr>
            <a:r>
              <a:rPr lang="en-US" sz="3600" b="1" dirty="0">
                <a:solidFill>
                  <a:schemeClr val="bg1"/>
                </a:solidFill>
                <a:effectLst>
                  <a:outerShdw blurRad="38100" dist="38100" dir="2700000" algn="tl">
                    <a:srgbClr val="000000">
                      <a:alpha val="43137"/>
                    </a:srgbClr>
                  </a:outerShdw>
                </a:effectLst>
              </a:rPr>
              <a:t>What Jesus Taught:</a:t>
            </a:r>
          </a:p>
        </p:txBody>
      </p:sp>
      <p:sp>
        <p:nvSpPr>
          <p:cNvPr id="2783237" name="Rectangle 5"/>
          <p:cNvSpPr>
            <a:spLocks noChangeArrowheads="1"/>
          </p:cNvSpPr>
          <p:nvPr/>
        </p:nvSpPr>
        <p:spPr bwMode="auto">
          <a:xfrm>
            <a:off x="0" y="1198248"/>
            <a:ext cx="9144000" cy="471539"/>
          </a:xfrm>
          <a:prstGeom prst="rect">
            <a:avLst/>
          </a:prstGeom>
          <a:noFill/>
          <a:ln w="9525" algn="ctr">
            <a:noFill/>
            <a:miter lim="800000"/>
            <a:headEnd/>
            <a:tailEnd/>
          </a:ln>
          <a:effectLst/>
        </p:spPr>
        <p:txBody>
          <a:bodyPr>
            <a:spAutoFit/>
            <a:flatTx/>
          </a:bodyPr>
          <a:lstStyle/>
          <a:p>
            <a:pPr algn="ctr" rtl="0" fontAlgn="base">
              <a:lnSpc>
                <a:spcPct val="75000"/>
              </a:lnSpc>
              <a:spcBef>
                <a:spcPct val="0"/>
              </a:spcBef>
              <a:spcAft>
                <a:spcPct val="0"/>
              </a:spcAft>
            </a:pPr>
            <a:r>
              <a:rPr lang="en-US" sz="3200" i="1" kern="1200" dirty="0">
                <a:solidFill>
                  <a:srgbClr val="FFFF00"/>
                </a:solidFill>
                <a:effectLst>
                  <a:outerShdw blurRad="38100" dist="38100" dir="2700000" algn="tl">
                    <a:srgbClr val="000000">
                      <a:alpha val="43137"/>
                    </a:srgbClr>
                  </a:outerShdw>
                </a:effectLst>
                <a:latin typeface="Eras Bold ITC" pitchFamily="34" charset="0"/>
                <a:ea typeface="+mn-ea"/>
                <a:cs typeface="Arial"/>
              </a:rPr>
              <a:t>The power of Jesus’ own words</a:t>
            </a:r>
            <a:endParaRPr lang="en-US" sz="3200" i="1" kern="1200" dirty="0">
              <a:solidFill>
                <a:srgbClr val="FFFFFF"/>
              </a:solidFill>
              <a:effectLst>
                <a:outerShdw blurRad="38100" dist="38100" dir="2700000" algn="tl">
                  <a:srgbClr val="000000">
                    <a:alpha val="43137"/>
                  </a:srgbClr>
                </a:outerShdw>
              </a:effectLst>
              <a:latin typeface="Eras Bold ITC" pitchFamily="34" charset="0"/>
              <a:ea typeface="+mn-ea"/>
              <a:cs typeface="Arial"/>
            </a:endParaRPr>
          </a:p>
        </p:txBody>
      </p:sp>
      <p:sp>
        <p:nvSpPr>
          <p:cNvPr id="10" name="Rectangle 9"/>
          <p:cNvSpPr>
            <a:spLocks noChangeArrowheads="1"/>
          </p:cNvSpPr>
          <p:nvPr/>
        </p:nvSpPr>
        <p:spPr bwMode="auto">
          <a:xfrm>
            <a:off x="2768600" y="5451475"/>
            <a:ext cx="5918200" cy="476886"/>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1" kern="1200" dirty="0">
                <a:solidFill>
                  <a:srgbClr val="FFFFFF"/>
                </a:solidFill>
                <a:latin typeface="Eras Demi ITC" pitchFamily="34" charset="0"/>
                <a:ea typeface="+mn-ea"/>
                <a:cs typeface="Arial"/>
              </a:rPr>
              <a:t>John 3:3-5  </a:t>
            </a:r>
            <a:r>
              <a:rPr lang="en-US" sz="2400" i="1" kern="1200" dirty="0">
                <a:solidFill>
                  <a:srgbClr val="FFFF00"/>
                </a:solidFill>
                <a:latin typeface="Eras Demi ITC" pitchFamily="34" charset="0"/>
                <a:ea typeface="+mn-ea"/>
                <a:cs typeface="Arial"/>
              </a:rPr>
              <a:t>Must be born again…</a:t>
            </a:r>
            <a:r>
              <a:rPr lang="en-US" sz="2400" i="1" kern="1200" dirty="0">
                <a:solidFill>
                  <a:srgbClr val="FFFFFF"/>
                </a:solidFill>
                <a:latin typeface="Eras Demi ITC" pitchFamily="34" charset="0"/>
                <a:ea typeface="+mn-ea"/>
                <a:cs typeface="Arial"/>
              </a:rPr>
              <a:t>How?</a:t>
            </a:r>
          </a:p>
        </p:txBody>
      </p:sp>
      <p:sp>
        <p:nvSpPr>
          <p:cNvPr id="12" name="Rectangle 11"/>
          <p:cNvSpPr>
            <a:spLocks noChangeArrowheads="1"/>
          </p:cNvSpPr>
          <p:nvPr/>
        </p:nvSpPr>
        <p:spPr bwMode="auto">
          <a:xfrm>
            <a:off x="2773520" y="6016819"/>
            <a:ext cx="5918200" cy="476886"/>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1" kern="1200" dirty="0">
                <a:solidFill>
                  <a:srgbClr val="FFFFFF"/>
                </a:solidFill>
                <a:latin typeface="Eras Demi ITC" pitchFamily="34" charset="0"/>
                <a:ea typeface="+mn-ea"/>
                <a:cs typeface="Arial"/>
              </a:rPr>
              <a:t>Mt. 28:19-20    </a:t>
            </a:r>
            <a:r>
              <a:rPr lang="en-US" sz="2400" i="1" kern="1200" dirty="0">
                <a:solidFill>
                  <a:srgbClr val="FFFF00"/>
                </a:solidFill>
                <a:latin typeface="Eras Demi ITC" pitchFamily="34" charset="0"/>
                <a:ea typeface="+mn-ea"/>
                <a:cs typeface="Arial"/>
              </a:rPr>
              <a:t>Make disciples…</a:t>
            </a:r>
            <a:r>
              <a:rPr lang="en-US" sz="2400" i="1" kern="1200" dirty="0">
                <a:solidFill>
                  <a:srgbClr val="FFFFFF"/>
                </a:solidFill>
                <a:latin typeface="Eras Demi ITC" pitchFamily="34" charset="0"/>
                <a:ea typeface="+mn-ea"/>
                <a:cs typeface="Arial"/>
              </a:rPr>
              <a:t>How?</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212" name="Oval 708"/>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endParaRPr lang="en-US" sz="3600" i="0">
              <a:solidFill>
                <a:schemeClr val="bg1"/>
              </a:solidFill>
              <a:effectLst>
                <a:outerShdw blurRad="38100" dist="38100" dir="2700000" algn="tl">
                  <a:srgbClr val="000000"/>
                </a:outerShdw>
              </a:effectLst>
              <a:latin typeface="Eras Bold ITC" pitchFamily="34" charset="0"/>
              <a:cs typeface="+mn-cs"/>
            </a:endParaRPr>
          </a:p>
        </p:txBody>
      </p:sp>
      <p:sp>
        <p:nvSpPr>
          <p:cNvPr id="3094106" name="Line 602"/>
          <p:cNvSpPr>
            <a:spLocks noChangeShapeType="1"/>
          </p:cNvSpPr>
          <p:nvPr/>
        </p:nvSpPr>
        <p:spPr bwMode="auto">
          <a:xfrm>
            <a:off x="4505325" y="3853538"/>
            <a:ext cx="0" cy="892175"/>
          </a:xfrm>
          <a:prstGeom prst="line">
            <a:avLst/>
          </a:prstGeom>
          <a:noFill/>
          <a:ln w="57150">
            <a:solidFill>
              <a:schemeClr val="tx1"/>
            </a:solidFill>
            <a:round/>
            <a:headEnd/>
            <a:tailEnd/>
          </a:ln>
        </p:spPr>
        <p:txBody>
          <a:bodyPr wrap="none" anchor="ctr"/>
          <a:lstStyle/>
          <a:p>
            <a:endParaRPr lang="en-US"/>
          </a:p>
        </p:txBody>
      </p:sp>
      <p:sp>
        <p:nvSpPr>
          <p:cNvPr id="221188" name="Rectangle 3"/>
          <p:cNvSpPr>
            <a:spLocks noChangeArrowheads="1"/>
          </p:cNvSpPr>
          <p:nvPr/>
        </p:nvSpPr>
        <p:spPr bwMode="auto">
          <a:xfrm>
            <a:off x="0" y="4415513"/>
            <a:ext cx="1430338"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CREATION</a:t>
            </a:r>
            <a:endParaRPr lang="en-US" sz="1200" i="0">
              <a:latin typeface="Arial Black" pitchFamily="34" charset="0"/>
            </a:endParaRPr>
          </a:p>
        </p:txBody>
      </p:sp>
      <p:sp>
        <p:nvSpPr>
          <p:cNvPr id="221189" name="Oval 596"/>
          <p:cNvSpPr>
            <a:spLocks noChangeArrowheads="1"/>
          </p:cNvSpPr>
          <p:nvPr/>
        </p:nvSpPr>
        <p:spPr bwMode="auto">
          <a:xfrm>
            <a:off x="407988" y="3788451"/>
            <a:ext cx="571500" cy="571500"/>
          </a:xfrm>
          <a:prstGeom prst="ellipse">
            <a:avLst/>
          </a:prstGeom>
          <a:solidFill>
            <a:schemeClr val="tx1"/>
          </a:solidFill>
          <a:ln w="9525" algn="ctr">
            <a:noFill/>
            <a:round/>
            <a:headEnd/>
            <a:tailEnd/>
          </a:ln>
        </p:spPr>
        <p:txBody>
          <a:bodyPr wrap="none" anchor="ctr"/>
          <a:lstStyle/>
          <a:p>
            <a:pPr algn="ctr"/>
            <a:endParaRPr lang="en-US"/>
          </a:p>
        </p:txBody>
      </p:sp>
      <p:sp>
        <p:nvSpPr>
          <p:cNvPr id="3094103" name="AutoShape 599"/>
          <p:cNvSpPr>
            <a:spLocks noChangeArrowheads="1"/>
          </p:cNvSpPr>
          <p:nvPr/>
        </p:nvSpPr>
        <p:spPr bwMode="auto">
          <a:xfrm>
            <a:off x="619125" y="3836076"/>
            <a:ext cx="3902075" cy="506412"/>
          </a:xfrm>
          <a:prstGeom prst="rightArrow">
            <a:avLst>
              <a:gd name="adj1" fmla="val 49843"/>
              <a:gd name="adj2" fmla="val 76162"/>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PATRIARCHAL</a:t>
            </a:r>
          </a:p>
        </p:txBody>
      </p:sp>
      <p:sp>
        <p:nvSpPr>
          <p:cNvPr id="3094104" name="AutoShape 600"/>
          <p:cNvSpPr>
            <a:spLocks noChangeArrowheads="1"/>
          </p:cNvSpPr>
          <p:nvPr/>
        </p:nvSpPr>
        <p:spPr bwMode="auto">
          <a:xfrm>
            <a:off x="4527550" y="3842426"/>
            <a:ext cx="3902075" cy="506412"/>
          </a:xfrm>
          <a:prstGeom prst="rightArrow">
            <a:avLst>
              <a:gd name="adj1" fmla="val 49843"/>
              <a:gd name="adj2" fmla="val 76162"/>
            </a:avLst>
          </a:prstGeom>
          <a:gradFill rotWithShape="1">
            <a:gsLst>
              <a:gs pos="0">
                <a:srgbClr val="FF0000"/>
              </a:gs>
              <a:gs pos="100000">
                <a:srgbClr val="FFFFFF"/>
              </a:gs>
            </a:gsLst>
            <a:lin ang="0" scaled="1"/>
          </a:gradFill>
          <a:ln w="9525" algn="ctr">
            <a:solidFill>
              <a:schemeClr val="tx1"/>
            </a:solidFill>
            <a:miter lim="800000"/>
            <a:headEnd/>
            <a:tailEnd/>
          </a:ln>
        </p:spPr>
        <p:txBody>
          <a:bodyPr wrap="none" anchor="ctr"/>
          <a:lstStyle/>
          <a:p>
            <a:pPr algn="ctr"/>
            <a:r>
              <a:rPr lang="en-US" sz="1600" i="0">
                <a:latin typeface="Arial Black" pitchFamily="34" charset="0"/>
              </a:rPr>
              <a:t>CHRISTIAN</a:t>
            </a:r>
          </a:p>
        </p:txBody>
      </p:sp>
      <p:pic>
        <p:nvPicPr>
          <p:cNvPr id="221192" name="Picture 601" descr="50276"/>
          <p:cNvPicPr>
            <a:picLocks noChangeAspect="1" noChangeArrowheads="1"/>
          </p:cNvPicPr>
          <p:nvPr/>
        </p:nvPicPr>
        <p:blipFill>
          <a:blip r:embed="rId3"/>
          <a:srcRect/>
          <a:stretch>
            <a:fillRect/>
          </a:stretch>
        </p:blipFill>
        <p:spPr bwMode="auto">
          <a:xfrm>
            <a:off x="1537153" y="144914"/>
            <a:ext cx="5930900" cy="3435350"/>
          </a:xfrm>
          <a:prstGeom prst="rect">
            <a:avLst/>
          </a:prstGeom>
          <a:noFill/>
          <a:ln w="9525">
            <a:noFill/>
            <a:miter lim="800000"/>
            <a:headEnd/>
            <a:tailEnd/>
          </a:ln>
        </p:spPr>
      </p:pic>
      <p:sp>
        <p:nvSpPr>
          <p:cNvPr id="3094107" name="Line 603"/>
          <p:cNvSpPr>
            <a:spLocks noChangeShapeType="1"/>
          </p:cNvSpPr>
          <p:nvPr/>
        </p:nvSpPr>
        <p:spPr bwMode="auto">
          <a:xfrm>
            <a:off x="8429625" y="3855126"/>
            <a:ext cx="0" cy="471487"/>
          </a:xfrm>
          <a:prstGeom prst="line">
            <a:avLst/>
          </a:prstGeom>
          <a:noFill/>
          <a:ln w="57150">
            <a:solidFill>
              <a:schemeClr val="tx1"/>
            </a:solidFill>
            <a:round/>
            <a:headEnd/>
            <a:tailEnd/>
          </a:ln>
        </p:spPr>
        <p:txBody>
          <a:bodyPr wrap="none" anchor="ctr"/>
          <a:lstStyle/>
          <a:p>
            <a:endParaRPr lang="en-US"/>
          </a:p>
        </p:txBody>
      </p:sp>
      <p:sp>
        <p:nvSpPr>
          <p:cNvPr id="3094108" name="AutoShape 604"/>
          <p:cNvSpPr>
            <a:spLocks noChangeArrowheads="1"/>
          </p:cNvSpPr>
          <p:nvPr/>
        </p:nvSpPr>
        <p:spPr bwMode="auto">
          <a:xfrm>
            <a:off x="2173288" y="4234538"/>
            <a:ext cx="2349500" cy="571500"/>
          </a:xfrm>
          <a:prstGeom prst="rightArrow">
            <a:avLst>
              <a:gd name="adj1" fmla="val 43574"/>
              <a:gd name="adj2" fmla="val 68480"/>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MOSAIC</a:t>
            </a:r>
          </a:p>
        </p:txBody>
      </p:sp>
      <p:sp>
        <p:nvSpPr>
          <p:cNvPr id="3094109" name="AutoShape 605"/>
          <p:cNvSpPr>
            <a:spLocks noChangeArrowheads="1"/>
          </p:cNvSpPr>
          <p:nvPr/>
        </p:nvSpPr>
        <p:spPr bwMode="auto">
          <a:xfrm flipV="1">
            <a:off x="4184650" y="4950501"/>
            <a:ext cx="4403725" cy="1504950"/>
          </a:xfrm>
          <a:custGeom>
            <a:avLst/>
            <a:gdLst>
              <a:gd name="G0" fmla="+- 0 0 0"/>
              <a:gd name="G1" fmla="+- 11559980 0 0"/>
              <a:gd name="G2" fmla="+- 0 0 11559980"/>
              <a:gd name="G3" fmla="+- 10800 0 0"/>
              <a:gd name="G4" fmla="+- 0 0 0"/>
              <a:gd name="T0" fmla="*/ 360 256 1"/>
              <a:gd name="T1" fmla="*/ 0 256 1"/>
              <a:gd name="G5" fmla="+- G2 T0 T1"/>
              <a:gd name="G6" fmla="?: G2 G2 G5"/>
              <a:gd name="G7" fmla="+- 0 0 G6"/>
              <a:gd name="G8" fmla="+- 7978 0 0"/>
              <a:gd name="G9" fmla="+- 0 0 115599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559980"/>
              <a:gd name="G36" fmla="sin G34 11559980"/>
              <a:gd name="G37" fmla="+/ 115599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459 w 21600"/>
              <a:gd name="T5" fmla="*/ 5 h 21600"/>
              <a:gd name="T6" fmla="*/ 1429 w 21600"/>
              <a:gd name="T7" fmla="*/ 11390 h 21600"/>
              <a:gd name="T8" fmla="*/ 10548 w 21600"/>
              <a:gd name="T9" fmla="*/ 2825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cubicBezTo>
                  <a:pt x="2821" y="10967"/>
                  <a:pt x="2827" y="11134"/>
                  <a:pt x="2837" y="11302"/>
                </a:cubicBezTo>
                <a:lnTo>
                  <a:pt x="21" y="11479"/>
                </a:lnTo>
                <a:cubicBezTo>
                  <a:pt x="7" y="11253"/>
                  <a:pt x="0" y="11026"/>
                  <a:pt x="0" y="10800"/>
                </a:cubicBezTo>
                <a:cubicBezTo>
                  <a:pt x="0" y="4835"/>
                  <a:pt x="4835" y="0"/>
                  <a:pt x="10800" y="0"/>
                </a:cubicBezTo>
                <a:cubicBezTo>
                  <a:pt x="16764" y="-1"/>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094110" name="AutoShape 606"/>
          <p:cNvSpPr>
            <a:spLocks noChangeArrowheads="1"/>
          </p:cNvSpPr>
          <p:nvPr/>
        </p:nvSpPr>
        <p:spPr bwMode="auto">
          <a:xfrm flipH="1" flipV="1">
            <a:off x="636588" y="4807626"/>
            <a:ext cx="4095750" cy="1646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978 0 0"/>
              <a:gd name="G9" fmla="+- 0 0 -117964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799 w 21600"/>
              <a:gd name="T5" fmla="*/ 0 h 21600"/>
              <a:gd name="T6" fmla="*/ 1411 w 21600"/>
              <a:gd name="T7" fmla="*/ 10800 h 21600"/>
              <a:gd name="T8" fmla="*/ 10799 w 21600"/>
              <a:gd name="T9" fmla="*/ 2822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lnTo>
                  <a:pt x="0" y="10800"/>
                </a:lnTo>
                <a:cubicBezTo>
                  <a:pt x="0" y="4835"/>
                  <a:pt x="4835" y="0"/>
                  <a:pt x="10800" y="0"/>
                </a:cubicBezTo>
                <a:cubicBezTo>
                  <a:pt x="16764" y="0"/>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grpSp>
        <p:nvGrpSpPr>
          <p:cNvPr id="2" name="Group 607"/>
          <p:cNvGrpSpPr>
            <a:grpSpLocks/>
          </p:cNvGrpSpPr>
          <p:nvPr/>
        </p:nvGrpSpPr>
        <p:grpSpPr bwMode="auto">
          <a:xfrm>
            <a:off x="6210300" y="4706026"/>
            <a:ext cx="774700" cy="909637"/>
            <a:chOff x="1528" y="1535"/>
            <a:chExt cx="488" cy="573"/>
          </a:xfrm>
        </p:grpSpPr>
        <p:sp>
          <p:nvSpPr>
            <p:cNvPr id="221207" name="Rectangle 608"/>
            <p:cNvSpPr>
              <a:spLocks noChangeArrowheads="1"/>
            </p:cNvSpPr>
            <p:nvPr/>
          </p:nvSpPr>
          <p:spPr bwMode="auto">
            <a:xfrm>
              <a:off x="1528" y="1535"/>
              <a:ext cx="488" cy="573"/>
            </a:xfrm>
            <a:prstGeom prst="rect">
              <a:avLst/>
            </a:prstGeom>
            <a:solidFill>
              <a:srgbClr val="000000"/>
            </a:solidFill>
            <a:ln w="9525">
              <a:noFill/>
              <a:miter lim="800000"/>
              <a:headEnd/>
              <a:tailEnd/>
            </a:ln>
          </p:spPr>
          <p:txBody>
            <a:bodyPr/>
            <a:lstStyle/>
            <a:p>
              <a:pPr algn="ctr"/>
              <a:endParaRPr lang="en-US"/>
            </a:p>
          </p:txBody>
        </p:sp>
        <p:sp>
          <p:nvSpPr>
            <p:cNvPr id="221208" name="Rectangle 609"/>
            <p:cNvSpPr>
              <a:spLocks noChangeArrowheads="1"/>
            </p:cNvSpPr>
            <p:nvPr/>
          </p:nvSpPr>
          <p:spPr bwMode="auto">
            <a:xfrm>
              <a:off x="1528" y="1535"/>
              <a:ext cx="488" cy="573"/>
            </a:xfrm>
            <a:prstGeom prst="rect">
              <a:avLst/>
            </a:prstGeom>
            <a:noFill/>
            <a:ln w="0">
              <a:solidFill>
                <a:srgbClr val="000000"/>
              </a:solidFill>
              <a:miter lim="800000"/>
              <a:headEnd/>
              <a:tailEnd/>
            </a:ln>
          </p:spPr>
          <p:txBody>
            <a:bodyPr/>
            <a:lstStyle/>
            <a:p>
              <a:pPr algn="ctr"/>
              <a:endParaRPr lang="en-US"/>
            </a:p>
          </p:txBody>
        </p:sp>
        <p:sp>
          <p:nvSpPr>
            <p:cNvPr id="221209" name="Freeform 610"/>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close/>
                </a:path>
              </a:pathLst>
            </a:custGeom>
            <a:solidFill>
              <a:srgbClr val="704F1E"/>
            </a:solidFill>
            <a:ln w="9525">
              <a:noFill/>
              <a:round/>
              <a:headEnd/>
              <a:tailEnd/>
            </a:ln>
          </p:spPr>
          <p:txBody>
            <a:bodyPr/>
            <a:lstStyle/>
            <a:p>
              <a:pPr algn="ctr"/>
              <a:endParaRPr lang="en-US"/>
            </a:p>
          </p:txBody>
        </p:sp>
        <p:sp>
          <p:nvSpPr>
            <p:cNvPr id="221210" name="Freeform 611"/>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path>
              </a:pathLst>
            </a:custGeom>
            <a:noFill/>
            <a:ln w="0">
              <a:solidFill>
                <a:srgbClr val="000000"/>
              </a:solidFill>
              <a:round/>
              <a:headEnd/>
              <a:tailEnd/>
            </a:ln>
          </p:spPr>
          <p:txBody>
            <a:bodyPr/>
            <a:lstStyle/>
            <a:p>
              <a:pPr algn="ctr"/>
              <a:endParaRPr lang="en-US"/>
            </a:p>
          </p:txBody>
        </p:sp>
        <p:sp>
          <p:nvSpPr>
            <p:cNvPr id="221211" name="Freeform 612"/>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close/>
                </a:path>
              </a:pathLst>
            </a:custGeom>
            <a:solidFill>
              <a:srgbClr val="E0A07F"/>
            </a:solidFill>
            <a:ln w="9525">
              <a:noFill/>
              <a:round/>
              <a:headEnd/>
              <a:tailEnd/>
            </a:ln>
          </p:spPr>
          <p:txBody>
            <a:bodyPr/>
            <a:lstStyle/>
            <a:p>
              <a:pPr algn="ctr"/>
              <a:endParaRPr lang="en-US"/>
            </a:p>
          </p:txBody>
        </p:sp>
        <p:sp>
          <p:nvSpPr>
            <p:cNvPr id="221212" name="Freeform 613"/>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path>
              </a:pathLst>
            </a:custGeom>
            <a:noFill/>
            <a:ln w="0">
              <a:solidFill>
                <a:srgbClr val="000000"/>
              </a:solidFill>
              <a:round/>
              <a:headEnd/>
              <a:tailEnd/>
            </a:ln>
          </p:spPr>
          <p:txBody>
            <a:bodyPr/>
            <a:lstStyle/>
            <a:p>
              <a:pPr algn="ctr"/>
              <a:endParaRPr lang="en-US"/>
            </a:p>
          </p:txBody>
        </p:sp>
        <p:sp>
          <p:nvSpPr>
            <p:cNvPr id="221213" name="Freeform 614"/>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close/>
                </a:path>
              </a:pathLst>
            </a:custGeom>
            <a:solidFill>
              <a:srgbClr val="525252"/>
            </a:solidFill>
            <a:ln w="9525">
              <a:noFill/>
              <a:round/>
              <a:headEnd/>
              <a:tailEnd/>
            </a:ln>
          </p:spPr>
          <p:txBody>
            <a:bodyPr/>
            <a:lstStyle/>
            <a:p>
              <a:pPr algn="ctr"/>
              <a:endParaRPr lang="en-US"/>
            </a:p>
          </p:txBody>
        </p:sp>
        <p:sp>
          <p:nvSpPr>
            <p:cNvPr id="221214" name="Freeform 615"/>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path>
              </a:pathLst>
            </a:custGeom>
            <a:noFill/>
            <a:ln w="0">
              <a:solidFill>
                <a:srgbClr val="000000"/>
              </a:solidFill>
              <a:round/>
              <a:headEnd/>
              <a:tailEnd/>
            </a:ln>
          </p:spPr>
          <p:txBody>
            <a:bodyPr/>
            <a:lstStyle/>
            <a:p>
              <a:pPr algn="ctr"/>
              <a:endParaRPr lang="en-US"/>
            </a:p>
          </p:txBody>
        </p:sp>
        <p:sp>
          <p:nvSpPr>
            <p:cNvPr id="221215" name="Freeform 616"/>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close/>
                </a:path>
              </a:pathLst>
            </a:custGeom>
            <a:solidFill>
              <a:srgbClr val="FFE0BF"/>
            </a:solidFill>
            <a:ln w="9525">
              <a:noFill/>
              <a:round/>
              <a:headEnd/>
              <a:tailEnd/>
            </a:ln>
          </p:spPr>
          <p:txBody>
            <a:bodyPr/>
            <a:lstStyle/>
            <a:p>
              <a:pPr algn="ctr"/>
              <a:endParaRPr lang="en-US"/>
            </a:p>
          </p:txBody>
        </p:sp>
        <p:sp>
          <p:nvSpPr>
            <p:cNvPr id="221216" name="Freeform 617"/>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path>
              </a:pathLst>
            </a:custGeom>
            <a:noFill/>
            <a:ln w="0">
              <a:solidFill>
                <a:srgbClr val="000000"/>
              </a:solidFill>
              <a:round/>
              <a:headEnd/>
              <a:tailEnd/>
            </a:ln>
          </p:spPr>
          <p:txBody>
            <a:bodyPr/>
            <a:lstStyle/>
            <a:p>
              <a:pPr algn="ctr"/>
              <a:endParaRPr lang="en-US"/>
            </a:p>
          </p:txBody>
        </p:sp>
        <p:sp>
          <p:nvSpPr>
            <p:cNvPr id="221217" name="Freeform 618"/>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close/>
                </a:path>
              </a:pathLst>
            </a:custGeom>
            <a:solidFill>
              <a:srgbClr val="E0A07F"/>
            </a:solidFill>
            <a:ln w="9525">
              <a:noFill/>
              <a:round/>
              <a:headEnd/>
              <a:tailEnd/>
            </a:ln>
          </p:spPr>
          <p:txBody>
            <a:bodyPr/>
            <a:lstStyle/>
            <a:p>
              <a:pPr algn="ctr"/>
              <a:endParaRPr lang="en-US"/>
            </a:p>
          </p:txBody>
        </p:sp>
        <p:sp>
          <p:nvSpPr>
            <p:cNvPr id="221218" name="Freeform 619"/>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path>
              </a:pathLst>
            </a:custGeom>
            <a:noFill/>
            <a:ln w="0">
              <a:solidFill>
                <a:srgbClr val="000000"/>
              </a:solidFill>
              <a:round/>
              <a:headEnd/>
              <a:tailEnd/>
            </a:ln>
          </p:spPr>
          <p:txBody>
            <a:bodyPr/>
            <a:lstStyle/>
            <a:p>
              <a:pPr algn="ctr"/>
              <a:endParaRPr lang="en-US"/>
            </a:p>
          </p:txBody>
        </p:sp>
        <p:sp>
          <p:nvSpPr>
            <p:cNvPr id="221219" name="Freeform 620"/>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close/>
                </a:path>
              </a:pathLst>
            </a:custGeom>
            <a:solidFill>
              <a:srgbClr val="FFFFFF"/>
            </a:solidFill>
            <a:ln w="9525">
              <a:noFill/>
              <a:round/>
              <a:headEnd/>
              <a:tailEnd/>
            </a:ln>
          </p:spPr>
          <p:txBody>
            <a:bodyPr/>
            <a:lstStyle/>
            <a:p>
              <a:pPr algn="ctr"/>
              <a:endParaRPr lang="en-US"/>
            </a:p>
          </p:txBody>
        </p:sp>
        <p:sp>
          <p:nvSpPr>
            <p:cNvPr id="221220" name="Freeform 621"/>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path>
              </a:pathLst>
            </a:custGeom>
            <a:noFill/>
            <a:ln w="0">
              <a:solidFill>
                <a:srgbClr val="000000"/>
              </a:solidFill>
              <a:round/>
              <a:headEnd/>
              <a:tailEnd/>
            </a:ln>
          </p:spPr>
          <p:txBody>
            <a:bodyPr/>
            <a:lstStyle/>
            <a:p>
              <a:pPr algn="ctr"/>
              <a:endParaRPr lang="en-US"/>
            </a:p>
          </p:txBody>
        </p:sp>
        <p:sp>
          <p:nvSpPr>
            <p:cNvPr id="221221" name="Freeform 622"/>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close/>
                </a:path>
              </a:pathLst>
            </a:custGeom>
            <a:solidFill>
              <a:srgbClr val="FFFFFF"/>
            </a:solidFill>
            <a:ln w="9525">
              <a:noFill/>
              <a:round/>
              <a:headEnd/>
              <a:tailEnd/>
            </a:ln>
          </p:spPr>
          <p:txBody>
            <a:bodyPr/>
            <a:lstStyle/>
            <a:p>
              <a:pPr algn="ctr"/>
              <a:endParaRPr lang="en-US"/>
            </a:p>
          </p:txBody>
        </p:sp>
        <p:sp>
          <p:nvSpPr>
            <p:cNvPr id="221222" name="Freeform 623"/>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path>
              </a:pathLst>
            </a:custGeom>
            <a:noFill/>
            <a:ln w="0">
              <a:solidFill>
                <a:srgbClr val="000000"/>
              </a:solidFill>
              <a:round/>
              <a:headEnd/>
              <a:tailEnd/>
            </a:ln>
          </p:spPr>
          <p:txBody>
            <a:bodyPr/>
            <a:lstStyle/>
            <a:p>
              <a:pPr algn="ctr"/>
              <a:endParaRPr lang="en-US"/>
            </a:p>
          </p:txBody>
        </p:sp>
        <p:sp>
          <p:nvSpPr>
            <p:cNvPr id="221223" name="Freeform 624"/>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close/>
                </a:path>
              </a:pathLst>
            </a:custGeom>
            <a:solidFill>
              <a:srgbClr val="FFFFFF"/>
            </a:solidFill>
            <a:ln w="9525">
              <a:noFill/>
              <a:round/>
              <a:headEnd/>
              <a:tailEnd/>
            </a:ln>
          </p:spPr>
          <p:txBody>
            <a:bodyPr/>
            <a:lstStyle/>
            <a:p>
              <a:pPr algn="ctr"/>
              <a:endParaRPr lang="en-US"/>
            </a:p>
          </p:txBody>
        </p:sp>
        <p:sp>
          <p:nvSpPr>
            <p:cNvPr id="221224" name="Freeform 625"/>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path>
              </a:pathLst>
            </a:custGeom>
            <a:noFill/>
            <a:ln w="0">
              <a:solidFill>
                <a:srgbClr val="000000"/>
              </a:solidFill>
              <a:round/>
              <a:headEnd/>
              <a:tailEnd/>
            </a:ln>
          </p:spPr>
          <p:txBody>
            <a:bodyPr/>
            <a:lstStyle/>
            <a:p>
              <a:pPr algn="ctr"/>
              <a:endParaRPr lang="en-US"/>
            </a:p>
          </p:txBody>
        </p:sp>
        <p:sp>
          <p:nvSpPr>
            <p:cNvPr id="221225" name="Freeform 626"/>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close/>
                </a:path>
              </a:pathLst>
            </a:custGeom>
            <a:solidFill>
              <a:srgbClr val="FFE0BF"/>
            </a:solidFill>
            <a:ln w="9525">
              <a:noFill/>
              <a:round/>
              <a:headEnd/>
              <a:tailEnd/>
            </a:ln>
          </p:spPr>
          <p:txBody>
            <a:bodyPr/>
            <a:lstStyle/>
            <a:p>
              <a:pPr algn="ctr"/>
              <a:endParaRPr lang="en-US"/>
            </a:p>
          </p:txBody>
        </p:sp>
        <p:sp>
          <p:nvSpPr>
            <p:cNvPr id="221226" name="Freeform 627"/>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path>
              </a:pathLst>
            </a:custGeom>
            <a:noFill/>
            <a:ln w="0">
              <a:solidFill>
                <a:srgbClr val="000000"/>
              </a:solidFill>
              <a:round/>
              <a:headEnd/>
              <a:tailEnd/>
            </a:ln>
          </p:spPr>
          <p:txBody>
            <a:bodyPr/>
            <a:lstStyle/>
            <a:p>
              <a:pPr algn="ctr"/>
              <a:endParaRPr lang="en-US"/>
            </a:p>
          </p:txBody>
        </p:sp>
        <p:sp>
          <p:nvSpPr>
            <p:cNvPr id="221227" name="Freeform 628"/>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close/>
                </a:path>
              </a:pathLst>
            </a:custGeom>
            <a:solidFill>
              <a:srgbClr val="E0E0E0"/>
            </a:solidFill>
            <a:ln w="9525">
              <a:noFill/>
              <a:round/>
              <a:headEnd/>
              <a:tailEnd/>
            </a:ln>
          </p:spPr>
          <p:txBody>
            <a:bodyPr/>
            <a:lstStyle/>
            <a:p>
              <a:pPr algn="ctr"/>
              <a:endParaRPr lang="en-US"/>
            </a:p>
          </p:txBody>
        </p:sp>
        <p:sp>
          <p:nvSpPr>
            <p:cNvPr id="221228" name="Freeform 629"/>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path>
              </a:pathLst>
            </a:custGeom>
            <a:noFill/>
            <a:ln w="0">
              <a:solidFill>
                <a:srgbClr val="000000"/>
              </a:solidFill>
              <a:round/>
              <a:headEnd/>
              <a:tailEnd/>
            </a:ln>
          </p:spPr>
          <p:txBody>
            <a:bodyPr/>
            <a:lstStyle/>
            <a:p>
              <a:pPr algn="ctr"/>
              <a:endParaRPr lang="en-US"/>
            </a:p>
          </p:txBody>
        </p:sp>
        <p:sp>
          <p:nvSpPr>
            <p:cNvPr id="221229" name="Freeform 630"/>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close/>
                </a:path>
              </a:pathLst>
            </a:custGeom>
            <a:solidFill>
              <a:srgbClr val="E0E0E0"/>
            </a:solidFill>
            <a:ln w="9525">
              <a:noFill/>
              <a:round/>
              <a:headEnd/>
              <a:tailEnd/>
            </a:ln>
          </p:spPr>
          <p:txBody>
            <a:bodyPr/>
            <a:lstStyle/>
            <a:p>
              <a:pPr algn="ctr"/>
              <a:endParaRPr lang="en-US"/>
            </a:p>
          </p:txBody>
        </p:sp>
        <p:sp>
          <p:nvSpPr>
            <p:cNvPr id="221230" name="Freeform 631"/>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path>
              </a:pathLst>
            </a:custGeom>
            <a:noFill/>
            <a:ln w="0">
              <a:solidFill>
                <a:srgbClr val="000000"/>
              </a:solidFill>
              <a:round/>
              <a:headEnd/>
              <a:tailEnd/>
            </a:ln>
          </p:spPr>
          <p:txBody>
            <a:bodyPr/>
            <a:lstStyle/>
            <a:p>
              <a:pPr algn="ctr"/>
              <a:endParaRPr lang="en-US"/>
            </a:p>
          </p:txBody>
        </p:sp>
        <p:sp>
          <p:nvSpPr>
            <p:cNvPr id="221231" name="Freeform 632"/>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close/>
                </a:path>
              </a:pathLst>
            </a:custGeom>
            <a:solidFill>
              <a:srgbClr val="FFFFFF"/>
            </a:solidFill>
            <a:ln w="9525">
              <a:noFill/>
              <a:round/>
              <a:headEnd/>
              <a:tailEnd/>
            </a:ln>
          </p:spPr>
          <p:txBody>
            <a:bodyPr/>
            <a:lstStyle/>
            <a:p>
              <a:pPr algn="ctr"/>
              <a:endParaRPr lang="en-US"/>
            </a:p>
          </p:txBody>
        </p:sp>
        <p:sp>
          <p:nvSpPr>
            <p:cNvPr id="221232" name="Freeform 633"/>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path>
              </a:pathLst>
            </a:custGeom>
            <a:noFill/>
            <a:ln w="0">
              <a:solidFill>
                <a:srgbClr val="000000"/>
              </a:solidFill>
              <a:round/>
              <a:headEnd/>
              <a:tailEnd/>
            </a:ln>
          </p:spPr>
          <p:txBody>
            <a:bodyPr/>
            <a:lstStyle/>
            <a:p>
              <a:pPr algn="ctr"/>
              <a:endParaRPr lang="en-US"/>
            </a:p>
          </p:txBody>
        </p:sp>
        <p:sp>
          <p:nvSpPr>
            <p:cNvPr id="221233" name="Freeform 634"/>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close/>
                </a:path>
              </a:pathLst>
            </a:custGeom>
            <a:solidFill>
              <a:srgbClr val="E0A07F"/>
            </a:solidFill>
            <a:ln w="9525">
              <a:noFill/>
              <a:round/>
              <a:headEnd/>
              <a:tailEnd/>
            </a:ln>
          </p:spPr>
          <p:txBody>
            <a:bodyPr/>
            <a:lstStyle/>
            <a:p>
              <a:pPr algn="ctr"/>
              <a:endParaRPr lang="en-US"/>
            </a:p>
          </p:txBody>
        </p:sp>
        <p:sp>
          <p:nvSpPr>
            <p:cNvPr id="221234" name="Freeform 635"/>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path>
              </a:pathLst>
            </a:custGeom>
            <a:noFill/>
            <a:ln w="0">
              <a:solidFill>
                <a:srgbClr val="000000"/>
              </a:solidFill>
              <a:round/>
              <a:headEnd/>
              <a:tailEnd/>
            </a:ln>
          </p:spPr>
          <p:txBody>
            <a:bodyPr/>
            <a:lstStyle/>
            <a:p>
              <a:pPr algn="ctr"/>
              <a:endParaRPr lang="en-US"/>
            </a:p>
          </p:txBody>
        </p:sp>
        <p:sp>
          <p:nvSpPr>
            <p:cNvPr id="221235" name="Freeform 636"/>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close/>
                </a:path>
              </a:pathLst>
            </a:custGeom>
            <a:solidFill>
              <a:srgbClr val="FFE0BF"/>
            </a:solidFill>
            <a:ln w="9525">
              <a:noFill/>
              <a:round/>
              <a:headEnd/>
              <a:tailEnd/>
            </a:ln>
          </p:spPr>
          <p:txBody>
            <a:bodyPr/>
            <a:lstStyle/>
            <a:p>
              <a:pPr algn="ctr"/>
              <a:endParaRPr lang="en-US"/>
            </a:p>
          </p:txBody>
        </p:sp>
        <p:sp>
          <p:nvSpPr>
            <p:cNvPr id="221236" name="Freeform 637"/>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path>
              </a:pathLst>
            </a:custGeom>
            <a:noFill/>
            <a:ln w="0">
              <a:solidFill>
                <a:srgbClr val="000000"/>
              </a:solidFill>
              <a:round/>
              <a:headEnd/>
              <a:tailEnd/>
            </a:ln>
          </p:spPr>
          <p:txBody>
            <a:bodyPr/>
            <a:lstStyle/>
            <a:p>
              <a:pPr algn="ctr"/>
              <a:endParaRPr lang="en-US"/>
            </a:p>
          </p:txBody>
        </p:sp>
        <p:sp>
          <p:nvSpPr>
            <p:cNvPr id="221237" name="Freeform 638"/>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close/>
                </a:path>
              </a:pathLst>
            </a:custGeom>
            <a:solidFill>
              <a:srgbClr val="E0E0E0"/>
            </a:solidFill>
            <a:ln w="9525">
              <a:noFill/>
              <a:round/>
              <a:headEnd/>
              <a:tailEnd/>
            </a:ln>
          </p:spPr>
          <p:txBody>
            <a:bodyPr/>
            <a:lstStyle/>
            <a:p>
              <a:pPr algn="ctr"/>
              <a:endParaRPr lang="en-US"/>
            </a:p>
          </p:txBody>
        </p:sp>
        <p:sp>
          <p:nvSpPr>
            <p:cNvPr id="221238" name="Freeform 639"/>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path>
              </a:pathLst>
            </a:custGeom>
            <a:noFill/>
            <a:ln w="0">
              <a:solidFill>
                <a:srgbClr val="000000"/>
              </a:solidFill>
              <a:round/>
              <a:headEnd/>
              <a:tailEnd/>
            </a:ln>
          </p:spPr>
          <p:txBody>
            <a:bodyPr/>
            <a:lstStyle/>
            <a:p>
              <a:pPr algn="ctr"/>
              <a:endParaRPr lang="en-US"/>
            </a:p>
          </p:txBody>
        </p:sp>
        <p:sp>
          <p:nvSpPr>
            <p:cNvPr id="221239" name="Freeform 640"/>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close/>
                </a:path>
              </a:pathLst>
            </a:custGeom>
            <a:solidFill>
              <a:srgbClr val="E0E0E0"/>
            </a:solidFill>
            <a:ln w="9525">
              <a:noFill/>
              <a:round/>
              <a:headEnd/>
              <a:tailEnd/>
            </a:ln>
          </p:spPr>
          <p:txBody>
            <a:bodyPr/>
            <a:lstStyle/>
            <a:p>
              <a:pPr algn="ctr"/>
              <a:endParaRPr lang="en-US"/>
            </a:p>
          </p:txBody>
        </p:sp>
        <p:sp>
          <p:nvSpPr>
            <p:cNvPr id="221240" name="Freeform 641"/>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path>
              </a:pathLst>
            </a:custGeom>
            <a:noFill/>
            <a:ln w="0">
              <a:solidFill>
                <a:srgbClr val="000000"/>
              </a:solidFill>
              <a:round/>
              <a:headEnd/>
              <a:tailEnd/>
            </a:ln>
          </p:spPr>
          <p:txBody>
            <a:bodyPr/>
            <a:lstStyle/>
            <a:p>
              <a:pPr algn="ctr"/>
              <a:endParaRPr lang="en-US"/>
            </a:p>
          </p:txBody>
        </p:sp>
        <p:sp>
          <p:nvSpPr>
            <p:cNvPr id="221241" name="Freeform 642"/>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close/>
                </a:path>
              </a:pathLst>
            </a:custGeom>
            <a:solidFill>
              <a:srgbClr val="E0E0E0"/>
            </a:solidFill>
            <a:ln w="9525">
              <a:noFill/>
              <a:round/>
              <a:headEnd/>
              <a:tailEnd/>
            </a:ln>
          </p:spPr>
          <p:txBody>
            <a:bodyPr/>
            <a:lstStyle/>
            <a:p>
              <a:pPr algn="ctr"/>
              <a:endParaRPr lang="en-US"/>
            </a:p>
          </p:txBody>
        </p:sp>
        <p:sp>
          <p:nvSpPr>
            <p:cNvPr id="221242" name="Freeform 643"/>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path>
              </a:pathLst>
            </a:custGeom>
            <a:noFill/>
            <a:ln w="0">
              <a:solidFill>
                <a:srgbClr val="000000"/>
              </a:solidFill>
              <a:round/>
              <a:headEnd/>
              <a:tailEnd/>
            </a:ln>
          </p:spPr>
          <p:txBody>
            <a:bodyPr/>
            <a:lstStyle/>
            <a:p>
              <a:pPr algn="ctr"/>
              <a:endParaRPr lang="en-US"/>
            </a:p>
          </p:txBody>
        </p:sp>
        <p:sp>
          <p:nvSpPr>
            <p:cNvPr id="221243" name="Freeform 644"/>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close/>
                </a:path>
              </a:pathLst>
            </a:custGeom>
            <a:solidFill>
              <a:srgbClr val="F2F2F2"/>
            </a:solidFill>
            <a:ln w="9525">
              <a:noFill/>
              <a:round/>
              <a:headEnd/>
              <a:tailEnd/>
            </a:ln>
          </p:spPr>
          <p:txBody>
            <a:bodyPr/>
            <a:lstStyle/>
            <a:p>
              <a:pPr algn="ctr"/>
              <a:endParaRPr lang="en-US"/>
            </a:p>
          </p:txBody>
        </p:sp>
        <p:sp>
          <p:nvSpPr>
            <p:cNvPr id="221244" name="Freeform 645"/>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path>
              </a:pathLst>
            </a:custGeom>
            <a:noFill/>
            <a:ln w="0">
              <a:solidFill>
                <a:srgbClr val="000000"/>
              </a:solidFill>
              <a:round/>
              <a:headEnd/>
              <a:tailEnd/>
            </a:ln>
          </p:spPr>
          <p:txBody>
            <a:bodyPr/>
            <a:lstStyle/>
            <a:p>
              <a:pPr algn="ctr"/>
              <a:endParaRPr lang="en-US"/>
            </a:p>
          </p:txBody>
        </p:sp>
        <p:sp>
          <p:nvSpPr>
            <p:cNvPr id="221245" name="Freeform 646"/>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close/>
                </a:path>
              </a:pathLst>
            </a:custGeom>
            <a:solidFill>
              <a:srgbClr val="E0E0E0"/>
            </a:solidFill>
            <a:ln w="9525">
              <a:noFill/>
              <a:round/>
              <a:headEnd/>
              <a:tailEnd/>
            </a:ln>
          </p:spPr>
          <p:txBody>
            <a:bodyPr/>
            <a:lstStyle/>
            <a:p>
              <a:pPr algn="ctr"/>
              <a:endParaRPr lang="en-US"/>
            </a:p>
          </p:txBody>
        </p:sp>
        <p:sp>
          <p:nvSpPr>
            <p:cNvPr id="221246" name="Freeform 647"/>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path>
              </a:pathLst>
            </a:custGeom>
            <a:noFill/>
            <a:ln w="0">
              <a:solidFill>
                <a:srgbClr val="000000"/>
              </a:solidFill>
              <a:round/>
              <a:headEnd/>
              <a:tailEnd/>
            </a:ln>
          </p:spPr>
          <p:txBody>
            <a:bodyPr/>
            <a:lstStyle/>
            <a:p>
              <a:pPr algn="ctr"/>
              <a:endParaRPr lang="en-US"/>
            </a:p>
          </p:txBody>
        </p:sp>
        <p:sp>
          <p:nvSpPr>
            <p:cNvPr id="221247" name="Freeform 648"/>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close/>
                </a:path>
              </a:pathLst>
            </a:custGeom>
            <a:solidFill>
              <a:srgbClr val="E0A07F"/>
            </a:solidFill>
            <a:ln w="9525">
              <a:noFill/>
              <a:round/>
              <a:headEnd/>
              <a:tailEnd/>
            </a:ln>
          </p:spPr>
          <p:txBody>
            <a:bodyPr/>
            <a:lstStyle/>
            <a:p>
              <a:pPr algn="ctr"/>
              <a:endParaRPr lang="en-US"/>
            </a:p>
          </p:txBody>
        </p:sp>
        <p:sp>
          <p:nvSpPr>
            <p:cNvPr id="221248" name="Freeform 649"/>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path>
              </a:pathLst>
            </a:custGeom>
            <a:noFill/>
            <a:ln w="0">
              <a:solidFill>
                <a:srgbClr val="000000"/>
              </a:solidFill>
              <a:round/>
              <a:headEnd/>
              <a:tailEnd/>
            </a:ln>
          </p:spPr>
          <p:txBody>
            <a:bodyPr/>
            <a:lstStyle/>
            <a:p>
              <a:pPr algn="ctr"/>
              <a:endParaRPr lang="en-US"/>
            </a:p>
          </p:txBody>
        </p:sp>
        <p:sp>
          <p:nvSpPr>
            <p:cNvPr id="221249" name="Freeform 650"/>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close/>
                </a:path>
              </a:pathLst>
            </a:custGeom>
            <a:solidFill>
              <a:srgbClr val="E0E0E0"/>
            </a:solidFill>
            <a:ln w="9525">
              <a:noFill/>
              <a:round/>
              <a:headEnd/>
              <a:tailEnd/>
            </a:ln>
          </p:spPr>
          <p:txBody>
            <a:bodyPr/>
            <a:lstStyle/>
            <a:p>
              <a:pPr algn="ctr"/>
              <a:endParaRPr lang="en-US"/>
            </a:p>
          </p:txBody>
        </p:sp>
        <p:sp>
          <p:nvSpPr>
            <p:cNvPr id="221250" name="Freeform 651"/>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path>
              </a:pathLst>
            </a:custGeom>
            <a:noFill/>
            <a:ln w="0">
              <a:solidFill>
                <a:srgbClr val="000000"/>
              </a:solidFill>
              <a:round/>
              <a:headEnd/>
              <a:tailEnd/>
            </a:ln>
          </p:spPr>
          <p:txBody>
            <a:bodyPr/>
            <a:lstStyle/>
            <a:p>
              <a:pPr algn="ctr"/>
              <a:endParaRPr lang="en-US"/>
            </a:p>
          </p:txBody>
        </p:sp>
        <p:sp>
          <p:nvSpPr>
            <p:cNvPr id="221251" name="Freeform 652"/>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close/>
                </a:path>
              </a:pathLst>
            </a:custGeom>
            <a:solidFill>
              <a:srgbClr val="FFFFFF"/>
            </a:solidFill>
            <a:ln w="9525">
              <a:noFill/>
              <a:round/>
              <a:headEnd/>
              <a:tailEnd/>
            </a:ln>
          </p:spPr>
          <p:txBody>
            <a:bodyPr/>
            <a:lstStyle/>
            <a:p>
              <a:pPr algn="ctr"/>
              <a:endParaRPr lang="en-US"/>
            </a:p>
          </p:txBody>
        </p:sp>
        <p:sp>
          <p:nvSpPr>
            <p:cNvPr id="221252" name="Freeform 653"/>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path>
              </a:pathLst>
            </a:custGeom>
            <a:noFill/>
            <a:ln w="0">
              <a:solidFill>
                <a:srgbClr val="000000"/>
              </a:solidFill>
              <a:round/>
              <a:headEnd/>
              <a:tailEnd/>
            </a:ln>
          </p:spPr>
          <p:txBody>
            <a:bodyPr/>
            <a:lstStyle/>
            <a:p>
              <a:pPr algn="ctr"/>
              <a:endParaRPr lang="en-US"/>
            </a:p>
          </p:txBody>
        </p:sp>
        <p:sp>
          <p:nvSpPr>
            <p:cNvPr id="221253" name="Freeform 654"/>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close/>
                </a:path>
              </a:pathLst>
            </a:custGeom>
            <a:solidFill>
              <a:srgbClr val="FFFFFF"/>
            </a:solidFill>
            <a:ln w="9525">
              <a:noFill/>
              <a:round/>
              <a:headEnd/>
              <a:tailEnd/>
            </a:ln>
          </p:spPr>
          <p:txBody>
            <a:bodyPr/>
            <a:lstStyle/>
            <a:p>
              <a:pPr algn="ctr"/>
              <a:endParaRPr lang="en-US"/>
            </a:p>
          </p:txBody>
        </p:sp>
        <p:sp>
          <p:nvSpPr>
            <p:cNvPr id="221254" name="Freeform 655"/>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path>
              </a:pathLst>
            </a:custGeom>
            <a:noFill/>
            <a:ln w="0">
              <a:solidFill>
                <a:srgbClr val="000000"/>
              </a:solidFill>
              <a:round/>
              <a:headEnd/>
              <a:tailEnd/>
            </a:ln>
          </p:spPr>
          <p:txBody>
            <a:bodyPr/>
            <a:lstStyle/>
            <a:p>
              <a:pPr algn="ctr"/>
              <a:endParaRPr lang="en-US"/>
            </a:p>
          </p:txBody>
        </p:sp>
        <p:sp>
          <p:nvSpPr>
            <p:cNvPr id="221255" name="Freeform 656"/>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close/>
                </a:path>
              </a:pathLst>
            </a:custGeom>
            <a:solidFill>
              <a:srgbClr val="FFFFFF"/>
            </a:solidFill>
            <a:ln w="9525">
              <a:noFill/>
              <a:round/>
              <a:headEnd/>
              <a:tailEnd/>
            </a:ln>
          </p:spPr>
          <p:txBody>
            <a:bodyPr/>
            <a:lstStyle/>
            <a:p>
              <a:pPr algn="ctr"/>
              <a:endParaRPr lang="en-US"/>
            </a:p>
          </p:txBody>
        </p:sp>
        <p:sp>
          <p:nvSpPr>
            <p:cNvPr id="221256" name="Freeform 657"/>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path>
              </a:pathLst>
            </a:custGeom>
            <a:noFill/>
            <a:ln w="0">
              <a:solidFill>
                <a:srgbClr val="000000"/>
              </a:solidFill>
              <a:round/>
              <a:headEnd/>
              <a:tailEnd/>
            </a:ln>
          </p:spPr>
          <p:txBody>
            <a:bodyPr/>
            <a:lstStyle/>
            <a:p>
              <a:pPr algn="ctr"/>
              <a:endParaRPr lang="en-US"/>
            </a:p>
          </p:txBody>
        </p:sp>
        <p:sp>
          <p:nvSpPr>
            <p:cNvPr id="221257" name="Freeform 658"/>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close/>
                </a:path>
              </a:pathLst>
            </a:custGeom>
            <a:solidFill>
              <a:srgbClr val="FFFFFF"/>
            </a:solidFill>
            <a:ln w="9525">
              <a:noFill/>
              <a:round/>
              <a:headEnd/>
              <a:tailEnd/>
            </a:ln>
          </p:spPr>
          <p:txBody>
            <a:bodyPr/>
            <a:lstStyle/>
            <a:p>
              <a:pPr algn="ctr"/>
              <a:endParaRPr lang="en-US"/>
            </a:p>
          </p:txBody>
        </p:sp>
        <p:sp>
          <p:nvSpPr>
            <p:cNvPr id="221258" name="Freeform 659"/>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path>
              </a:pathLst>
            </a:custGeom>
            <a:noFill/>
            <a:ln w="0">
              <a:solidFill>
                <a:srgbClr val="000000"/>
              </a:solidFill>
              <a:round/>
              <a:headEnd/>
              <a:tailEnd/>
            </a:ln>
          </p:spPr>
          <p:txBody>
            <a:bodyPr/>
            <a:lstStyle/>
            <a:p>
              <a:pPr algn="ctr"/>
              <a:endParaRPr lang="en-US"/>
            </a:p>
          </p:txBody>
        </p:sp>
        <p:sp>
          <p:nvSpPr>
            <p:cNvPr id="221259" name="Freeform 660"/>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close/>
                </a:path>
              </a:pathLst>
            </a:custGeom>
            <a:solidFill>
              <a:srgbClr val="FFFFFF"/>
            </a:solidFill>
            <a:ln w="9525">
              <a:noFill/>
              <a:round/>
              <a:headEnd/>
              <a:tailEnd/>
            </a:ln>
          </p:spPr>
          <p:txBody>
            <a:bodyPr/>
            <a:lstStyle/>
            <a:p>
              <a:pPr algn="ctr"/>
              <a:endParaRPr lang="en-US"/>
            </a:p>
          </p:txBody>
        </p:sp>
        <p:sp>
          <p:nvSpPr>
            <p:cNvPr id="221260" name="Freeform 661"/>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path>
              </a:pathLst>
            </a:custGeom>
            <a:noFill/>
            <a:ln w="0">
              <a:solidFill>
                <a:srgbClr val="000000"/>
              </a:solidFill>
              <a:round/>
              <a:headEnd/>
              <a:tailEnd/>
            </a:ln>
          </p:spPr>
          <p:txBody>
            <a:bodyPr/>
            <a:lstStyle/>
            <a:p>
              <a:pPr algn="ctr"/>
              <a:endParaRPr lang="en-US"/>
            </a:p>
          </p:txBody>
        </p:sp>
        <p:sp>
          <p:nvSpPr>
            <p:cNvPr id="221261" name="Freeform 662"/>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close/>
                </a:path>
              </a:pathLst>
            </a:custGeom>
            <a:solidFill>
              <a:srgbClr val="82BFFF"/>
            </a:solidFill>
            <a:ln w="9525">
              <a:noFill/>
              <a:round/>
              <a:headEnd/>
              <a:tailEnd/>
            </a:ln>
          </p:spPr>
          <p:txBody>
            <a:bodyPr/>
            <a:lstStyle/>
            <a:p>
              <a:pPr algn="ctr"/>
              <a:endParaRPr lang="en-US"/>
            </a:p>
          </p:txBody>
        </p:sp>
        <p:sp>
          <p:nvSpPr>
            <p:cNvPr id="221262" name="Freeform 663"/>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path>
              </a:pathLst>
            </a:custGeom>
            <a:noFill/>
            <a:ln w="0">
              <a:solidFill>
                <a:srgbClr val="000000"/>
              </a:solidFill>
              <a:round/>
              <a:headEnd/>
              <a:tailEnd/>
            </a:ln>
          </p:spPr>
          <p:txBody>
            <a:bodyPr/>
            <a:lstStyle/>
            <a:p>
              <a:pPr algn="ctr"/>
              <a:endParaRPr lang="en-US"/>
            </a:p>
          </p:txBody>
        </p:sp>
        <p:sp>
          <p:nvSpPr>
            <p:cNvPr id="221263" name="Freeform 664"/>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close/>
                </a:path>
              </a:pathLst>
            </a:custGeom>
            <a:solidFill>
              <a:srgbClr val="5929FF"/>
            </a:solidFill>
            <a:ln w="9525">
              <a:noFill/>
              <a:round/>
              <a:headEnd/>
              <a:tailEnd/>
            </a:ln>
          </p:spPr>
          <p:txBody>
            <a:bodyPr/>
            <a:lstStyle/>
            <a:p>
              <a:pPr algn="ctr"/>
              <a:endParaRPr lang="en-US"/>
            </a:p>
          </p:txBody>
        </p:sp>
        <p:sp>
          <p:nvSpPr>
            <p:cNvPr id="221264" name="Freeform 665"/>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path>
              </a:pathLst>
            </a:custGeom>
            <a:noFill/>
            <a:ln w="0">
              <a:solidFill>
                <a:srgbClr val="000000"/>
              </a:solidFill>
              <a:round/>
              <a:headEnd/>
              <a:tailEnd/>
            </a:ln>
          </p:spPr>
          <p:txBody>
            <a:bodyPr/>
            <a:lstStyle/>
            <a:p>
              <a:pPr algn="ctr"/>
              <a:endParaRPr lang="en-US"/>
            </a:p>
          </p:txBody>
        </p:sp>
        <p:sp>
          <p:nvSpPr>
            <p:cNvPr id="221265" name="Freeform 666"/>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close/>
                </a:path>
              </a:pathLst>
            </a:custGeom>
            <a:solidFill>
              <a:srgbClr val="0033CC"/>
            </a:solidFill>
            <a:ln w="9525">
              <a:noFill/>
              <a:round/>
              <a:headEnd/>
              <a:tailEnd/>
            </a:ln>
          </p:spPr>
          <p:txBody>
            <a:bodyPr/>
            <a:lstStyle/>
            <a:p>
              <a:pPr algn="ctr"/>
              <a:endParaRPr lang="en-US"/>
            </a:p>
          </p:txBody>
        </p:sp>
        <p:sp>
          <p:nvSpPr>
            <p:cNvPr id="221266" name="Freeform 667"/>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path>
              </a:pathLst>
            </a:custGeom>
            <a:noFill/>
            <a:ln w="0">
              <a:solidFill>
                <a:srgbClr val="000000"/>
              </a:solidFill>
              <a:round/>
              <a:headEnd/>
              <a:tailEnd/>
            </a:ln>
          </p:spPr>
          <p:txBody>
            <a:bodyPr/>
            <a:lstStyle/>
            <a:p>
              <a:pPr algn="ctr"/>
              <a:endParaRPr lang="en-US"/>
            </a:p>
          </p:txBody>
        </p:sp>
        <p:sp>
          <p:nvSpPr>
            <p:cNvPr id="221267" name="Freeform 668"/>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close/>
                </a:path>
              </a:pathLst>
            </a:custGeom>
            <a:solidFill>
              <a:srgbClr val="82BFFF"/>
            </a:solidFill>
            <a:ln w="9525">
              <a:noFill/>
              <a:round/>
              <a:headEnd/>
              <a:tailEnd/>
            </a:ln>
          </p:spPr>
          <p:txBody>
            <a:bodyPr/>
            <a:lstStyle/>
            <a:p>
              <a:pPr algn="ctr"/>
              <a:endParaRPr lang="en-US"/>
            </a:p>
          </p:txBody>
        </p:sp>
        <p:sp>
          <p:nvSpPr>
            <p:cNvPr id="221268" name="Freeform 669"/>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path>
              </a:pathLst>
            </a:custGeom>
            <a:noFill/>
            <a:ln w="0">
              <a:solidFill>
                <a:srgbClr val="000000"/>
              </a:solidFill>
              <a:round/>
              <a:headEnd/>
              <a:tailEnd/>
            </a:ln>
          </p:spPr>
          <p:txBody>
            <a:bodyPr/>
            <a:lstStyle/>
            <a:p>
              <a:pPr algn="ctr"/>
              <a:endParaRPr lang="en-US"/>
            </a:p>
          </p:txBody>
        </p:sp>
        <p:sp>
          <p:nvSpPr>
            <p:cNvPr id="221269" name="Freeform 670"/>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close/>
                </a:path>
              </a:pathLst>
            </a:custGeom>
            <a:solidFill>
              <a:srgbClr val="5929FF"/>
            </a:solidFill>
            <a:ln w="9525">
              <a:noFill/>
              <a:round/>
              <a:headEnd/>
              <a:tailEnd/>
            </a:ln>
          </p:spPr>
          <p:txBody>
            <a:bodyPr/>
            <a:lstStyle/>
            <a:p>
              <a:pPr algn="ctr"/>
              <a:endParaRPr lang="en-US"/>
            </a:p>
          </p:txBody>
        </p:sp>
        <p:sp>
          <p:nvSpPr>
            <p:cNvPr id="221270" name="Freeform 671"/>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path>
              </a:pathLst>
            </a:custGeom>
            <a:noFill/>
            <a:ln w="0">
              <a:solidFill>
                <a:srgbClr val="000000"/>
              </a:solidFill>
              <a:round/>
              <a:headEnd/>
              <a:tailEnd/>
            </a:ln>
          </p:spPr>
          <p:txBody>
            <a:bodyPr/>
            <a:lstStyle/>
            <a:p>
              <a:pPr algn="ctr"/>
              <a:endParaRPr lang="en-US"/>
            </a:p>
          </p:txBody>
        </p:sp>
        <p:sp>
          <p:nvSpPr>
            <p:cNvPr id="221271" name="Freeform 672"/>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close/>
                </a:path>
              </a:pathLst>
            </a:custGeom>
            <a:solidFill>
              <a:srgbClr val="0033CC"/>
            </a:solidFill>
            <a:ln w="9525">
              <a:noFill/>
              <a:round/>
              <a:headEnd/>
              <a:tailEnd/>
            </a:ln>
          </p:spPr>
          <p:txBody>
            <a:bodyPr/>
            <a:lstStyle/>
            <a:p>
              <a:pPr algn="ctr"/>
              <a:endParaRPr lang="en-US"/>
            </a:p>
          </p:txBody>
        </p:sp>
        <p:sp>
          <p:nvSpPr>
            <p:cNvPr id="221272" name="Freeform 673"/>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path>
              </a:pathLst>
            </a:custGeom>
            <a:noFill/>
            <a:ln w="0">
              <a:solidFill>
                <a:srgbClr val="000000"/>
              </a:solidFill>
              <a:round/>
              <a:headEnd/>
              <a:tailEnd/>
            </a:ln>
          </p:spPr>
          <p:txBody>
            <a:bodyPr/>
            <a:lstStyle/>
            <a:p>
              <a:pPr algn="ctr"/>
              <a:endParaRPr lang="en-US"/>
            </a:p>
          </p:txBody>
        </p:sp>
        <p:sp>
          <p:nvSpPr>
            <p:cNvPr id="221273" name="Freeform 674"/>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close/>
                </a:path>
              </a:pathLst>
            </a:custGeom>
            <a:solidFill>
              <a:srgbClr val="FF9933"/>
            </a:solidFill>
            <a:ln w="9525">
              <a:noFill/>
              <a:round/>
              <a:headEnd/>
              <a:tailEnd/>
            </a:ln>
          </p:spPr>
          <p:txBody>
            <a:bodyPr/>
            <a:lstStyle/>
            <a:p>
              <a:pPr algn="ctr"/>
              <a:endParaRPr lang="en-US"/>
            </a:p>
          </p:txBody>
        </p:sp>
        <p:sp>
          <p:nvSpPr>
            <p:cNvPr id="221274" name="Freeform 675"/>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path>
              </a:pathLst>
            </a:custGeom>
            <a:noFill/>
            <a:ln w="0">
              <a:solidFill>
                <a:srgbClr val="000000"/>
              </a:solidFill>
              <a:round/>
              <a:headEnd/>
              <a:tailEnd/>
            </a:ln>
          </p:spPr>
          <p:txBody>
            <a:bodyPr/>
            <a:lstStyle/>
            <a:p>
              <a:pPr algn="ctr"/>
              <a:endParaRPr lang="en-US"/>
            </a:p>
          </p:txBody>
        </p:sp>
        <p:sp>
          <p:nvSpPr>
            <p:cNvPr id="221275" name="Freeform 676"/>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close/>
                </a:path>
              </a:pathLst>
            </a:custGeom>
            <a:solidFill>
              <a:srgbClr val="FF9933"/>
            </a:solidFill>
            <a:ln w="9525">
              <a:noFill/>
              <a:round/>
              <a:headEnd/>
              <a:tailEnd/>
            </a:ln>
          </p:spPr>
          <p:txBody>
            <a:bodyPr/>
            <a:lstStyle/>
            <a:p>
              <a:pPr algn="ctr"/>
              <a:endParaRPr lang="en-US"/>
            </a:p>
          </p:txBody>
        </p:sp>
        <p:sp>
          <p:nvSpPr>
            <p:cNvPr id="221276" name="Freeform 677"/>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path>
              </a:pathLst>
            </a:custGeom>
            <a:noFill/>
            <a:ln w="0">
              <a:solidFill>
                <a:srgbClr val="000000"/>
              </a:solidFill>
              <a:round/>
              <a:headEnd/>
              <a:tailEnd/>
            </a:ln>
          </p:spPr>
          <p:txBody>
            <a:bodyPr/>
            <a:lstStyle/>
            <a:p>
              <a:pPr algn="ctr"/>
              <a:endParaRPr lang="en-US"/>
            </a:p>
          </p:txBody>
        </p:sp>
        <p:sp>
          <p:nvSpPr>
            <p:cNvPr id="221277" name="Freeform 678"/>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close/>
                </a:path>
              </a:pathLst>
            </a:custGeom>
            <a:solidFill>
              <a:srgbClr val="00FF00"/>
            </a:solidFill>
            <a:ln w="9525">
              <a:noFill/>
              <a:round/>
              <a:headEnd/>
              <a:tailEnd/>
            </a:ln>
          </p:spPr>
          <p:txBody>
            <a:bodyPr/>
            <a:lstStyle/>
            <a:p>
              <a:pPr algn="ctr"/>
              <a:endParaRPr lang="en-US"/>
            </a:p>
          </p:txBody>
        </p:sp>
        <p:sp>
          <p:nvSpPr>
            <p:cNvPr id="221278" name="Freeform 679"/>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path>
              </a:pathLst>
            </a:custGeom>
            <a:noFill/>
            <a:ln w="0">
              <a:solidFill>
                <a:srgbClr val="000000"/>
              </a:solidFill>
              <a:round/>
              <a:headEnd/>
              <a:tailEnd/>
            </a:ln>
          </p:spPr>
          <p:txBody>
            <a:bodyPr/>
            <a:lstStyle/>
            <a:p>
              <a:pPr algn="ctr"/>
              <a:endParaRPr lang="en-US"/>
            </a:p>
          </p:txBody>
        </p:sp>
        <p:sp>
          <p:nvSpPr>
            <p:cNvPr id="221279" name="Freeform 680"/>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close/>
                </a:path>
              </a:pathLst>
            </a:custGeom>
            <a:solidFill>
              <a:srgbClr val="00FF00"/>
            </a:solidFill>
            <a:ln w="9525">
              <a:noFill/>
              <a:round/>
              <a:headEnd/>
              <a:tailEnd/>
            </a:ln>
          </p:spPr>
          <p:txBody>
            <a:bodyPr/>
            <a:lstStyle/>
            <a:p>
              <a:pPr algn="ctr"/>
              <a:endParaRPr lang="en-US"/>
            </a:p>
          </p:txBody>
        </p:sp>
        <p:sp>
          <p:nvSpPr>
            <p:cNvPr id="221280" name="Freeform 681"/>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path>
              </a:pathLst>
            </a:custGeom>
            <a:noFill/>
            <a:ln w="0">
              <a:solidFill>
                <a:srgbClr val="000000"/>
              </a:solidFill>
              <a:round/>
              <a:headEnd/>
              <a:tailEnd/>
            </a:ln>
          </p:spPr>
          <p:txBody>
            <a:bodyPr/>
            <a:lstStyle/>
            <a:p>
              <a:pPr algn="ctr"/>
              <a:endParaRPr lang="en-US"/>
            </a:p>
          </p:txBody>
        </p:sp>
        <p:sp>
          <p:nvSpPr>
            <p:cNvPr id="221281" name="Freeform 682"/>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close/>
                </a:path>
              </a:pathLst>
            </a:custGeom>
            <a:solidFill>
              <a:srgbClr val="FF00FF"/>
            </a:solidFill>
            <a:ln w="9525">
              <a:noFill/>
              <a:round/>
              <a:headEnd/>
              <a:tailEnd/>
            </a:ln>
          </p:spPr>
          <p:txBody>
            <a:bodyPr/>
            <a:lstStyle/>
            <a:p>
              <a:pPr algn="ctr"/>
              <a:endParaRPr lang="en-US"/>
            </a:p>
          </p:txBody>
        </p:sp>
        <p:sp>
          <p:nvSpPr>
            <p:cNvPr id="221282" name="Freeform 683"/>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path>
              </a:pathLst>
            </a:custGeom>
            <a:noFill/>
            <a:ln w="0">
              <a:solidFill>
                <a:srgbClr val="000000"/>
              </a:solidFill>
              <a:round/>
              <a:headEnd/>
              <a:tailEnd/>
            </a:ln>
          </p:spPr>
          <p:txBody>
            <a:bodyPr/>
            <a:lstStyle/>
            <a:p>
              <a:pPr algn="ctr"/>
              <a:endParaRPr lang="en-US"/>
            </a:p>
          </p:txBody>
        </p:sp>
        <p:sp>
          <p:nvSpPr>
            <p:cNvPr id="221283" name="Freeform 684"/>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close/>
                </a:path>
              </a:pathLst>
            </a:custGeom>
            <a:solidFill>
              <a:srgbClr val="FF00FF"/>
            </a:solidFill>
            <a:ln w="9525">
              <a:noFill/>
              <a:round/>
              <a:headEnd/>
              <a:tailEnd/>
            </a:ln>
          </p:spPr>
          <p:txBody>
            <a:bodyPr/>
            <a:lstStyle/>
            <a:p>
              <a:pPr algn="ctr"/>
              <a:endParaRPr lang="en-US"/>
            </a:p>
          </p:txBody>
        </p:sp>
        <p:sp>
          <p:nvSpPr>
            <p:cNvPr id="221284" name="Freeform 685"/>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path>
              </a:pathLst>
            </a:custGeom>
            <a:noFill/>
            <a:ln w="0">
              <a:solidFill>
                <a:srgbClr val="000000"/>
              </a:solidFill>
              <a:round/>
              <a:headEnd/>
              <a:tailEnd/>
            </a:ln>
          </p:spPr>
          <p:txBody>
            <a:bodyPr/>
            <a:lstStyle/>
            <a:p>
              <a:pPr algn="ctr"/>
              <a:endParaRPr lang="en-US"/>
            </a:p>
          </p:txBody>
        </p:sp>
        <p:sp>
          <p:nvSpPr>
            <p:cNvPr id="221285" name="Freeform 686"/>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close/>
                </a:path>
              </a:pathLst>
            </a:custGeom>
            <a:solidFill>
              <a:srgbClr val="FF00FF"/>
            </a:solidFill>
            <a:ln w="9525">
              <a:noFill/>
              <a:round/>
              <a:headEnd/>
              <a:tailEnd/>
            </a:ln>
          </p:spPr>
          <p:txBody>
            <a:bodyPr/>
            <a:lstStyle/>
            <a:p>
              <a:pPr algn="ctr"/>
              <a:endParaRPr lang="en-US"/>
            </a:p>
          </p:txBody>
        </p:sp>
        <p:sp>
          <p:nvSpPr>
            <p:cNvPr id="221286" name="Freeform 687"/>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path>
              </a:pathLst>
            </a:custGeom>
            <a:noFill/>
            <a:ln w="0">
              <a:solidFill>
                <a:srgbClr val="000000"/>
              </a:solidFill>
              <a:round/>
              <a:headEnd/>
              <a:tailEnd/>
            </a:ln>
          </p:spPr>
          <p:txBody>
            <a:bodyPr/>
            <a:lstStyle/>
            <a:p>
              <a:pPr algn="ctr"/>
              <a:endParaRPr lang="en-US"/>
            </a:p>
          </p:txBody>
        </p:sp>
        <p:sp>
          <p:nvSpPr>
            <p:cNvPr id="221287" name="Freeform 688"/>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01"/>
                <a:gd name="T68" fmla="*/ 97 w 9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close/>
                </a:path>
              </a:pathLst>
            </a:custGeom>
            <a:solidFill>
              <a:srgbClr val="FFFFD6"/>
            </a:solidFill>
            <a:ln w="9525">
              <a:noFill/>
              <a:round/>
              <a:headEnd/>
              <a:tailEnd/>
            </a:ln>
          </p:spPr>
          <p:txBody>
            <a:bodyPr/>
            <a:lstStyle/>
            <a:p>
              <a:pPr algn="ctr"/>
              <a:endParaRPr lang="en-US"/>
            </a:p>
          </p:txBody>
        </p:sp>
        <p:sp>
          <p:nvSpPr>
            <p:cNvPr id="221288" name="Freeform 689"/>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10 w 97"/>
                <a:gd name="T45" fmla="*/ 4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1"/>
                <a:gd name="T71" fmla="*/ 97 w 97"/>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path>
              </a:pathLst>
            </a:custGeom>
            <a:noFill/>
            <a:ln w="0">
              <a:solidFill>
                <a:srgbClr val="FFFFD6"/>
              </a:solidFill>
              <a:round/>
              <a:headEnd/>
              <a:tailEnd/>
            </a:ln>
          </p:spPr>
          <p:txBody>
            <a:bodyPr/>
            <a:lstStyle/>
            <a:p>
              <a:pPr algn="ctr"/>
              <a:endParaRPr lang="en-US"/>
            </a:p>
          </p:txBody>
        </p:sp>
        <p:sp>
          <p:nvSpPr>
            <p:cNvPr id="221289" name="Freeform 690"/>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close/>
                </a:path>
              </a:pathLst>
            </a:custGeom>
            <a:solidFill>
              <a:srgbClr val="FFFF00"/>
            </a:solidFill>
            <a:ln w="9525">
              <a:noFill/>
              <a:round/>
              <a:headEnd/>
              <a:tailEnd/>
            </a:ln>
          </p:spPr>
          <p:txBody>
            <a:bodyPr/>
            <a:lstStyle/>
            <a:p>
              <a:pPr algn="ctr"/>
              <a:endParaRPr lang="en-US"/>
            </a:p>
          </p:txBody>
        </p:sp>
        <p:sp>
          <p:nvSpPr>
            <p:cNvPr id="221290" name="Freeform 691"/>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path>
              </a:pathLst>
            </a:custGeom>
            <a:noFill/>
            <a:ln w="0">
              <a:solidFill>
                <a:srgbClr val="000000"/>
              </a:solidFill>
              <a:round/>
              <a:headEnd/>
              <a:tailEnd/>
            </a:ln>
          </p:spPr>
          <p:txBody>
            <a:bodyPr/>
            <a:lstStyle/>
            <a:p>
              <a:pPr algn="ctr"/>
              <a:endParaRPr lang="en-US"/>
            </a:p>
          </p:txBody>
        </p:sp>
        <p:sp>
          <p:nvSpPr>
            <p:cNvPr id="221291" name="Freeform 692"/>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close/>
                </a:path>
              </a:pathLst>
            </a:custGeom>
            <a:solidFill>
              <a:srgbClr val="FF0000"/>
            </a:solidFill>
            <a:ln w="9525">
              <a:noFill/>
              <a:round/>
              <a:headEnd/>
              <a:tailEnd/>
            </a:ln>
          </p:spPr>
          <p:txBody>
            <a:bodyPr/>
            <a:lstStyle/>
            <a:p>
              <a:pPr algn="ctr"/>
              <a:endParaRPr lang="en-US"/>
            </a:p>
          </p:txBody>
        </p:sp>
        <p:sp>
          <p:nvSpPr>
            <p:cNvPr id="221292" name="Freeform 693"/>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path>
              </a:pathLst>
            </a:custGeom>
            <a:noFill/>
            <a:ln w="0">
              <a:solidFill>
                <a:srgbClr val="000000"/>
              </a:solidFill>
              <a:round/>
              <a:headEnd/>
              <a:tailEnd/>
            </a:ln>
          </p:spPr>
          <p:txBody>
            <a:bodyPr/>
            <a:lstStyle/>
            <a:p>
              <a:pPr algn="ctr"/>
              <a:endParaRPr lang="en-US"/>
            </a:p>
          </p:txBody>
        </p:sp>
        <p:sp>
          <p:nvSpPr>
            <p:cNvPr id="221293" name="Freeform 694"/>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close/>
                </a:path>
              </a:pathLst>
            </a:custGeom>
            <a:solidFill>
              <a:srgbClr val="FFFF00"/>
            </a:solidFill>
            <a:ln w="9525">
              <a:noFill/>
              <a:round/>
              <a:headEnd/>
              <a:tailEnd/>
            </a:ln>
          </p:spPr>
          <p:txBody>
            <a:bodyPr/>
            <a:lstStyle/>
            <a:p>
              <a:pPr algn="ctr"/>
              <a:endParaRPr lang="en-US"/>
            </a:p>
          </p:txBody>
        </p:sp>
        <p:sp>
          <p:nvSpPr>
            <p:cNvPr id="221294" name="Freeform 695"/>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path>
              </a:pathLst>
            </a:custGeom>
            <a:noFill/>
            <a:ln w="0">
              <a:solidFill>
                <a:srgbClr val="000000"/>
              </a:solidFill>
              <a:round/>
              <a:headEnd/>
              <a:tailEnd/>
            </a:ln>
          </p:spPr>
          <p:txBody>
            <a:bodyPr/>
            <a:lstStyle/>
            <a:p>
              <a:pPr algn="ctr"/>
              <a:endParaRPr lang="en-US"/>
            </a:p>
          </p:txBody>
        </p:sp>
        <p:sp>
          <p:nvSpPr>
            <p:cNvPr id="221295" name="Freeform 696"/>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close/>
                </a:path>
              </a:pathLst>
            </a:custGeom>
            <a:solidFill>
              <a:srgbClr val="FF0000"/>
            </a:solidFill>
            <a:ln w="9525">
              <a:noFill/>
              <a:round/>
              <a:headEnd/>
              <a:tailEnd/>
            </a:ln>
          </p:spPr>
          <p:txBody>
            <a:bodyPr/>
            <a:lstStyle/>
            <a:p>
              <a:pPr algn="ctr"/>
              <a:endParaRPr lang="en-US"/>
            </a:p>
          </p:txBody>
        </p:sp>
        <p:sp>
          <p:nvSpPr>
            <p:cNvPr id="221296" name="Freeform 697"/>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path>
              </a:pathLst>
            </a:custGeom>
            <a:noFill/>
            <a:ln w="0">
              <a:solidFill>
                <a:srgbClr val="000000"/>
              </a:solidFill>
              <a:round/>
              <a:headEnd/>
              <a:tailEnd/>
            </a:ln>
          </p:spPr>
          <p:txBody>
            <a:bodyPr/>
            <a:lstStyle/>
            <a:p>
              <a:pPr algn="ctr"/>
              <a:endParaRPr lang="en-US"/>
            </a:p>
          </p:txBody>
        </p:sp>
        <p:sp>
          <p:nvSpPr>
            <p:cNvPr id="221297" name="Freeform 698"/>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close/>
                </a:path>
              </a:pathLst>
            </a:custGeom>
            <a:solidFill>
              <a:srgbClr val="CCFFFF"/>
            </a:solidFill>
            <a:ln w="9525">
              <a:noFill/>
              <a:round/>
              <a:headEnd/>
              <a:tailEnd/>
            </a:ln>
          </p:spPr>
          <p:txBody>
            <a:bodyPr/>
            <a:lstStyle/>
            <a:p>
              <a:pPr algn="ctr"/>
              <a:endParaRPr lang="en-US"/>
            </a:p>
          </p:txBody>
        </p:sp>
        <p:sp>
          <p:nvSpPr>
            <p:cNvPr id="221298" name="Freeform 699"/>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path>
              </a:pathLst>
            </a:custGeom>
            <a:noFill/>
            <a:ln w="0">
              <a:solidFill>
                <a:srgbClr val="000000"/>
              </a:solidFill>
              <a:round/>
              <a:headEnd/>
              <a:tailEnd/>
            </a:ln>
          </p:spPr>
          <p:txBody>
            <a:bodyPr/>
            <a:lstStyle/>
            <a:p>
              <a:pPr algn="ctr"/>
              <a:endParaRPr lang="en-US"/>
            </a:p>
          </p:txBody>
        </p:sp>
        <p:sp>
          <p:nvSpPr>
            <p:cNvPr id="221299" name="Freeform 700"/>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close/>
                </a:path>
              </a:pathLst>
            </a:custGeom>
            <a:solidFill>
              <a:srgbClr val="CCFFFF"/>
            </a:solidFill>
            <a:ln w="9525">
              <a:noFill/>
              <a:round/>
              <a:headEnd/>
              <a:tailEnd/>
            </a:ln>
          </p:spPr>
          <p:txBody>
            <a:bodyPr/>
            <a:lstStyle/>
            <a:p>
              <a:pPr algn="ctr"/>
              <a:endParaRPr lang="en-US"/>
            </a:p>
          </p:txBody>
        </p:sp>
        <p:sp>
          <p:nvSpPr>
            <p:cNvPr id="221300" name="Freeform 701"/>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path>
              </a:pathLst>
            </a:custGeom>
            <a:noFill/>
            <a:ln w="0">
              <a:solidFill>
                <a:srgbClr val="000000"/>
              </a:solidFill>
              <a:round/>
              <a:headEnd/>
              <a:tailEnd/>
            </a:ln>
          </p:spPr>
          <p:txBody>
            <a:bodyPr/>
            <a:lstStyle/>
            <a:p>
              <a:pPr algn="ctr"/>
              <a:endParaRPr lang="en-US"/>
            </a:p>
          </p:txBody>
        </p:sp>
        <p:sp>
          <p:nvSpPr>
            <p:cNvPr id="221301" name="Freeform 702"/>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close/>
                </a:path>
              </a:pathLst>
            </a:custGeom>
            <a:solidFill>
              <a:srgbClr val="CCFFFF"/>
            </a:solidFill>
            <a:ln w="9525">
              <a:noFill/>
              <a:round/>
              <a:headEnd/>
              <a:tailEnd/>
            </a:ln>
          </p:spPr>
          <p:txBody>
            <a:bodyPr/>
            <a:lstStyle/>
            <a:p>
              <a:pPr algn="ctr"/>
              <a:endParaRPr lang="en-US"/>
            </a:p>
          </p:txBody>
        </p:sp>
        <p:sp>
          <p:nvSpPr>
            <p:cNvPr id="221302" name="Freeform 703"/>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path>
              </a:pathLst>
            </a:custGeom>
            <a:noFill/>
            <a:ln w="0">
              <a:solidFill>
                <a:srgbClr val="000000"/>
              </a:solidFill>
              <a:round/>
              <a:headEnd/>
              <a:tailEnd/>
            </a:ln>
          </p:spPr>
          <p:txBody>
            <a:bodyPr/>
            <a:lstStyle/>
            <a:p>
              <a:pPr algn="ctr"/>
              <a:endParaRPr lang="en-US"/>
            </a:p>
          </p:txBody>
        </p:sp>
      </p:grpSp>
      <p:pic>
        <p:nvPicPr>
          <p:cNvPr id="3094208" name="Picture 704" descr="j0275764"/>
          <p:cNvPicPr>
            <a:picLocks noChangeAspect="1" noChangeArrowheads="1"/>
          </p:cNvPicPr>
          <p:nvPr/>
        </p:nvPicPr>
        <p:blipFill>
          <a:blip r:embed="rId4"/>
          <a:srcRect/>
          <a:stretch>
            <a:fillRect/>
          </a:stretch>
        </p:blipFill>
        <p:spPr bwMode="auto">
          <a:xfrm>
            <a:off x="1997524" y="4786988"/>
            <a:ext cx="815975" cy="863600"/>
          </a:xfrm>
          <a:prstGeom prst="rect">
            <a:avLst/>
          </a:prstGeom>
          <a:noFill/>
          <a:ln w="12700">
            <a:solidFill>
              <a:schemeClr val="tx1"/>
            </a:solidFill>
            <a:miter lim="800000"/>
            <a:headEnd/>
            <a:tailEnd/>
          </a:ln>
        </p:spPr>
      </p:pic>
      <p:pic>
        <p:nvPicPr>
          <p:cNvPr id="3094095" name="Picture 591" descr="christ on cros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78250" y="4631413"/>
            <a:ext cx="1512888" cy="990600"/>
          </a:xfrm>
          <a:prstGeom prst="rect">
            <a:avLst/>
          </a:prstGeom>
          <a:noFill/>
          <a:ln w="9525">
            <a:noFill/>
            <a:miter lim="800000"/>
            <a:headEnd/>
            <a:tailEnd/>
          </a:ln>
        </p:spPr>
      </p:pic>
      <p:sp>
        <p:nvSpPr>
          <p:cNvPr id="3094209" name="Rectangle 705"/>
          <p:cNvSpPr>
            <a:spLocks noChangeArrowheads="1"/>
          </p:cNvSpPr>
          <p:nvPr/>
        </p:nvSpPr>
        <p:spPr bwMode="auto">
          <a:xfrm>
            <a:off x="7713663" y="4412338"/>
            <a:ext cx="1430337"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DAY OF JUDGEMENT</a:t>
            </a:r>
            <a:endParaRPr lang="en-US" sz="1200" i="0">
              <a:latin typeface="Arial Black" pitchFamily="34" charset="0"/>
            </a:endParaRPr>
          </a:p>
        </p:txBody>
      </p:sp>
      <p:sp>
        <p:nvSpPr>
          <p:cNvPr id="3094210" name="Rectangle 706"/>
          <p:cNvSpPr>
            <a:spLocks noChangeArrowheads="1"/>
          </p:cNvSpPr>
          <p:nvPr/>
        </p:nvSpPr>
        <p:spPr bwMode="auto">
          <a:xfrm>
            <a:off x="1150938" y="3753526"/>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OLD TESTAMENT PERIOD</a:t>
            </a:r>
            <a:endParaRPr lang="en-US" sz="1200" i="0">
              <a:latin typeface="Arial Black" pitchFamily="34" charset="0"/>
            </a:endParaRPr>
          </a:p>
        </p:txBody>
      </p:sp>
      <p:sp>
        <p:nvSpPr>
          <p:cNvPr id="3094211" name="Rectangle 707"/>
          <p:cNvSpPr>
            <a:spLocks noChangeArrowheads="1"/>
          </p:cNvSpPr>
          <p:nvPr/>
        </p:nvSpPr>
        <p:spPr bwMode="auto">
          <a:xfrm>
            <a:off x="5018088" y="3750351"/>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NEW TESTAMENT PERIOD</a:t>
            </a:r>
            <a:endParaRPr lang="en-US" sz="1200" i="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4103"/>
                                        </p:tgtEl>
                                        <p:attrNameLst>
                                          <p:attrName>style.visibility</p:attrName>
                                        </p:attrNameLst>
                                      </p:cBhvr>
                                      <p:to>
                                        <p:strVal val="visible"/>
                                      </p:to>
                                    </p:set>
                                    <p:animEffect transition="in" filter="wipe(left)">
                                      <p:cBhvr>
                                        <p:cTn id="7" dur="2000"/>
                                        <p:tgtEl>
                                          <p:spTgt spid="309410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94210"/>
                                        </p:tgtEl>
                                        <p:attrNameLst>
                                          <p:attrName>style.visibility</p:attrName>
                                        </p:attrNameLst>
                                      </p:cBhvr>
                                      <p:to>
                                        <p:strVal val="visible"/>
                                      </p:to>
                                    </p:set>
                                    <p:animEffect transition="in" filter="wipe(left)">
                                      <p:cBhvr>
                                        <p:cTn id="10" dur="2000"/>
                                        <p:tgtEl>
                                          <p:spTgt spid="30942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94108"/>
                                        </p:tgtEl>
                                        <p:attrNameLst>
                                          <p:attrName>style.visibility</p:attrName>
                                        </p:attrNameLst>
                                      </p:cBhvr>
                                      <p:to>
                                        <p:strVal val="visible"/>
                                      </p:to>
                                    </p:set>
                                    <p:animEffect transition="in" filter="wipe(left)">
                                      <p:cBhvr>
                                        <p:cTn id="13" dur="2000"/>
                                        <p:tgtEl>
                                          <p:spTgt spid="3094108"/>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3094208"/>
                                        </p:tgtEl>
                                        <p:attrNameLst>
                                          <p:attrName>style.visibility</p:attrName>
                                        </p:attrNameLst>
                                      </p:cBhvr>
                                      <p:to>
                                        <p:strVal val="visible"/>
                                      </p:to>
                                    </p:set>
                                    <p:animEffect transition="in" filter="slide(fromBottom)">
                                      <p:cBhvr>
                                        <p:cTn id="17" dur="500"/>
                                        <p:tgtEl>
                                          <p:spTgt spid="3094208"/>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3094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094095"/>
                                        </p:tgtEl>
                                        <p:attrNameLst>
                                          <p:attrName>style.visibility</p:attrName>
                                        </p:attrNameLst>
                                      </p:cBhvr>
                                      <p:to>
                                        <p:strVal val="visible"/>
                                      </p:to>
                                    </p:set>
                                    <p:animEffect transition="in" filter="slide(fromBottom)">
                                      <p:cBhvr>
                                        <p:cTn id="25" dur="500"/>
                                        <p:tgtEl>
                                          <p:spTgt spid="30940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94211"/>
                                        </p:tgtEl>
                                        <p:attrNameLst>
                                          <p:attrName>style.visibility</p:attrName>
                                        </p:attrNameLst>
                                      </p:cBhvr>
                                      <p:to>
                                        <p:strVal val="visible"/>
                                      </p:to>
                                    </p:set>
                                    <p:animEffect transition="in" filter="wipe(left)">
                                      <p:cBhvr>
                                        <p:cTn id="30" dur="2000"/>
                                        <p:tgtEl>
                                          <p:spTgt spid="30942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94104"/>
                                        </p:tgtEl>
                                        <p:attrNameLst>
                                          <p:attrName>style.visibility</p:attrName>
                                        </p:attrNameLst>
                                      </p:cBhvr>
                                      <p:to>
                                        <p:strVal val="visible"/>
                                      </p:to>
                                    </p:set>
                                    <p:animEffect transition="in" filter="wipe(left)">
                                      <p:cBhvr>
                                        <p:cTn id="33" dur="2000"/>
                                        <p:tgtEl>
                                          <p:spTgt spid="3094104"/>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lide(fromBottom)">
                                      <p:cBhvr>
                                        <p:cTn id="37" dur="500"/>
                                        <p:tgtEl>
                                          <p:spTgt spid="2"/>
                                        </p:tgtEl>
                                      </p:cBhvr>
                                    </p:animEffec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3094107"/>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grpId="0" nodeType="afterEffect">
                                  <p:stCondLst>
                                    <p:cond delay="0"/>
                                  </p:stCondLst>
                                  <p:childTnLst>
                                    <p:set>
                                      <p:cBhvr>
                                        <p:cTn id="43" dur="1" fill="hold">
                                          <p:stCondLst>
                                            <p:cond delay="0"/>
                                          </p:stCondLst>
                                        </p:cTn>
                                        <p:tgtEl>
                                          <p:spTgt spid="309420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94110"/>
                                        </p:tgtEl>
                                        <p:attrNameLst>
                                          <p:attrName>style.visibility</p:attrName>
                                        </p:attrNameLst>
                                      </p:cBhvr>
                                      <p:to>
                                        <p:strVal val="visible"/>
                                      </p:to>
                                    </p:set>
                                    <p:animEffect transition="in" filter="wipe(right)">
                                      <p:cBhvr>
                                        <p:cTn id="48" dur="2000"/>
                                        <p:tgtEl>
                                          <p:spTgt spid="3094110"/>
                                        </p:tgtEl>
                                      </p:cBhvr>
                                    </p:animEffect>
                                  </p:childTnLst>
                                </p:cTn>
                              </p:par>
                              <p:par>
                                <p:cTn id="49" presetID="22" presetClass="entr" presetSubtype="8" fill="hold" nodeType="withEffect">
                                  <p:stCondLst>
                                    <p:cond delay="0"/>
                                  </p:stCondLst>
                                  <p:childTnLst>
                                    <p:set>
                                      <p:cBhvr>
                                        <p:cTn id="50" dur="1" fill="hold">
                                          <p:stCondLst>
                                            <p:cond delay="0"/>
                                          </p:stCondLst>
                                        </p:cTn>
                                        <p:tgtEl>
                                          <p:spTgt spid="3094109"/>
                                        </p:tgtEl>
                                        <p:attrNameLst>
                                          <p:attrName>style.visibility</p:attrName>
                                        </p:attrNameLst>
                                      </p:cBhvr>
                                      <p:to>
                                        <p:strVal val="visible"/>
                                      </p:to>
                                    </p:set>
                                    <p:animEffect transition="in" filter="wipe(left)">
                                      <p:cBhvr>
                                        <p:cTn id="51" dur="2000"/>
                                        <p:tgtEl>
                                          <p:spTgt spid="3094109"/>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094212"/>
                                        </p:tgtEl>
                                        <p:attrNameLst>
                                          <p:attrName>style.visibility</p:attrName>
                                        </p:attrNameLst>
                                      </p:cBhvr>
                                      <p:to>
                                        <p:strVal val="visible"/>
                                      </p:to>
                                    </p:set>
                                    <p:animEffect transition="in" filter="wedge">
                                      <p:cBhvr>
                                        <p:cTn id="54" dur="2000"/>
                                        <p:tgtEl>
                                          <p:spTgt spid="30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212" grpId="0" animBg="1"/>
      <p:bldP spid="3094106" grpId="0" animBg="1"/>
      <p:bldP spid="3094103" grpId="0" animBg="1"/>
      <p:bldP spid="3094104" grpId="0" animBg="1"/>
      <p:bldP spid="3094107" grpId="0" animBg="1"/>
      <p:bldP spid="3094108" grpId="0" animBg="1"/>
      <p:bldP spid="3094209" grpId="0"/>
      <p:bldP spid="3094210" grpId="0"/>
      <p:bldP spid="30942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pPr eaLnBrk="1" hangingPunct="1"/>
            <a:r>
              <a:rPr lang="en-US" sz="4000" dirty="0"/>
              <a:t>A Serious Warning…</a:t>
            </a:r>
            <a:r>
              <a:rPr lang="en-US" sz="4000" dirty="0">
                <a:solidFill>
                  <a:srgbClr val="E0014A"/>
                </a:solidFill>
              </a:rPr>
              <a:t>To Christians</a:t>
            </a:r>
          </a:p>
        </p:txBody>
      </p:sp>
      <p:sp>
        <p:nvSpPr>
          <p:cNvPr id="2446340" name="Rectangle 4"/>
          <p:cNvSpPr>
            <a:spLocks noGrp="1" noChangeArrowheads="1"/>
          </p:cNvSpPr>
          <p:nvPr>
            <p:ph type="body" idx="4294967295"/>
          </p:nvPr>
        </p:nvSpPr>
        <p:spPr>
          <a:xfrm>
            <a:off x="219075" y="1250950"/>
            <a:ext cx="8696325" cy="4525963"/>
          </a:xfrm>
          <a:solidFill>
            <a:srgbClr val="0033CC">
              <a:alpha val="70000"/>
            </a:srgbClr>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5"/>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19464" name="AutoShape 6"/>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endParaRPr lang="en-US"/>
            </a:p>
          </p:txBody>
        </p:sp>
        <p:sp>
          <p:nvSpPr>
            <p:cNvPr id="19465" name="Freeform 7"/>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lgn="ctr"/>
              <a:endParaRPr lang="en-US"/>
            </a:p>
          </p:txBody>
        </p:sp>
        <p:sp>
          <p:nvSpPr>
            <p:cNvPr id="19466" name="Freeform 8"/>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lgn="ctr"/>
              <a:endParaRPr lang="en-US"/>
            </a:p>
          </p:txBody>
        </p:sp>
        <p:grpSp>
          <p:nvGrpSpPr>
            <p:cNvPr id="3" name="Group 9"/>
            <p:cNvGrpSpPr>
              <a:grpSpLocks/>
            </p:cNvGrpSpPr>
            <p:nvPr/>
          </p:nvGrpSpPr>
          <p:grpSpPr bwMode="auto">
            <a:xfrm>
              <a:off x="3989" y="3081"/>
              <a:ext cx="1158" cy="1111"/>
              <a:chOff x="4009" y="3051"/>
              <a:chExt cx="1158" cy="1111"/>
            </a:xfrm>
          </p:grpSpPr>
          <p:sp>
            <p:nvSpPr>
              <p:cNvPr id="19469" name="Freeform 10"/>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lgn="ctr"/>
                <a:endParaRPr lang="en-US"/>
              </a:p>
            </p:txBody>
          </p:sp>
          <p:sp>
            <p:nvSpPr>
              <p:cNvPr id="19470" name="Freeform 11"/>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lgn="ctr"/>
                <a:endParaRPr lang="en-US"/>
              </a:p>
            </p:txBody>
          </p:sp>
          <p:sp>
            <p:nvSpPr>
              <p:cNvPr id="19471" name="Freeform 12"/>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lgn="ctr"/>
                <a:endParaRPr lang="en-US"/>
              </a:p>
            </p:txBody>
          </p:sp>
          <p:sp>
            <p:nvSpPr>
              <p:cNvPr id="19472" name="Freeform 13"/>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lgn="ctr"/>
                <a:endParaRPr lang="en-US"/>
              </a:p>
            </p:txBody>
          </p:sp>
          <p:sp>
            <p:nvSpPr>
              <p:cNvPr id="19473" name="Freeform 14"/>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lgn="ctr"/>
                <a:endParaRPr lang="en-US"/>
              </a:p>
            </p:txBody>
          </p:sp>
          <p:sp>
            <p:nvSpPr>
              <p:cNvPr id="19474" name="Freeform 15"/>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lgn="ctr"/>
                <a:endParaRPr lang="en-US"/>
              </a:p>
            </p:txBody>
          </p:sp>
        </p:grpSp>
        <p:pic>
          <p:nvPicPr>
            <p:cNvPr id="19468" name="Picture 16" descr="skull"/>
            <p:cNvPicPr>
              <a:picLocks noChangeAspect="1" noChangeArrowheads="1"/>
            </p:cNvPicPr>
            <p:nvPr/>
          </p:nvPicPr>
          <p:blipFill>
            <a:blip r:embed="rId3"/>
            <a:srcRect/>
            <a:stretch>
              <a:fillRect/>
            </a:stretch>
          </p:blipFill>
          <p:spPr bwMode="auto">
            <a:xfrm rot="1173917">
              <a:off x="4948" y="2743"/>
              <a:ext cx="505" cy="391"/>
            </a:xfrm>
            <a:prstGeom prst="rect">
              <a:avLst/>
            </a:prstGeom>
            <a:noFill/>
            <a:ln w="9525">
              <a:noFill/>
              <a:miter lim="800000"/>
              <a:headEnd/>
              <a:tailEnd/>
            </a:ln>
          </p:spPr>
        </p:pic>
      </p:grpSp>
      <p:sp>
        <p:nvSpPr>
          <p:cNvPr id="19463" name="Rectangle 17"/>
          <p:cNvSpPr>
            <a:spLocks noChangeArrowheads="1"/>
          </p:cNvSpPr>
          <p:nvPr/>
        </p:nvSpPr>
        <p:spPr bwMode="auto">
          <a:xfrm>
            <a:off x="236538" y="5781675"/>
            <a:ext cx="6997700" cy="457200"/>
          </a:xfrm>
          <a:prstGeom prst="rect">
            <a:avLst/>
          </a:prstGeom>
          <a:noFill/>
          <a:ln w="9525" algn="ctr">
            <a:noFill/>
            <a:miter lim="800000"/>
            <a:headEnd/>
            <a:tailEnd/>
          </a:ln>
        </p:spPr>
        <p:txBody>
          <a:bodyPr>
            <a:spAutoFit/>
          </a:bodyPr>
          <a:lstStyle/>
          <a:p>
            <a:r>
              <a:rPr lang="en-US" sz="2400" b="1" i="0">
                <a:solidFill>
                  <a:srgbClr val="6E634A"/>
                </a:solidFill>
              </a:rPr>
              <a:t>Galatians 1:6-12 </a:t>
            </a:r>
            <a:r>
              <a:rPr lang="en-US" sz="1800" b="1" i="0">
                <a:solidFill>
                  <a:srgbClr val="6E634A"/>
                </a:solidFill>
              </a:rPr>
              <a:t>(see also Acts 20:28)</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3" name="Rectangle 3"/>
          <p:cNvSpPr>
            <a:spLocks noGrp="1" noChangeArrowheads="1"/>
          </p:cNvSpPr>
          <p:nvPr>
            <p:ph type="body" idx="4294967295"/>
          </p:nvPr>
        </p:nvSpPr>
        <p:spPr>
          <a:xfrm>
            <a:off x="473075" y="1247775"/>
            <a:ext cx="7742238" cy="5241925"/>
          </a:xfrm>
        </p:spPr>
        <p:txBody>
          <a:bodyPr/>
          <a:lstStyle/>
          <a:p>
            <a:pPr marL="60325" indent="-4763" eaLnBrk="1" hangingPunct="1">
              <a:lnSpc>
                <a:spcPct val="90000"/>
              </a:lnSpc>
              <a:buFontTx/>
              <a:buNone/>
              <a:defRPr/>
            </a:pPr>
            <a:r>
              <a:rPr lang="en-US" sz="3000" i="1">
                <a:solidFill>
                  <a:schemeClr val="accent2"/>
                </a:solidFill>
                <a:effectLst>
                  <a:outerShdw blurRad="38100" dist="38100" dir="2700000" algn="tl">
                    <a:srgbClr val="C0C0C0"/>
                  </a:outerShdw>
                </a:effectLst>
                <a:latin typeface="Eras Medium ITC" pitchFamily="34" charset="0"/>
              </a:rPr>
              <a:t>“I am amazed that you are so quickly deserting Him who called you by the grace of Christ, for a</a:t>
            </a:r>
            <a:r>
              <a:rPr lang="en-US" sz="3000">
                <a:solidFill>
                  <a:srgbClr val="E0014A"/>
                </a:solidFill>
                <a:effectLst>
                  <a:outerShdw blurRad="38100" dist="38100" dir="2700000" algn="tl">
                    <a:srgbClr val="C0C0C0"/>
                  </a:outerShdw>
                </a:effectLst>
                <a:latin typeface="Eras Medium ITC" pitchFamily="34" charset="0"/>
              </a:rPr>
              <a:t> different gospel</a:t>
            </a:r>
            <a:r>
              <a:rPr lang="en-US" sz="3000" i="1">
                <a:solidFill>
                  <a:schemeClr val="accent2"/>
                </a:solidFill>
                <a:effectLst>
                  <a:outerShdw blurRad="38100" dist="38100" dir="2700000" algn="tl">
                    <a:srgbClr val="C0C0C0"/>
                  </a:outerShdw>
                </a:effectLst>
                <a:latin typeface="Eras Medium ITC" pitchFamily="34" charset="0"/>
              </a:rPr>
              <a:t>; which is really not another; only there are some who are disturbing you and </a:t>
            </a:r>
            <a:r>
              <a:rPr lang="en-US" sz="3000" i="1" u="sng">
                <a:solidFill>
                  <a:schemeClr val="accent2"/>
                </a:solidFill>
                <a:effectLst>
                  <a:outerShdw blurRad="38100" dist="38100" dir="2700000" algn="tl">
                    <a:srgbClr val="C0C0C0"/>
                  </a:outerShdw>
                </a:effectLst>
                <a:latin typeface="Eras Medium ITC" pitchFamily="34" charset="0"/>
              </a:rPr>
              <a:t>want to distort </a:t>
            </a:r>
            <a:r>
              <a:rPr lang="en-US" sz="3000">
                <a:solidFill>
                  <a:srgbClr val="E0014A"/>
                </a:solidFill>
                <a:effectLst>
                  <a:outerShdw blurRad="38100" dist="38100" dir="2700000" algn="tl">
                    <a:srgbClr val="C0C0C0"/>
                  </a:outerShdw>
                </a:effectLst>
                <a:latin typeface="Eras Medium ITC" pitchFamily="34" charset="0"/>
              </a:rPr>
              <a:t>the gospel</a:t>
            </a:r>
            <a:r>
              <a:rPr lang="en-US" sz="3000" i="1">
                <a:solidFill>
                  <a:srgbClr val="E0014A"/>
                </a:solidFill>
                <a:effectLst>
                  <a:outerShdw blurRad="38100" dist="38100" dir="2700000" algn="tl">
                    <a:srgbClr val="C0C0C0"/>
                  </a:outerShdw>
                </a:effectLst>
                <a:latin typeface="Eras Medium ITC" pitchFamily="34" charset="0"/>
              </a:rPr>
              <a:t> </a:t>
            </a:r>
            <a:r>
              <a:rPr lang="en-US" sz="3000" i="1">
                <a:solidFill>
                  <a:schemeClr val="accent2"/>
                </a:solidFill>
                <a:effectLst>
                  <a:outerShdw blurRad="38100" dist="38100" dir="2700000" algn="tl">
                    <a:srgbClr val="C0C0C0"/>
                  </a:outerShdw>
                </a:effectLst>
                <a:latin typeface="Eras Medium ITC" pitchFamily="34" charset="0"/>
              </a:rPr>
              <a:t>of Christ. </a:t>
            </a:r>
          </a:p>
          <a:p>
            <a:pPr marL="60325" indent="-4763" eaLnBrk="1" hangingPunct="1">
              <a:lnSpc>
                <a:spcPct val="90000"/>
              </a:lnSpc>
              <a:buFontTx/>
              <a:buNone/>
              <a:defRPr/>
            </a:pPr>
            <a:r>
              <a:rPr lang="en-US" i="1">
                <a:solidFill>
                  <a:schemeClr val="accent2"/>
                </a:solidFill>
                <a:effectLst>
                  <a:outerShdw blurRad="38100" dist="38100" dir="2700000" algn="tl">
                    <a:srgbClr val="C0C0C0"/>
                  </a:outerShdw>
                </a:effectLst>
                <a:latin typeface="Eras Medium ITC" pitchFamily="34" charset="0"/>
              </a:rPr>
              <a:t>But even if we or an angel from heaven should preach </a:t>
            </a:r>
            <a:r>
              <a:rPr lang="en-US" i="1" u="sng">
                <a:solidFill>
                  <a:schemeClr val="accent2"/>
                </a:solidFill>
                <a:effectLst>
                  <a:outerShdw blurRad="38100" dist="38100" dir="2700000" algn="tl">
                    <a:srgbClr val="C0C0C0"/>
                  </a:outerShdw>
                </a:effectLst>
                <a:latin typeface="Eras Medium ITC" pitchFamily="34" charset="0"/>
              </a:rPr>
              <a:t>a gospel other than the one we preached to you</a:t>
            </a:r>
            <a:r>
              <a:rPr lang="en-US" i="1">
                <a:solidFill>
                  <a:schemeClr val="accent2"/>
                </a:solidFill>
                <a:effectLst>
                  <a:outerShdw blurRad="38100" dist="38100" dir="2700000" algn="tl">
                    <a:srgbClr val="C0C0C0"/>
                  </a:outerShdw>
                </a:effectLst>
                <a:latin typeface="Eras Medium ITC" pitchFamily="34" charset="0"/>
              </a:rPr>
              <a:t>, let him be eternally </a:t>
            </a:r>
            <a:r>
              <a:rPr lang="en-US">
                <a:solidFill>
                  <a:srgbClr val="E0014A"/>
                </a:solidFill>
                <a:latin typeface="Eras Medium ITC" pitchFamily="34" charset="0"/>
              </a:rPr>
              <a:t>condemned</a:t>
            </a:r>
            <a:r>
              <a:rPr lang="en-US" i="1">
                <a:solidFill>
                  <a:schemeClr val="accent2"/>
                </a:solidFill>
                <a:latin typeface="Eras Medium ITC" pitchFamily="34" charset="0"/>
              </a:rPr>
              <a:t>!”</a:t>
            </a:r>
          </a:p>
          <a:p>
            <a:pPr marL="60325" indent="-4763" algn="r" eaLnBrk="1" hangingPunct="1">
              <a:lnSpc>
                <a:spcPct val="90000"/>
              </a:lnSpc>
              <a:buFontTx/>
              <a:buNone/>
              <a:defRPr/>
            </a:pPr>
            <a:r>
              <a:rPr lang="en-US">
                <a:solidFill>
                  <a:srgbClr val="998966"/>
                </a:solidFill>
                <a:latin typeface="Eras Medium ITC" pitchFamily="34" charset="0"/>
              </a:rPr>
              <a:t>Galatians 1:6-12</a:t>
            </a:r>
          </a:p>
        </p:txBody>
      </p:sp>
      <p:sp>
        <p:nvSpPr>
          <p:cNvPr id="25603" name="Rectangle 8"/>
          <p:cNvSpPr>
            <a:spLocks noGrp="1" noChangeArrowheads="1"/>
          </p:cNvSpPr>
          <p:nvPr>
            <p:ph type="title"/>
          </p:nvPr>
        </p:nvSpPr>
        <p:spPr>
          <a:xfrm>
            <a:off x="0" y="85725"/>
            <a:ext cx="9144000" cy="1143000"/>
          </a:xfrm>
        </p:spPr>
        <p:txBody>
          <a:bodyPr/>
          <a:lstStyle/>
          <a:p>
            <a:pPr eaLnBrk="1" hangingPunct="1"/>
            <a:r>
              <a:rPr lang="en-US" sz="4000" b="1" dirty="0"/>
              <a:t>The </a:t>
            </a:r>
            <a:r>
              <a:rPr lang="en-US" sz="4000" b="1" dirty="0">
                <a:solidFill>
                  <a:srgbClr val="E0014A"/>
                </a:solidFill>
              </a:rPr>
              <a:t>ONE</a:t>
            </a:r>
            <a:r>
              <a:rPr lang="en-US" sz="4000" b="1" dirty="0"/>
              <a:t> Gospel</a:t>
            </a:r>
          </a:p>
        </p:txBody>
      </p:sp>
      <p:sp>
        <p:nvSpPr>
          <p:cNvPr id="25604" name="Rectangle 4"/>
          <p:cNvSpPr>
            <a:spLocks noChangeArrowheads="1"/>
          </p:cNvSpPr>
          <p:nvPr/>
        </p:nvSpPr>
        <p:spPr bwMode="auto">
          <a:xfrm>
            <a:off x="438150" y="1270000"/>
            <a:ext cx="8196263" cy="4995863"/>
          </a:xfrm>
          <a:prstGeom prst="rect">
            <a:avLst/>
          </a:prstGeom>
          <a:gradFill rotWithShape="1">
            <a:gsLst>
              <a:gs pos="0">
                <a:srgbClr val="0066FF">
                  <a:alpha val="18999"/>
                </a:srgbClr>
              </a:gs>
              <a:gs pos="100000">
                <a:srgbClr val="002F76"/>
              </a:gs>
            </a:gsLst>
            <a:lin ang="5400000" scaled="1"/>
          </a:gradFill>
          <a:ln w="9525" algn="ctr">
            <a:noFill/>
            <a:miter lim="800000"/>
            <a:headEnd/>
            <a:tailEnd/>
          </a:ln>
        </p:spPr>
        <p:txBody>
          <a:bodyPr wrap="none" anchor="ctr"/>
          <a:lstStyle/>
          <a:p>
            <a:pPr algn="ctr"/>
            <a:endParaRPr lang="en-US"/>
          </a:p>
        </p:txBody>
      </p:sp>
      <p:sp>
        <p:nvSpPr>
          <p:cNvPr id="2124805" name="Text Box 5"/>
          <p:cNvSpPr txBox="1">
            <a:spLocks noChangeArrowheads="1"/>
          </p:cNvSpPr>
          <p:nvPr/>
        </p:nvSpPr>
        <p:spPr bwMode="auto">
          <a:xfrm>
            <a:off x="3419061" y="1478280"/>
            <a:ext cx="5070889" cy="1584960"/>
          </a:xfrm>
          <a:prstGeom prst="rect">
            <a:avLst/>
          </a:prstGeom>
          <a:ln>
            <a:headEnd/>
            <a:tailEnd/>
          </a:ln>
          <a:effectLst>
            <a:outerShdw blurRad="508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ctr">
              <a:lnSpc>
                <a:spcPct val="85000"/>
              </a:lnSpc>
              <a:spcBef>
                <a:spcPct val="50000"/>
              </a:spcBef>
              <a:defRPr/>
            </a:pPr>
            <a:r>
              <a:rPr lang="en-US" i="0" dirty="0">
                <a:solidFill>
                  <a:schemeClr val="bg1"/>
                </a:solidFill>
              </a:rPr>
              <a:t>How can I be certain? </a:t>
            </a:r>
          </a:p>
          <a:p>
            <a:pPr algn="ctr">
              <a:lnSpc>
                <a:spcPct val="85000"/>
              </a:lnSpc>
              <a:spcBef>
                <a:spcPct val="50000"/>
              </a:spcBef>
              <a:defRPr/>
            </a:pPr>
            <a:r>
              <a:rPr lang="en-US" i="0" dirty="0">
                <a:solidFill>
                  <a:schemeClr val="bg1"/>
                </a:solidFill>
              </a:rPr>
              <a:t>Where would we start?</a:t>
            </a:r>
          </a:p>
        </p:txBody>
      </p:sp>
      <p:sp>
        <p:nvSpPr>
          <p:cNvPr id="2124806" name="Text Box 6"/>
          <p:cNvSpPr txBox="1">
            <a:spLocks noChangeArrowheads="1"/>
          </p:cNvSpPr>
          <p:nvPr/>
        </p:nvSpPr>
        <p:spPr bwMode="auto">
          <a:xfrm>
            <a:off x="3565525" y="3444875"/>
            <a:ext cx="4938713" cy="1555750"/>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9600" i="0" dirty="0">
                <a:solidFill>
                  <a:srgbClr val="FFFF00"/>
                </a:solidFill>
                <a:effectLst>
                  <a:outerShdw blurRad="38100" dist="38100" dir="2700000" algn="tl">
                    <a:srgbClr val="000000">
                      <a:alpha val="43137"/>
                    </a:srgbClr>
                  </a:outerShdw>
                </a:effectLst>
                <a:latin typeface="Eras Demi ITC" pitchFamily="34" charset="0"/>
                <a:cs typeface="+mn-cs"/>
              </a:rPr>
              <a:t>GOSPEL</a:t>
            </a:r>
          </a:p>
        </p:txBody>
      </p:sp>
      <p:sp>
        <p:nvSpPr>
          <p:cNvPr id="2124807" name="Text Box 7"/>
          <p:cNvSpPr txBox="1">
            <a:spLocks noChangeArrowheads="1"/>
          </p:cNvSpPr>
          <p:nvPr/>
        </p:nvSpPr>
        <p:spPr bwMode="auto">
          <a:xfrm>
            <a:off x="182563" y="0"/>
            <a:ext cx="2911475" cy="69199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44800" i="0" dirty="0">
                <a:solidFill>
                  <a:srgbClr val="FFFF00"/>
                </a:solidFill>
                <a:effectLst>
                  <a:outerShdw blurRad="38100" dist="38100" dir="2700000" algn="tl">
                    <a:srgbClr val="000000">
                      <a:alpha val="43137"/>
                    </a:srgbClr>
                  </a:outerShdw>
                </a:effectLst>
                <a:latin typeface="Eras Bold ITC" pitchFamily="34" charset="0"/>
                <a:cs typeface="+mn-cs"/>
              </a:rPr>
              <a:t>1</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34061</TotalTime>
  <Words>7803</Words>
  <Application>Microsoft Office PowerPoint</Application>
  <PresentationFormat>Letter Paper (8.5x11 in)</PresentationFormat>
  <Paragraphs>763</Paragraphs>
  <Slides>79</Slides>
  <Notes>78</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79</vt:i4>
      </vt:variant>
    </vt:vector>
  </HeadingPairs>
  <TitlesOfParts>
    <vt:vector size="99" baseType="lpstr">
      <vt:lpstr>Eras Light ITC</vt:lpstr>
      <vt:lpstr>Eras Ultra ITC</vt:lpstr>
      <vt:lpstr>Arial</vt:lpstr>
      <vt:lpstr>Calibri</vt:lpstr>
      <vt:lpstr>Arial Black</vt:lpstr>
      <vt:lpstr>Myriad Pro Light</vt:lpstr>
      <vt:lpstr>Eras Medium ITC</vt:lpstr>
      <vt:lpstr>Times New Roman</vt:lpstr>
      <vt:lpstr>Eras Demi ITC</vt:lpstr>
      <vt:lpstr>Arial Narrow</vt:lpstr>
      <vt:lpstr>Agency FB</vt:lpstr>
      <vt:lpstr>Myriad Pro</vt:lpstr>
      <vt:lpstr>Eras Bold ITC</vt:lpstr>
      <vt:lpstr>B</vt:lpstr>
      <vt:lpstr>1_B</vt:lpstr>
      <vt:lpstr>2_B</vt:lpstr>
      <vt:lpstr>3_B</vt:lpstr>
      <vt:lpstr>4_B</vt:lpstr>
      <vt:lpstr>5_B</vt:lpstr>
      <vt:lpstr>6_B</vt:lpstr>
      <vt:lpstr>PowerPoint Presentation</vt:lpstr>
      <vt:lpstr>The Incredible Book</vt:lpstr>
      <vt:lpstr>PowerPoint Presentation</vt:lpstr>
      <vt:lpstr>An Urgent and Important Command</vt:lpstr>
      <vt:lpstr>The Gospel –  The Power of God</vt:lpstr>
      <vt:lpstr>THE GOSPEL –  A Message of Salvation</vt:lpstr>
      <vt:lpstr>The Gospel…Must be Obeyed</vt:lpstr>
      <vt:lpstr>A Serious Warning…To Christians</vt:lpstr>
      <vt:lpstr>The ONE Gospel</vt:lpstr>
      <vt:lpstr>Galatians 3:24</vt:lpstr>
      <vt:lpstr>The Eternal Plan</vt:lpstr>
      <vt:lpstr>Which God?</vt:lpstr>
      <vt:lpstr>PowerPoint Presentation</vt:lpstr>
      <vt:lpstr>PowerPoint Presentation</vt:lpstr>
      <vt:lpstr>PowerPoint Presentation</vt:lpstr>
      <vt:lpstr>PowerPoint Presentation</vt:lpstr>
      <vt:lpstr>PowerPoint Presentation</vt:lpstr>
      <vt:lpstr>PowerPoint Presentation</vt:lpstr>
      <vt:lpstr>Romans 3:23  ...for all have sinned and fall short of the glory of God</vt:lpstr>
      <vt:lpstr>The CONSEQUENCES of Sin</vt:lpstr>
      <vt:lpstr>The PRICE for SIN</vt:lpstr>
      <vt:lpstr>Three Deaths</vt:lpstr>
      <vt:lpstr>God’s Justice Demands  Death as Payment for Sin</vt:lpstr>
      <vt:lpstr>God’s Love Provides  a Way to Pay the Price</vt:lpstr>
      <vt:lpstr>MERCY</vt:lpstr>
      <vt:lpstr>Atonement</vt:lpstr>
      <vt:lpstr>PowerPoint Presentation</vt:lpstr>
      <vt:lpstr>Atonement</vt:lpstr>
      <vt:lpstr>Payment</vt:lpstr>
      <vt:lpstr>PowerPoint Presentation</vt:lpstr>
      <vt:lpstr>Animal Sacrifice</vt:lpstr>
      <vt:lpstr>What Made Animal Sacrifice Work?</vt:lpstr>
      <vt:lpstr>By Faith…</vt:lpstr>
      <vt:lpstr>Genuine Faith – Hebrews 11:6</vt:lpstr>
      <vt:lpstr>What is Saving Faith?</vt:lpstr>
      <vt:lpstr>BELIEF ALONE? (James 2:14-26)</vt:lpstr>
      <vt:lpstr>The OT “Teacher”</vt:lpstr>
      <vt:lpstr>PowerPoint Presentation</vt:lpstr>
      <vt:lpstr>Christ’s Blood in Prophecy</vt:lpstr>
      <vt:lpstr>Christ’s Blood in Prophecy</vt:lpstr>
      <vt:lpstr>The Lamb of God - Ransomed</vt:lpstr>
      <vt:lpstr>Christ’s Sacrifice – OT Fulfillment</vt:lpstr>
      <vt:lpstr>Christ’s Sacrifice – A Judicial Death</vt:lpstr>
      <vt:lpstr>Christ’s Sacrifice – Removes Sin</vt:lpstr>
      <vt:lpstr>Christ’s Sacrifice - Reconciliation</vt:lpstr>
      <vt:lpstr>Propitiation – By Faith</vt:lpstr>
      <vt:lpstr>PowerPoint Presentation</vt:lpstr>
      <vt:lpstr>Christ’s Sacrifice – Who Died?</vt:lpstr>
      <vt:lpstr>The Death of the Believer</vt:lpstr>
      <vt:lpstr>Our sins can not and will not be forgiven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Paul’s Conversion A Powerful Example of New Testament Conversion</vt:lpstr>
      <vt:lpstr>Paul’s Conversion Repented for 3 Days</vt:lpstr>
      <vt:lpstr>The Power of Jesus’ Last Command</vt:lpstr>
      <vt:lpstr>PowerPoint Presentation</vt:lpstr>
      <vt:lpstr>PowerPoint Presentation</vt:lpstr>
      <vt:lpstr>PowerPoint Presentation</vt:lpstr>
      <vt:lpstr>PowerPoint Presentation</vt:lpstr>
      <vt:lpstr>Great Commission </vt:lpstr>
      <vt:lpstr>What the Apostles Taught:</vt:lpstr>
      <vt:lpstr>What the Apostles Actually Practiced:</vt:lpstr>
      <vt:lpstr>What the Early Church Taught and Practiced:</vt:lpstr>
      <vt:lpstr>What Jesus Taught:</vt:lpstr>
      <vt:lpstr>PowerPoint Presentation</vt:lpstr>
    </vt:vector>
  </TitlesOfParts>
  <Company>Adtec Systems &amp;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R H</cp:lastModifiedBy>
  <cp:revision>444</cp:revision>
  <dcterms:created xsi:type="dcterms:W3CDTF">2002-08-24T00:22:10Z</dcterms:created>
  <dcterms:modified xsi:type="dcterms:W3CDTF">2022-11-02T23:11:07Z</dcterms:modified>
</cp:coreProperties>
</file>