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0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C267-DFEE-4906-BEE0-67C0DC548F6D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C6BA-06DD-4C4D-80EA-B8844D20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37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C267-DFEE-4906-BEE0-67C0DC548F6D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C6BA-06DD-4C4D-80EA-B8844D20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8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C267-DFEE-4906-BEE0-67C0DC548F6D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C6BA-06DD-4C4D-80EA-B8844D20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C267-DFEE-4906-BEE0-67C0DC548F6D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C6BA-06DD-4C4D-80EA-B8844D20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1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C267-DFEE-4906-BEE0-67C0DC548F6D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C6BA-06DD-4C4D-80EA-B8844D20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C267-DFEE-4906-BEE0-67C0DC548F6D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C6BA-06DD-4C4D-80EA-B8844D20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5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C267-DFEE-4906-BEE0-67C0DC548F6D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C6BA-06DD-4C4D-80EA-B8844D20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C267-DFEE-4906-BEE0-67C0DC548F6D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C6BA-06DD-4C4D-80EA-B8844D20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2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C267-DFEE-4906-BEE0-67C0DC548F6D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C6BA-06DD-4C4D-80EA-B8844D20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C267-DFEE-4906-BEE0-67C0DC548F6D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C6BA-06DD-4C4D-80EA-B8844D20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4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C267-DFEE-4906-BEE0-67C0DC548F6D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C6BA-06DD-4C4D-80EA-B8844D20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9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2C267-DFEE-4906-BEE0-67C0DC548F6D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5C6BA-06DD-4C4D-80EA-B8844D20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974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9454C91A-978A-D3D1-7C03-0EC206D796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16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59DEB6-1D0D-4EA5-9950-45186A7D5F7D}"/>
              </a:ext>
            </a:extLst>
          </p:cNvPr>
          <p:cNvSpPr txBox="1"/>
          <p:nvPr/>
        </p:nvSpPr>
        <p:spPr>
          <a:xfrm>
            <a:off x="264694" y="132346"/>
            <a:ext cx="88793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reaming Outloud Script Pro" panose="020B0604020202020204" pitchFamily="66" charset="0"/>
                <a:cs typeface="Dreaming Outloud Script Pro" panose="020B0604020202020204" pitchFamily="66" charset="0"/>
              </a:rPr>
              <a:t>The Work of Elders</a:t>
            </a:r>
          </a:p>
        </p:txBody>
      </p:sp>
    </p:spTree>
    <p:extLst>
      <p:ext uri="{BB962C8B-B14F-4D97-AF65-F5344CB8AC3E}">
        <p14:creationId xmlns:p14="http://schemas.microsoft.com/office/powerpoint/2010/main" val="47830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3AC95-009A-FEC5-E440-8878ACB8E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5000" b="1" u="sng" dirty="0">
                <a:latin typeface="Rockwell" panose="02060603020205020403" pitchFamily="18" charset="0"/>
              </a:rPr>
              <a:t>Feed the flock</a:t>
            </a:r>
            <a:endParaRPr lang="en-US" sz="5000" dirty="0">
              <a:latin typeface="Rockwell" panose="020606030202050204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200" dirty="0">
                <a:latin typeface="Rockwell" panose="02060603020205020403" pitchFamily="18" charset="0"/>
              </a:rPr>
              <a:t>Ezek 34:1-3; Acts 20:28; 1 Tim 3:2; 5:17-18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5000" b="1" u="sng" dirty="0">
                <a:latin typeface="Rockwell" panose="02060603020205020403" pitchFamily="18" charset="0"/>
              </a:rPr>
              <a:t>Guard &amp; Protect</a:t>
            </a:r>
          </a:p>
          <a:p>
            <a:pPr lvl="1">
              <a:lnSpc>
                <a:spcPct val="150000"/>
              </a:lnSpc>
            </a:pPr>
            <a:r>
              <a:rPr lang="en-US" sz="2200" dirty="0">
                <a:latin typeface="Rockwell" panose="02060603020205020403" pitchFamily="18" charset="0"/>
              </a:rPr>
              <a:t>Acts 20:29-31; Tit 1:9b; Ezek 34:4a; Jude 22-23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5000" b="1" u="sng" dirty="0">
                <a:latin typeface="Rockwell" panose="02060603020205020403" pitchFamily="18" charset="0"/>
              </a:rPr>
              <a:t>An Example</a:t>
            </a:r>
          </a:p>
          <a:p>
            <a:pPr lvl="1">
              <a:lnSpc>
                <a:spcPct val="150000"/>
              </a:lnSpc>
            </a:pPr>
            <a:r>
              <a:rPr lang="en-US" sz="2200" dirty="0">
                <a:latin typeface="Rockwell" panose="02060603020205020403" pitchFamily="18" charset="0"/>
              </a:rPr>
              <a:t>Matt </a:t>
            </a:r>
            <a:r>
              <a:rPr lang="en-US" sz="2200">
                <a:latin typeface="Rockwell" panose="02060603020205020403" pitchFamily="18" charset="0"/>
              </a:rPr>
              <a:t>5:14-16; 20:25-26; 1 </a:t>
            </a:r>
            <a:r>
              <a:rPr lang="en-US" sz="2200" dirty="0">
                <a:latin typeface="Rockwell" panose="02060603020205020403" pitchFamily="18" charset="0"/>
              </a:rPr>
              <a:t>Pet </a:t>
            </a:r>
            <a:r>
              <a:rPr lang="en-US" sz="2200">
                <a:latin typeface="Rockwell" panose="02060603020205020403" pitchFamily="18" charset="0"/>
              </a:rPr>
              <a:t>5:3;Ezek </a:t>
            </a:r>
            <a:r>
              <a:rPr lang="en-US" sz="2200" dirty="0">
                <a:latin typeface="Rockwell" panose="02060603020205020403" pitchFamily="18" charset="0"/>
              </a:rPr>
              <a:t>34:4b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5000" b="1" u="sng" dirty="0">
                <a:latin typeface="Rockwell" panose="02060603020205020403" pitchFamily="18" charset="0"/>
              </a:rPr>
              <a:t>Watch Our For Souls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dirty="0">
                <a:latin typeface="Rockwell" panose="02060603020205020403" pitchFamily="18" charset="0"/>
              </a:rPr>
              <a:t>Ezek 34:4b-6; Heb 13:17</a:t>
            </a:r>
          </a:p>
        </p:txBody>
      </p:sp>
    </p:spTree>
    <p:extLst>
      <p:ext uri="{BB962C8B-B14F-4D97-AF65-F5344CB8AC3E}">
        <p14:creationId xmlns:p14="http://schemas.microsoft.com/office/powerpoint/2010/main" val="47093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2950</TotalTime>
  <Words>54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Dreaming Outloud Script Pro</vt:lpstr>
      <vt:lpstr>Rockwell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H</dc:creator>
  <cp:lastModifiedBy>R H</cp:lastModifiedBy>
  <cp:revision>14</cp:revision>
  <dcterms:created xsi:type="dcterms:W3CDTF">2022-11-05T23:43:52Z</dcterms:created>
  <dcterms:modified xsi:type="dcterms:W3CDTF">2022-11-13T22:58:27Z</dcterms:modified>
</cp:coreProperties>
</file>