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sldIdLst>
    <p:sldId id="256" r:id="rId2"/>
    <p:sldId id="265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/>
    <p:restoredTop sz="95915"/>
  </p:normalViewPr>
  <p:slideViewPr>
    <p:cSldViewPr snapToGrid="0">
      <p:cViewPr>
        <p:scale>
          <a:sx n="70" d="100"/>
          <a:sy n="70" d="100"/>
        </p:scale>
        <p:origin x="-248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12/31/22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89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8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4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6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12/31/22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35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12/31/22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152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12/31/22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12/31/22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5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6E343-DE7B-204E-3FF8-D141C0568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504" y="1822673"/>
            <a:ext cx="3415288" cy="3212654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Kings of Judah</a:t>
            </a:r>
          </a:p>
        </p:txBody>
      </p:sp>
      <p:pic>
        <p:nvPicPr>
          <p:cNvPr id="4" name="Picture 3" descr="An old lion roaring with a black background">
            <a:extLst>
              <a:ext uri="{FF2B5EF4-FFF2-40B4-BE49-F238E27FC236}">
                <a16:creationId xmlns:a16="http://schemas.microsoft.com/office/drawing/2014/main" id="{16A1C081-B25D-9636-945D-DCFC0ABDB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183" b="-1"/>
          <a:stretch/>
        </p:blipFill>
        <p:spPr>
          <a:xfrm>
            <a:off x="4654297" y="10"/>
            <a:ext cx="7537702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40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F20D3ECD-C7A4-1720-5BE4-D46825512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4" y="804334"/>
            <a:ext cx="5249332" cy="52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3491909"/>
            <a:ext cx="3581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76400" y="3896101"/>
            <a:ext cx="762000" cy="959822"/>
            <a:chOff x="152400" y="4495800"/>
            <a:chExt cx="762000" cy="959822"/>
          </a:xfrm>
        </p:grpSpPr>
        <p:sp>
          <p:nvSpPr>
            <p:cNvPr id="20" name="TextBox 19"/>
            <p:cNvSpPr txBox="1"/>
            <p:nvPr/>
          </p:nvSpPr>
          <p:spPr>
            <a:xfrm>
              <a:off x="152400" y="4509868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Saul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52400" y="4495800"/>
              <a:ext cx="762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2400" y="543339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" y="5117068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40 </a:t>
              </a:r>
              <a:r>
                <a:rPr lang="en-US" sz="1600" dirty="0" err="1"/>
                <a:t>yr</a:t>
              </a:r>
              <a:endParaRPr lang="en-US" sz="16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667000" y="3896101"/>
            <a:ext cx="914400" cy="948154"/>
            <a:chOff x="1143000" y="4495800"/>
            <a:chExt cx="914400" cy="948154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509868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David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43000" y="4495800"/>
              <a:ext cx="9144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219200" y="543339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19200" y="5105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40 </a:t>
              </a:r>
              <a:r>
                <a:rPr lang="en-US" sz="1600" dirty="0" err="1"/>
                <a:t>yr</a:t>
              </a:r>
              <a:endParaRPr lang="en-US" sz="16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10000" y="3896101"/>
            <a:ext cx="1066800" cy="948154"/>
            <a:chOff x="2286000" y="4495800"/>
            <a:chExt cx="1066800" cy="948154"/>
          </a:xfrm>
        </p:grpSpPr>
        <p:sp>
          <p:nvSpPr>
            <p:cNvPr id="25" name="TextBox 24"/>
            <p:cNvSpPr txBox="1"/>
            <p:nvPr/>
          </p:nvSpPr>
          <p:spPr>
            <a:xfrm>
              <a:off x="2286000" y="4509868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Solomon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95800"/>
              <a:ext cx="1066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438400" y="543339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38400" y="5105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40 </a:t>
              </a:r>
              <a:r>
                <a:rPr lang="en-US" sz="1600" dirty="0" err="1"/>
                <a:t>yr</a:t>
              </a:r>
              <a:endParaRPr lang="en-US" sz="16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608444" y="1430945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931 BC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105400" y="4519241"/>
            <a:ext cx="4953000" cy="874931"/>
            <a:chOff x="3581400" y="5105400"/>
            <a:chExt cx="5105400" cy="87493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5105400"/>
              <a:ext cx="5105400" cy="116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4800600" y="53340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76800" y="5362136"/>
              <a:ext cx="2514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Southern Kingdom:</a:t>
              </a:r>
            </a:p>
            <a:p>
              <a:pPr algn="ctr"/>
              <a:r>
                <a:rPr lang="en-US" sz="1600" b="1" dirty="0"/>
                <a:t>JUDAH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105400" y="1586909"/>
            <a:ext cx="3429000" cy="876300"/>
            <a:chOff x="3581400" y="2133600"/>
            <a:chExt cx="3429000" cy="8763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81400" y="3009900"/>
              <a:ext cx="3429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4191000" y="2133600"/>
              <a:ext cx="2286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38600" y="2161736"/>
              <a:ext cx="2514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Northern Kingdom:</a:t>
              </a:r>
            </a:p>
            <a:p>
              <a:pPr algn="ctr"/>
              <a:r>
                <a:rPr lang="en-US" sz="1600" b="1" dirty="0"/>
                <a:t>ISRAEL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724400" y="1736331"/>
            <a:ext cx="762000" cy="2794579"/>
            <a:chOff x="3200400" y="2274474"/>
            <a:chExt cx="762000" cy="28309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81400" y="3009900"/>
              <a:ext cx="0" cy="2095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 flipV="1">
              <a:off x="3581400" y="2274474"/>
              <a:ext cx="0" cy="73351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00400" y="2276344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8077200" y="1422735"/>
            <a:ext cx="914400" cy="1024445"/>
            <a:chOff x="6553200" y="1688066"/>
            <a:chExt cx="914400" cy="1024445"/>
          </a:xfrm>
        </p:grpSpPr>
        <p:sp>
          <p:nvSpPr>
            <p:cNvPr id="51" name="TextBox 50"/>
            <p:cNvSpPr txBox="1"/>
            <p:nvPr/>
          </p:nvSpPr>
          <p:spPr>
            <a:xfrm>
              <a:off x="6553200" y="168806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722 BC</a:t>
              </a:r>
            </a:p>
          </p:txBody>
        </p:sp>
        <p:cxnSp>
          <p:nvCxnSpPr>
            <p:cNvPr id="58" name="Straight Connector 57"/>
            <p:cNvCxnSpPr>
              <a:cxnSpLocks/>
            </p:cNvCxnSpPr>
            <p:nvPr/>
          </p:nvCxnSpPr>
          <p:spPr>
            <a:xfrm flipV="1">
              <a:off x="7010400" y="2013368"/>
              <a:ext cx="0" cy="69914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32713" y="200166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9601200" y="3071440"/>
            <a:ext cx="914400" cy="1371600"/>
            <a:chOff x="8229600" y="3657600"/>
            <a:chExt cx="914400" cy="1371600"/>
          </a:xfrm>
        </p:grpSpPr>
        <p:sp>
          <p:nvSpPr>
            <p:cNvPr id="52" name="TextBox 51"/>
            <p:cNvSpPr txBox="1"/>
            <p:nvPr/>
          </p:nvSpPr>
          <p:spPr>
            <a:xfrm>
              <a:off x="8229600" y="3657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586 BC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8686800" y="40386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05800" y="4038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676400" y="1189335"/>
            <a:ext cx="1447800" cy="1995013"/>
            <a:chOff x="152400" y="1748135"/>
            <a:chExt cx="1447800" cy="1995013"/>
          </a:xfrm>
        </p:grpSpPr>
        <p:grpSp>
          <p:nvGrpSpPr>
            <p:cNvPr id="90" name="Group 89"/>
            <p:cNvGrpSpPr/>
            <p:nvPr/>
          </p:nvGrpSpPr>
          <p:grpSpPr>
            <a:xfrm>
              <a:off x="152400" y="1748135"/>
              <a:ext cx="1447800" cy="457200"/>
              <a:chOff x="152400" y="1443335"/>
              <a:chExt cx="1447800" cy="457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52400" y="1471471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1 Samuel</a:t>
                </a:r>
              </a:p>
            </p:txBody>
          </p:sp>
        </p:grpSp>
        <p:cxnSp>
          <p:nvCxnSpPr>
            <p:cNvPr id="92" name="Straight Connector 91"/>
            <p:cNvCxnSpPr>
              <a:cxnSpLocks/>
              <a:stCxn id="89" idx="2"/>
            </p:cNvCxnSpPr>
            <p:nvPr/>
          </p:nvCxnSpPr>
          <p:spPr>
            <a:xfrm>
              <a:off x="876300" y="2205335"/>
              <a:ext cx="0" cy="153781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Left Brace 92"/>
          <p:cNvSpPr/>
          <p:nvPr/>
        </p:nvSpPr>
        <p:spPr>
          <a:xfrm>
            <a:off x="2285470" y="2698168"/>
            <a:ext cx="228600" cy="10668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115" name="Group 114"/>
          <p:cNvGrpSpPr/>
          <p:nvPr/>
        </p:nvGrpSpPr>
        <p:grpSpPr>
          <a:xfrm>
            <a:off x="2590800" y="431801"/>
            <a:ext cx="1447800" cy="3102595"/>
            <a:chOff x="1066800" y="990600"/>
            <a:chExt cx="1447800" cy="3102595"/>
          </a:xfrm>
        </p:grpSpPr>
        <p:grpSp>
          <p:nvGrpSpPr>
            <p:cNvPr id="97" name="Group 96"/>
            <p:cNvGrpSpPr/>
            <p:nvPr/>
          </p:nvGrpSpPr>
          <p:grpSpPr>
            <a:xfrm>
              <a:off x="1066800" y="990600"/>
              <a:ext cx="1447800" cy="457200"/>
              <a:chOff x="152400" y="1443335"/>
              <a:chExt cx="1447800" cy="4572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52400" y="1471471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2 Samuel</a:t>
                </a:r>
              </a:p>
            </p:txBody>
          </p:sp>
        </p:grpSp>
        <p:cxnSp>
          <p:nvCxnSpPr>
            <p:cNvPr id="98" name="Straight Connector 97"/>
            <p:cNvCxnSpPr>
              <a:cxnSpLocks/>
              <a:stCxn id="99" idx="2"/>
            </p:cNvCxnSpPr>
            <p:nvPr/>
          </p:nvCxnSpPr>
          <p:spPr>
            <a:xfrm>
              <a:off x="1790700" y="1447800"/>
              <a:ext cx="0" cy="232546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Left Brace 100"/>
            <p:cNvSpPr/>
            <p:nvPr/>
          </p:nvSpPr>
          <p:spPr>
            <a:xfrm>
              <a:off x="1676400" y="3495263"/>
              <a:ext cx="228600" cy="597932"/>
            </a:xfrm>
            <a:prstGeom prst="lef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02" name="Left Brace 101"/>
          <p:cNvSpPr/>
          <p:nvPr/>
        </p:nvSpPr>
        <p:spPr>
          <a:xfrm>
            <a:off x="4953000" y="-152400"/>
            <a:ext cx="304800" cy="2706469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4404360" y="300336"/>
            <a:ext cx="1447800" cy="842665"/>
            <a:chOff x="2880360" y="757535"/>
            <a:chExt cx="1447800" cy="842665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80360" y="757535"/>
              <a:ext cx="1447800" cy="457200"/>
              <a:chOff x="4267200" y="228600"/>
              <a:chExt cx="1447800" cy="457200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267200" y="256736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1 Kings</a:t>
                </a:r>
              </a:p>
            </p:txBody>
          </p:sp>
        </p:grpSp>
        <p:cxnSp>
          <p:nvCxnSpPr>
            <p:cNvPr id="106" name="Straight Connector 105"/>
            <p:cNvCxnSpPr/>
            <p:nvPr/>
          </p:nvCxnSpPr>
          <p:spPr>
            <a:xfrm>
              <a:off x="3581400" y="1214735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Left Brace 127"/>
          <p:cNvSpPr/>
          <p:nvPr/>
        </p:nvSpPr>
        <p:spPr>
          <a:xfrm>
            <a:off x="8153400" y="-512064"/>
            <a:ext cx="304800" cy="34290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7543800" y="304801"/>
            <a:ext cx="1447800" cy="842665"/>
            <a:chOff x="6096000" y="762000"/>
            <a:chExt cx="1447800" cy="842665"/>
          </a:xfrm>
        </p:grpSpPr>
        <p:grpSp>
          <p:nvGrpSpPr>
            <p:cNvPr id="125" name="Group 124"/>
            <p:cNvGrpSpPr/>
            <p:nvPr/>
          </p:nvGrpSpPr>
          <p:grpSpPr>
            <a:xfrm>
              <a:off x="6096000" y="762000"/>
              <a:ext cx="1447800" cy="457200"/>
              <a:chOff x="4267200" y="228600"/>
              <a:chExt cx="1447800" cy="4572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267200" y="256736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2 Kings</a:t>
                </a: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6858000" y="1219200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2209800" y="5212834"/>
            <a:ext cx="1943100" cy="1327666"/>
            <a:chOff x="685800" y="5257800"/>
            <a:chExt cx="1943100" cy="1327666"/>
          </a:xfrm>
        </p:grpSpPr>
        <p:sp>
          <p:nvSpPr>
            <p:cNvPr id="103" name="Left Brace 102"/>
            <p:cNvSpPr/>
            <p:nvPr/>
          </p:nvSpPr>
          <p:spPr>
            <a:xfrm>
              <a:off x="1524000" y="5257800"/>
              <a:ext cx="228600" cy="10668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85800" y="6128266"/>
              <a:ext cx="1943100" cy="457200"/>
              <a:chOff x="876300" y="6128266"/>
              <a:chExt cx="1943100" cy="457200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76300" y="6152272"/>
                <a:ext cx="1943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1 Chronicles</a:t>
                </a:r>
              </a:p>
            </p:txBody>
          </p:sp>
        </p:grpSp>
        <p:cxnSp>
          <p:nvCxnSpPr>
            <p:cNvPr id="143" name="Straight Connector 142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5981700" y="2625532"/>
            <a:ext cx="1943100" cy="6248400"/>
            <a:chOff x="685800" y="2677930"/>
            <a:chExt cx="1943100" cy="6248400"/>
          </a:xfrm>
        </p:grpSpPr>
        <p:sp>
          <p:nvSpPr>
            <p:cNvPr id="147" name="Left Brace 146"/>
            <p:cNvSpPr/>
            <p:nvPr/>
          </p:nvSpPr>
          <p:spPr>
            <a:xfrm>
              <a:off x="1524000" y="2677930"/>
              <a:ext cx="228600" cy="62484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685800" y="6128266"/>
              <a:ext cx="1943100" cy="457200"/>
              <a:chOff x="876300" y="6128266"/>
              <a:chExt cx="1943100" cy="45720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876300" y="6152272"/>
                <a:ext cx="1943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2 Chronicles</a:t>
                </a:r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6096000" y="3034710"/>
            <a:ext cx="2514600" cy="874931"/>
            <a:chOff x="4572000" y="3316069"/>
            <a:chExt cx="2514600" cy="874931"/>
          </a:xfrm>
        </p:grpSpPr>
        <p:sp>
          <p:nvSpPr>
            <p:cNvPr id="152" name="TextBox 151"/>
            <p:cNvSpPr txBox="1"/>
            <p:nvPr/>
          </p:nvSpPr>
          <p:spPr>
            <a:xfrm>
              <a:off x="4648200" y="3465707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20 KINGS IN THE NORTH &amp; SOUTH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72000" y="3316069"/>
              <a:ext cx="2514600" cy="874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078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3" grpId="0" animBg="1"/>
      <p:bldP spid="102" grpId="0" animBg="1"/>
      <p:bldP spid="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ion resting in his throne">
            <a:extLst>
              <a:ext uri="{FF2B5EF4-FFF2-40B4-BE49-F238E27FC236}">
                <a16:creationId xmlns:a16="http://schemas.microsoft.com/office/drawing/2014/main" id="{E386334A-D52B-5F55-6C5F-DC7BADEAF3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47" b="23201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1D888-9B0A-591B-2A49-7D694DDA2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753529"/>
            <a:ext cx="8991600" cy="1645759"/>
          </a:xfrm>
        </p:spPr>
        <p:txBody>
          <a:bodyPr>
            <a:normAutofit/>
          </a:bodyPr>
          <a:lstStyle/>
          <a:p>
            <a:r>
              <a:rPr lang="en-US" sz="4400" dirty="0"/>
              <a:t>DAVID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67A95-B3F0-BC4D-6105-14F071FA8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704731"/>
            <a:ext cx="6801612" cy="513189"/>
          </a:xfrm>
        </p:spPr>
        <p:txBody>
          <a:bodyPr>
            <a:noAutofit/>
          </a:bodyPr>
          <a:lstStyle/>
          <a:p>
            <a:r>
              <a:rPr lang="en-US" sz="2800" dirty="0"/>
              <a:t>PUTTING FIRST THINGS FIRST</a:t>
            </a:r>
          </a:p>
        </p:txBody>
      </p:sp>
    </p:spTree>
    <p:extLst>
      <p:ext uri="{BB962C8B-B14F-4D97-AF65-F5344CB8AC3E}">
        <p14:creationId xmlns:p14="http://schemas.microsoft.com/office/powerpoint/2010/main" val="289504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65E2-C794-05B2-F986-14AFA7C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GOD TAKES FIRST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71A5-1453-80D7-A74B-FE5998B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He takes the center of your life.</a:t>
            </a:r>
          </a:p>
          <a:p>
            <a:pPr lvl="1">
              <a:spcBef>
                <a:spcPts val="2400"/>
              </a:spcBef>
            </a:pPr>
            <a:r>
              <a:rPr lang="en-US" sz="2600" dirty="0"/>
              <a:t>“Then let us bring again the ark of our God to us, for we did not </a:t>
            </a:r>
            <a:r>
              <a:rPr lang="en-US" sz="2600" b="1" u="sng" dirty="0"/>
              <a:t>seek</a:t>
            </a:r>
            <a:r>
              <a:rPr lang="en-US" sz="2600" dirty="0"/>
              <a:t> it in the days of Saul.” (13:3)</a:t>
            </a:r>
          </a:p>
          <a:p>
            <a:pPr lvl="1">
              <a:spcBef>
                <a:spcPts val="2400"/>
              </a:spcBef>
            </a:pPr>
            <a:r>
              <a:rPr lang="en-US" sz="2600" dirty="0"/>
              <a:t>And David and all Israel were rejoicing before God with </a:t>
            </a:r>
            <a:r>
              <a:rPr lang="en-US" sz="2600" b="1" u="sng" dirty="0"/>
              <a:t>all</a:t>
            </a:r>
            <a:r>
              <a:rPr lang="en-US" sz="2600" dirty="0"/>
              <a:t> their </a:t>
            </a:r>
            <a:r>
              <a:rPr lang="en-US" sz="2600" b="1" u="sng" dirty="0"/>
              <a:t>might</a:t>
            </a:r>
            <a:r>
              <a:rPr lang="en-US" sz="2600" dirty="0"/>
              <a:t> (13:8)</a:t>
            </a:r>
          </a:p>
        </p:txBody>
      </p:sp>
    </p:spTree>
    <p:extLst>
      <p:ext uri="{BB962C8B-B14F-4D97-AF65-F5344CB8AC3E}">
        <p14:creationId xmlns:p14="http://schemas.microsoft.com/office/powerpoint/2010/main" val="307447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65E2-C794-05B2-F986-14AFA7C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GOD TAKES FIRST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71A5-1453-80D7-A74B-FE5998B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His way becomes your way.</a:t>
            </a:r>
          </a:p>
          <a:p>
            <a:pPr lvl="1">
              <a:spcBef>
                <a:spcPts val="2400"/>
              </a:spcBef>
            </a:pPr>
            <a:r>
              <a:rPr lang="en-US" sz="2600" dirty="0"/>
              <a:t>And David was </a:t>
            </a:r>
            <a:r>
              <a:rPr lang="en-US" sz="2600" b="1" u="sng" dirty="0"/>
              <a:t>angry</a:t>
            </a:r>
            <a:r>
              <a:rPr lang="en-US" sz="2600" dirty="0"/>
              <a:t> because the LORD had broken out against Uzzah. (13:11)</a:t>
            </a:r>
          </a:p>
          <a:p>
            <a:pPr lvl="1">
              <a:spcBef>
                <a:spcPts val="2400"/>
              </a:spcBef>
            </a:pPr>
            <a:r>
              <a:rPr lang="en-US" sz="2600" dirty="0"/>
              <a:t>“…we did not </a:t>
            </a:r>
            <a:r>
              <a:rPr lang="en-US" sz="2600" b="1" u="sng" dirty="0"/>
              <a:t>seek</a:t>
            </a:r>
            <a:r>
              <a:rPr lang="en-US" sz="2600" dirty="0"/>
              <a:t> him according to the </a:t>
            </a:r>
            <a:r>
              <a:rPr lang="en-US" sz="2600" b="1" u="sng" dirty="0"/>
              <a:t>rule</a:t>
            </a:r>
            <a:r>
              <a:rPr lang="en-US" sz="2600" dirty="0"/>
              <a:t>.” (15:13)</a:t>
            </a:r>
          </a:p>
        </p:txBody>
      </p:sp>
    </p:spTree>
    <p:extLst>
      <p:ext uri="{BB962C8B-B14F-4D97-AF65-F5344CB8AC3E}">
        <p14:creationId xmlns:p14="http://schemas.microsoft.com/office/powerpoint/2010/main" val="91647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65E2-C794-05B2-F986-14AFA7C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GOD TAKES FIRST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71A5-1453-80D7-A74B-FE5998B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He receives the first and the best.</a:t>
            </a:r>
          </a:p>
          <a:p>
            <a:pPr lvl="1">
              <a:spcBef>
                <a:spcPts val="2400"/>
              </a:spcBef>
            </a:pPr>
            <a:r>
              <a:rPr lang="en-US" sz="2600" dirty="0"/>
              <a:t>“I will not take for the LORD what is yours, nor offer burnt offerings that </a:t>
            </a:r>
            <a:r>
              <a:rPr lang="en-US" sz="2600" b="1" u="sng" dirty="0"/>
              <a:t>cost</a:t>
            </a:r>
            <a:r>
              <a:rPr lang="en-US" sz="2600" dirty="0"/>
              <a:t> me </a:t>
            </a:r>
            <a:r>
              <a:rPr lang="en-US" sz="2600" b="1" u="sng" dirty="0"/>
              <a:t>nothing</a:t>
            </a:r>
            <a:r>
              <a:rPr lang="en-US" sz="2600" dirty="0"/>
              <a:t>.” (21:24)</a:t>
            </a:r>
          </a:p>
          <a:p>
            <a:pPr lvl="1">
              <a:spcBef>
                <a:spcPts val="2400"/>
              </a:spcBef>
            </a:pPr>
            <a:r>
              <a:rPr lang="en-US" sz="2600" dirty="0"/>
              <a:t>“With great pains I have provided for the house of the LORD </a:t>
            </a:r>
            <a:r>
              <a:rPr lang="en-US" sz="2600" b="1" u="sng" dirty="0"/>
              <a:t>100,000</a:t>
            </a:r>
            <a:r>
              <a:rPr lang="en-US" sz="2600" dirty="0"/>
              <a:t> talents of gold…” (22:14)</a:t>
            </a:r>
          </a:p>
        </p:txBody>
      </p:sp>
    </p:spTree>
    <p:extLst>
      <p:ext uri="{BB962C8B-B14F-4D97-AF65-F5344CB8AC3E}">
        <p14:creationId xmlns:p14="http://schemas.microsoft.com/office/powerpoint/2010/main" val="364350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{A12888A5-C2CF-A140-80F4-607BB8A14415}tf10001120</Template>
  <TotalTime>623</TotalTime>
  <Words>208</Words>
  <Application>Microsoft Macintosh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The Kings of Judah</vt:lpstr>
      <vt:lpstr>PowerPoint Presentation</vt:lpstr>
      <vt:lpstr>PowerPoint Presentation</vt:lpstr>
      <vt:lpstr>DAVID</vt:lpstr>
      <vt:lpstr>WHEN GOD TAKES FIRST PLACE</vt:lpstr>
      <vt:lpstr>WHEN GOD TAKES FIRST PLACE</vt:lpstr>
      <vt:lpstr>WHEN GOD TAKES FIRST PLACE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Kings of Judah</dc:title>
  <dc:creator>David Maxson</dc:creator>
  <cp:lastModifiedBy>David Maxson</cp:lastModifiedBy>
  <cp:revision>2</cp:revision>
  <dcterms:created xsi:type="dcterms:W3CDTF">2022-12-31T17:00:53Z</dcterms:created>
  <dcterms:modified xsi:type="dcterms:W3CDTF">2023-01-01T03:24:31Z</dcterms:modified>
</cp:coreProperties>
</file>