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1" r:id="rId1"/>
  </p:sldMasterIdLst>
  <p:sldIdLst>
    <p:sldId id="256" r:id="rId2"/>
    <p:sldId id="276" r:id="rId3"/>
    <p:sldId id="261" r:id="rId4"/>
    <p:sldId id="262" r:id="rId5"/>
    <p:sldId id="271" r:id="rId6"/>
    <p:sldId id="272" r:id="rId7"/>
    <p:sldId id="263" r:id="rId8"/>
    <p:sldId id="273" r:id="rId9"/>
    <p:sldId id="274" r:id="rId10"/>
    <p:sldId id="275"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94"/>
    <p:restoredTop sz="95915"/>
  </p:normalViewPr>
  <p:slideViewPr>
    <p:cSldViewPr snapToGrid="0">
      <p:cViewPr varScale="1">
        <p:scale>
          <a:sx n="100" d="100"/>
          <a:sy n="100" d="100"/>
        </p:scale>
        <p:origin x="16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A0C0817-A112-4847-8014-A94B7D2A4EA3}" type="datetime1">
              <a:rPr lang="en-US" smtClean="0"/>
              <a:t>2/16/23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420892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2358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064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32B432-ACDA-4023-A761-2BAB76577B62}" type="datetime1">
              <a:rPr lang="en-US" smtClean="0"/>
              <a:t>2/16/23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0306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9C646AA-F36E-4540-911D-FFFC0A0EF24A}" type="datetime1">
              <a:rPr lang="en-US" smtClean="0"/>
              <a:t>2/16/23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729353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9186D26-FA5F-4637-B602-B7C2DC34CFD4}" type="datetime1">
              <a:rPr lang="en-US" smtClean="0"/>
              <a:t>2/16/23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2999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6FA2B21-3FCD-4721-B95C-427943F61125}" type="datetime1">
              <a:rPr lang="en-US" smtClean="0"/>
              <a:t>2/16/23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137152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5316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064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E8D12A6-918A-48BD-8CB9-CA713993B0EA}" type="datetime1">
              <a:rPr lang="en-US" smtClean="0"/>
              <a:t>2/16/23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1668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778CE86-875F-4587-BCF6-FA054AFC0D53}" type="datetime1">
              <a:rPr lang="en-US" smtClean="0"/>
              <a:pPr/>
              <a:t>2/16/23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dirty="0"/>
          </a:p>
        </p:txBody>
      </p:sp>
      <p:sp>
        <p:nvSpPr>
          <p:cNvPr id="10" name="Slide Number Placeholder 9"/>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5240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6FA2B21-3FCD-4721-B95C-427943F61125}" type="datetime1">
              <a:rPr lang="en-US" smtClean="0"/>
              <a:t>2/16/23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9345636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6E343-DE7B-204E-3FF8-D141C0568A9E}"/>
              </a:ext>
            </a:extLst>
          </p:cNvPr>
          <p:cNvSpPr>
            <a:spLocks noGrp="1"/>
          </p:cNvSpPr>
          <p:nvPr>
            <p:ph type="ctrTitle"/>
          </p:nvPr>
        </p:nvSpPr>
        <p:spPr>
          <a:xfrm>
            <a:off x="619504" y="1822673"/>
            <a:ext cx="3415288" cy="3212654"/>
          </a:xfrm>
          <a:noFill/>
          <a:ln>
            <a:solidFill>
              <a:schemeClr val="bg1"/>
            </a:solidFill>
          </a:ln>
        </p:spPr>
        <p:txBody>
          <a:bodyPr>
            <a:normAutofit/>
          </a:bodyPr>
          <a:lstStyle/>
          <a:p>
            <a:r>
              <a:rPr lang="en-US" dirty="0">
                <a:solidFill>
                  <a:schemeClr val="bg1"/>
                </a:solidFill>
              </a:rPr>
              <a:t>The Kings of Judah</a:t>
            </a:r>
          </a:p>
        </p:txBody>
      </p:sp>
      <p:pic>
        <p:nvPicPr>
          <p:cNvPr id="4" name="Picture 3" descr="An old lion roaring with a black background">
            <a:extLst>
              <a:ext uri="{FF2B5EF4-FFF2-40B4-BE49-F238E27FC236}">
                <a16:creationId xmlns:a16="http://schemas.microsoft.com/office/drawing/2014/main" id="{16A1C081-B25D-9636-945D-DCFC0ABDB6D1}"/>
              </a:ext>
            </a:extLst>
          </p:cNvPr>
          <p:cNvPicPr>
            <a:picLocks noChangeAspect="1"/>
          </p:cNvPicPr>
          <p:nvPr/>
        </p:nvPicPr>
        <p:blipFill rotWithShape="1">
          <a:blip r:embed="rId2"/>
          <a:srcRect r="27183" b="-1"/>
          <a:stretch/>
        </p:blipFill>
        <p:spPr>
          <a:xfrm>
            <a:off x="4654297" y="10"/>
            <a:ext cx="7537702" cy="6857989"/>
          </a:xfrm>
          <a:prstGeom prst="rect">
            <a:avLst/>
          </a:prstGeom>
        </p:spPr>
      </p:pic>
    </p:spTree>
    <p:extLst>
      <p:ext uri="{BB962C8B-B14F-4D97-AF65-F5344CB8AC3E}">
        <p14:creationId xmlns:p14="http://schemas.microsoft.com/office/powerpoint/2010/main" val="1659140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2600" dirty="0"/>
              <a:t>The impact of ungodly influences</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p:txBody>
          <a:bodyPr>
            <a:normAutofit/>
          </a:bodyPr>
          <a:lstStyle/>
          <a:p>
            <a:r>
              <a:rPr lang="en-US" sz="2400" dirty="0"/>
              <a:t>When they had departed from him, leaving him severely wounded, </a:t>
            </a:r>
            <a:r>
              <a:rPr lang="en-US" sz="2400" b="1" u="sng" dirty="0"/>
              <a:t>his servants</a:t>
            </a:r>
            <a:r>
              <a:rPr lang="en-US" sz="2400" dirty="0"/>
              <a:t> conspired against him because of the blood of the son of Jehoiada the priest, and killed him on his bed.  24:25</a:t>
            </a:r>
          </a:p>
          <a:p>
            <a:r>
              <a:rPr lang="en-US" sz="2400" dirty="0"/>
              <a:t>So he died, and they buried him in the city of David, but they did not bury him in the </a:t>
            </a:r>
            <a:r>
              <a:rPr lang="en-US" sz="2400" b="1" u="sng" dirty="0"/>
              <a:t>tombs of the kings</a:t>
            </a:r>
            <a:r>
              <a:rPr lang="en-US" sz="2400" dirty="0"/>
              <a:t>.  24:25</a:t>
            </a:r>
          </a:p>
        </p:txBody>
      </p:sp>
    </p:spTree>
    <p:extLst>
      <p:ext uri="{BB962C8B-B14F-4D97-AF65-F5344CB8AC3E}">
        <p14:creationId xmlns:p14="http://schemas.microsoft.com/office/powerpoint/2010/main" val="2039397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963266-E1CD-0568-F17F-0C34A97A4631}"/>
              </a:ext>
            </a:extLst>
          </p:cNvPr>
          <p:cNvSpPr>
            <a:spLocks noGrp="1"/>
          </p:cNvSpPr>
          <p:nvPr>
            <p:ph type="title"/>
          </p:nvPr>
        </p:nvSpPr>
        <p:spPr/>
        <p:txBody>
          <a:bodyPr>
            <a:normAutofit/>
          </a:bodyPr>
          <a:lstStyle/>
          <a:p>
            <a:r>
              <a:rPr lang="en-US" sz="3200" dirty="0"/>
              <a:t>application</a:t>
            </a:r>
          </a:p>
        </p:txBody>
      </p:sp>
      <p:sp>
        <p:nvSpPr>
          <p:cNvPr id="2" name="Content Placeholder 1">
            <a:extLst>
              <a:ext uri="{FF2B5EF4-FFF2-40B4-BE49-F238E27FC236}">
                <a16:creationId xmlns:a16="http://schemas.microsoft.com/office/drawing/2014/main" id="{1EF9883B-6B67-B40C-65A0-A4380113EAB5}"/>
              </a:ext>
            </a:extLst>
          </p:cNvPr>
          <p:cNvSpPr>
            <a:spLocks noGrp="1"/>
          </p:cNvSpPr>
          <p:nvPr>
            <p:ph idx="1"/>
          </p:nvPr>
        </p:nvSpPr>
        <p:spPr/>
        <p:txBody>
          <a:bodyPr anchor="ctr">
            <a:normAutofit/>
          </a:bodyPr>
          <a:lstStyle/>
          <a:p>
            <a:pPr>
              <a:spcBef>
                <a:spcPts val="2200"/>
              </a:spcBef>
            </a:pPr>
            <a:r>
              <a:rPr lang="en-US" sz="2800" dirty="0"/>
              <a:t>Give thanks for godly influences</a:t>
            </a:r>
          </a:p>
          <a:p>
            <a:pPr>
              <a:spcBef>
                <a:spcPts val="2200"/>
              </a:spcBef>
            </a:pPr>
            <a:r>
              <a:rPr lang="en-US" sz="2800" dirty="0"/>
              <a:t>Practice obedience in isolation</a:t>
            </a:r>
          </a:p>
          <a:p>
            <a:pPr>
              <a:spcBef>
                <a:spcPts val="2200"/>
              </a:spcBef>
            </a:pPr>
            <a:r>
              <a:rPr lang="en-US" sz="2800" dirty="0"/>
              <a:t>Pray for a pure heart</a:t>
            </a:r>
          </a:p>
          <a:p>
            <a:pPr>
              <a:spcBef>
                <a:spcPts val="2200"/>
              </a:spcBef>
            </a:pPr>
            <a:r>
              <a:rPr lang="en-US" sz="2800" dirty="0"/>
              <a:t>Identify driving influences</a:t>
            </a:r>
          </a:p>
          <a:p>
            <a:pPr>
              <a:spcBef>
                <a:spcPts val="2200"/>
              </a:spcBef>
            </a:pPr>
            <a:r>
              <a:rPr lang="en-US" sz="2800" dirty="0"/>
              <a:t>Gauge level of sincerity</a:t>
            </a:r>
          </a:p>
        </p:txBody>
      </p:sp>
      <p:sp>
        <p:nvSpPr>
          <p:cNvPr id="3" name="Text Placeholder 2">
            <a:extLst>
              <a:ext uri="{FF2B5EF4-FFF2-40B4-BE49-F238E27FC236}">
                <a16:creationId xmlns:a16="http://schemas.microsoft.com/office/drawing/2014/main" id="{555E3C1E-D5BF-97FE-1E51-0B02006FBE5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66406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A group of people posing for a photo&#10;&#10;Description automatically generated with medium confidence">
            <a:extLst>
              <a:ext uri="{FF2B5EF4-FFF2-40B4-BE49-F238E27FC236}">
                <a16:creationId xmlns:a16="http://schemas.microsoft.com/office/drawing/2014/main" id="{AE235382-CE41-F303-9909-9A90836158BE}"/>
              </a:ext>
            </a:extLst>
          </p:cNvPr>
          <p:cNvPicPr>
            <a:picLocks noChangeAspect="1"/>
          </p:cNvPicPr>
          <p:nvPr/>
        </p:nvPicPr>
        <p:blipFill rotWithShape="1">
          <a:blip r:embed="rId2"/>
          <a:srcRect t="16974"/>
          <a:stretch/>
        </p:blipFill>
        <p:spPr>
          <a:xfrm>
            <a:off x="20" y="10"/>
            <a:ext cx="12191980" cy="6857990"/>
          </a:xfrm>
          <a:prstGeom prst="rect">
            <a:avLst/>
          </a:prstGeom>
        </p:spPr>
      </p:pic>
    </p:spTree>
    <p:extLst>
      <p:ext uri="{BB962C8B-B14F-4D97-AF65-F5344CB8AC3E}">
        <p14:creationId xmlns:p14="http://schemas.microsoft.com/office/powerpoint/2010/main" val="961282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A lion resting in his throne">
            <a:extLst>
              <a:ext uri="{FF2B5EF4-FFF2-40B4-BE49-F238E27FC236}">
                <a16:creationId xmlns:a16="http://schemas.microsoft.com/office/drawing/2014/main" id="{E386334A-D52B-5F55-6C5F-DC7BADEAF373}"/>
              </a:ext>
            </a:extLst>
          </p:cNvPr>
          <p:cNvPicPr>
            <a:picLocks noChangeAspect="1"/>
          </p:cNvPicPr>
          <p:nvPr/>
        </p:nvPicPr>
        <p:blipFill rotWithShape="1">
          <a:blip r:embed="rId2"/>
          <a:srcRect t="19547" b="23201"/>
          <a:stretch/>
        </p:blipFill>
        <p:spPr>
          <a:xfrm>
            <a:off x="20" y="10"/>
            <a:ext cx="12191980" cy="4571990"/>
          </a:xfrm>
          <a:prstGeom prst="rect">
            <a:avLst/>
          </a:prstGeom>
        </p:spPr>
      </p:pic>
      <p:sp>
        <p:nvSpPr>
          <p:cNvPr id="2" name="Title 1">
            <a:extLst>
              <a:ext uri="{FF2B5EF4-FFF2-40B4-BE49-F238E27FC236}">
                <a16:creationId xmlns:a16="http://schemas.microsoft.com/office/drawing/2014/main" id="{8641D888-9B0A-591B-2A49-7D694DDA2EBC}"/>
              </a:ext>
            </a:extLst>
          </p:cNvPr>
          <p:cNvSpPr>
            <a:spLocks noGrp="1"/>
          </p:cNvSpPr>
          <p:nvPr>
            <p:ph type="ctrTitle"/>
          </p:nvPr>
        </p:nvSpPr>
        <p:spPr>
          <a:xfrm>
            <a:off x="1600200" y="3753529"/>
            <a:ext cx="8991600" cy="1645759"/>
          </a:xfrm>
        </p:spPr>
        <p:txBody>
          <a:bodyPr>
            <a:normAutofit/>
          </a:bodyPr>
          <a:lstStyle/>
          <a:p>
            <a:r>
              <a:rPr lang="en-US" sz="4400" dirty="0" err="1"/>
              <a:t>joash</a:t>
            </a:r>
            <a:endParaRPr lang="en-US" sz="4400" dirty="0"/>
          </a:p>
        </p:txBody>
      </p:sp>
      <p:sp>
        <p:nvSpPr>
          <p:cNvPr id="3" name="Subtitle 2">
            <a:extLst>
              <a:ext uri="{FF2B5EF4-FFF2-40B4-BE49-F238E27FC236}">
                <a16:creationId xmlns:a16="http://schemas.microsoft.com/office/drawing/2014/main" id="{7D567A95-B3F0-BC4D-6105-14F071FA8A6B}"/>
              </a:ext>
            </a:extLst>
          </p:cNvPr>
          <p:cNvSpPr>
            <a:spLocks noGrp="1"/>
          </p:cNvSpPr>
          <p:nvPr>
            <p:ph type="subTitle" idx="1"/>
          </p:nvPr>
        </p:nvSpPr>
        <p:spPr>
          <a:xfrm>
            <a:off x="2695194" y="5704731"/>
            <a:ext cx="6801612" cy="513189"/>
          </a:xfrm>
        </p:spPr>
        <p:txBody>
          <a:bodyPr>
            <a:noAutofit/>
          </a:bodyPr>
          <a:lstStyle/>
          <a:p>
            <a:r>
              <a:rPr lang="en-US" sz="2800" dirty="0"/>
              <a:t>MAKING YOUR FAITH YOUR OWN</a:t>
            </a:r>
          </a:p>
        </p:txBody>
      </p:sp>
    </p:spTree>
    <p:extLst>
      <p:ext uri="{BB962C8B-B14F-4D97-AF65-F5344CB8AC3E}">
        <p14:creationId xmlns:p14="http://schemas.microsoft.com/office/powerpoint/2010/main" val="2895042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000" dirty="0"/>
              <a:t>The power of a godly mentor</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3635165"/>
          </a:xfrm>
        </p:spPr>
        <p:txBody>
          <a:bodyPr>
            <a:normAutofit/>
          </a:bodyPr>
          <a:lstStyle/>
          <a:p>
            <a:r>
              <a:rPr lang="en-US" sz="2400" dirty="0" err="1"/>
              <a:t>Joash</a:t>
            </a:r>
            <a:r>
              <a:rPr lang="en-US" sz="2400" dirty="0"/>
              <a:t> was </a:t>
            </a:r>
            <a:r>
              <a:rPr lang="en-US" sz="2400" b="1" u="sng" dirty="0"/>
              <a:t>seven years old</a:t>
            </a:r>
            <a:r>
              <a:rPr lang="en-US" sz="2400" dirty="0"/>
              <a:t> when he began to reign, and he reigned forty years in Jerusalem. His mother's name was </a:t>
            </a:r>
            <a:r>
              <a:rPr lang="en-US" sz="2400" dirty="0" err="1"/>
              <a:t>Zibiah</a:t>
            </a:r>
            <a:r>
              <a:rPr lang="en-US" sz="2400" dirty="0"/>
              <a:t> of Beersheba.  24:1</a:t>
            </a:r>
          </a:p>
          <a:p>
            <a:r>
              <a:rPr lang="en-US" sz="2400" dirty="0"/>
              <a:t>And </a:t>
            </a:r>
            <a:r>
              <a:rPr lang="en-US" sz="2400" dirty="0" err="1"/>
              <a:t>Joash</a:t>
            </a:r>
            <a:r>
              <a:rPr lang="en-US" sz="2400" dirty="0"/>
              <a:t> did what was right in the eyes of the Lord all the days of </a:t>
            </a:r>
            <a:r>
              <a:rPr lang="en-US" sz="2400" b="1" u="sng" dirty="0"/>
              <a:t>Jehoiada the priest</a:t>
            </a:r>
            <a:r>
              <a:rPr lang="en-US" sz="2400" dirty="0"/>
              <a:t>. 24:2</a:t>
            </a:r>
          </a:p>
          <a:p>
            <a:r>
              <a:rPr lang="en-US" sz="2400" dirty="0"/>
              <a:t>After this </a:t>
            </a:r>
            <a:r>
              <a:rPr lang="en-US" sz="2400" dirty="0" err="1"/>
              <a:t>Joash</a:t>
            </a:r>
            <a:r>
              <a:rPr lang="en-US" sz="2400" dirty="0"/>
              <a:t> decided to </a:t>
            </a:r>
            <a:r>
              <a:rPr lang="en-US" sz="2400" b="1" u="sng" dirty="0"/>
              <a:t>restore</a:t>
            </a:r>
            <a:r>
              <a:rPr lang="en-US" sz="2400" dirty="0"/>
              <a:t> the house of the Lord.  24:4</a:t>
            </a:r>
          </a:p>
        </p:txBody>
      </p:sp>
    </p:spTree>
    <p:extLst>
      <p:ext uri="{BB962C8B-B14F-4D97-AF65-F5344CB8AC3E}">
        <p14:creationId xmlns:p14="http://schemas.microsoft.com/office/powerpoint/2010/main" val="3074471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000" dirty="0"/>
              <a:t>The power of a godly mentor</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3635165"/>
          </a:xfrm>
        </p:spPr>
        <p:txBody>
          <a:bodyPr>
            <a:normAutofit/>
          </a:bodyPr>
          <a:lstStyle/>
          <a:p>
            <a:r>
              <a:rPr lang="en-US" sz="2400" dirty="0"/>
              <a:t>And he gathered the priests and the Levites and said to them, “Go out to the cities of Judah and gather from all Israel money to repair the house of your God from year to year, and see that you act </a:t>
            </a:r>
            <a:r>
              <a:rPr lang="en-US" sz="2400" b="1" u="sng" dirty="0"/>
              <a:t>quickly</a:t>
            </a:r>
            <a:r>
              <a:rPr lang="en-US" sz="2400" dirty="0"/>
              <a:t>.” 24:5</a:t>
            </a:r>
          </a:p>
          <a:p>
            <a:r>
              <a:rPr lang="en-US" sz="2400" dirty="0"/>
              <a:t>And all the princes and all the people </a:t>
            </a:r>
            <a:r>
              <a:rPr lang="en-US" sz="2400" b="1" u="sng" dirty="0"/>
              <a:t>rejoiced</a:t>
            </a:r>
            <a:r>
              <a:rPr lang="en-US" sz="2400" dirty="0"/>
              <a:t> and brought their tax and dropped it into the chest until they had finished.  24:10</a:t>
            </a:r>
          </a:p>
        </p:txBody>
      </p:sp>
    </p:spTree>
    <p:extLst>
      <p:ext uri="{BB962C8B-B14F-4D97-AF65-F5344CB8AC3E}">
        <p14:creationId xmlns:p14="http://schemas.microsoft.com/office/powerpoint/2010/main" val="1387035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000" dirty="0"/>
              <a:t>The power of a godly mentor</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3635165"/>
          </a:xfrm>
        </p:spPr>
        <p:txBody>
          <a:bodyPr>
            <a:normAutofit/>
          </a:bodyPr>
          <a:lstStyle/>
          <a:p>
            <a:r>
              <a:rPr lang="en-US" sz="2400" dirty="0"/>
              <a:t>So those who were engaged in the work labored, and the repairing went forward in their hands, and they </a:t>
            </a:r>
            <a:r>
              <a:rPr lang="en-US" sz="2400" b="1" u="sng" dirty="0"/>
              <a:t>restored</a:t>
            </a:r>
            <a:r>
              <a:rPr lang="en-US" sz="2400" dirty="0"/>
              <a:t> the house of God to its proper condition and strengthened it.  24:13</a:t>
            </a:r>
          </a:p>
        </p:txBody>
      </p:sp>
    </p:spTree>
    <p:extLst>
      <p:ext uri="{BB962C8B-B14F-4D97-AF65-F5344CB8AC3E}">
        <p14:creationId xmlns:p14="http://schemas.microsoft.com/office/powerpoint/2010/main" val="2276421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2600" dirty="0"/>
              <a:t>The impact of ungodly influences</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p:txBody>
          <a:bodyPr>
            <a:normAutofit/>
          </a:bodyPr>
          <a:lstStyle/>
          <a:p>
            <a:r>
              <a:rPr lang="en-US" sz="2200" dirty="0"/>
              <a:t>Now after the death of Jehoiada the princes of Judah came and paid homage to the king. Then the king </a:t>
            </a:r>
            <a:r>
              <a:rPr lang="en-US" sz="2200" b="1" u="sng" dirty="0"/>
              <a:t>listened</a:t>
            </a:r>
            <a:r>
              <a:rPr lang="en-US" sz="2200" dirty="0"/>
              <a:t> to them.  24:17</a:t>
            </a:r>
          </a:p>
          <a:p>
            <a:r>
              <a:rPr lang="en-US" sz="2200" dirty="0"/>
              <a:t>And they </a:t>
            </a:r>
            <a:r>
              <a:rPr lang="en-US" sz="2200" b="1" u="sng" dirty="0"/>
              <a:t>abandoned</a:t>
            </a:r>
            <a:r>
              <a:rPr lang="en-US" sz="2200" dirty="0"/>
              <a:t> the house of the Lord, the God of their fathers, and served the </a:t>
            </a:r>
            <a:r>
              <a:rPr lang="en-US" sz="2200" dirty="0" err="1"/>
              <a:t>Asherim</a:t>
            </a:r>
            <a:r>
              <a:rPr lang="en-US" sz="2200" dirty="0"/>
              <a:t> and the idols. And wrath came upon Judah and Jerusalem for this guilt of theirs.  24:18</a:t>
            </a:r>
          </a:p>
          <a:p>
            <a:r>
              <a:rPr lang="en-US" sz="2200" dirty="0"/>
              <a:t>Yet he sent prophets among them to bring them back to the Lord. These testified against them, but they </a:t>
            </a:r>
            <a:r>
              <a:rPr lang="en-US" sz="2200" b="1" u="sng" dirty="0"/>
              <a:t>would not pay attention</a:t>
            </a:r>
            <a:r>
              <a:rPr lang="en-US" sz="2200" dirty="0"/>
              <a:t>.  24:19</a:t>
            </a:r>
          </a:p>
        </p:txBody>
      </p:sp>
    </p:spTree>
    <p:extLst>
      <p:ext uri="{BB962C8B-B14F-4D97-AF65-F5344CB8AC3E}">
        <p14:creationId xmlns:p14="http://schemas.microsoft.com/office/powerpoint/2010/main" val="916478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2600" dirty="0"/>
              <a:t>The impact of ungodly influences</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p:txBody>
          <a:bodyPr>
            <a:normAutofit/>
          </a:bodyPr>
          <a:lstStyle/>
          <a:p>
            <a:r>
              <a:rPr lang="en-US" sz="2400" dirty="0"/>
              <a:t>But they conspired against him, and by command of the king they stoned him with stones in the court of the house of the Lord. Thus </a:t>
            </a:r>
            <a:r>
              <a:rPr lang="en-US" sz="2400" dirty="0" err="1"/>
              <a:t>Joash</a:t>
            </a:r>
            <a:r>
              <a:rPr lang="en-US" sz="2400" dirty="0"/>
              <a:t> the king did not </a:t>
            </a:r>
            <a:r>
              <a:rPr lang="en-US" sz="2400" b="1" u="sng" dirty="0"/>
              <a:t>remember</a:t>
            </a:r>
            <a:r>
              <a:rPr lang="en-US" sz="2400" dirty="0"/>
              <a:t> the kindness that Jehoiada, Zechariah's father, had shown him, but killed his son. And when he was dying, he said, “May the Lord </a:t>
            </a:r>
            <a:r>
              <a:rPr lang="en-US" sz="2400" b="1" u="sng" dirty="0"/>
              <a:t>see and avenge</a:t>
            </a:r>
            <a:r>
              <a:rPr lang="en-US" sz="2400" dirty="0"/>
              <a:t>!”  24:21-22</a:t>
            </a:r>
          </a:p>
        </p:txBody>
      </p:sp>
    </p:spTree>
    <p:extLst>
      <p:ext uri="{BB962C8B-B14F-4D97-AF65-F5344CB8AC3E}">
        <p14:creationId xmlns:p14="http://schemas.microsoft.com/office/powerpoint/2010/main" val="2937089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2600" dirty="0"/>
              <a:t>The impact of ungodly influences</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p:txBody>
          <a:bodyPr>
            <a:normAutofit/>
          </a:bodyPr>
          <a:lstStyle/>
          <a:p>
            <a:r>
              <a:rPr lang="en-US" sz="2400" dirty="0"/>
              <a:t>Though the army of the Syrians had come with </a:t>
            </a:r>
            <a:r>
              <a:rPr lang="en-US" sz="2400" b="1" u="sng" dirty="0"/>
              <a:t>few men</a:t>
            </a:r>
            <a:r>
              <a:rPr lang="en-US" sz="2400" dirty="0"/>
              <a:t>, the Lord delivered into their hand a very great army, because Judah had forsaken the Lord, the God of their fathers. Thus they executed judgment on </a:t>
            </a:r>
            <a:r>
              <a:rPr lang="en-US" sz="2400" dirty="0" err="1"/>
              <a:t>Joash</a:t>
            </a:r>
            <a:r>
              <a:rPr lang="en-US" sz="2400" dirty="0"/>
              <a:t>.  24:24</a:t>
            </a:r>
          </a:p>
        </p:txBody>
      </p:sp>
    </p:spTree>
    <p:extLst>
      <p:ext uri="{BB962C8B-B14F-4D97-AF65-F5344CB8AC3E}">
        <p14:creationId xmlns:p14="http://schemas.microsoft.com/office/powerpoint/2010/main" val="3271182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{A12888A5-C2CF-A140-80F4-607BB8A14415}tf10001120</Template>
  <TotalTime>6289</TotalTime>
  <Words>507</Words>
  <Application>Microsoft Macintosh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Parcel</vt:lpstr>
      <vt:lpstr>The Kings of Judah</vt:lpstr>
      <vt:lpstr>PowerPoint Presentation</vt:lpstr>
      <vt:lpstr>joash</vt:lpstr>
      <vt:lpstr>The power of a godly mentor</vt:lpstr>
      <vt:lpstr>The power of a godly mentor</vt:lpstr>
      <vt:lpstr>The power of a godly mentor</vt:lpstr>
      <vt:lpstr>The impact of ungodly influences</vt:lpstr>
      <vt:lpstr>The impact of ungodly influences</vt:lpstr>
      <vt:lpstr>The impact of ungodly influences</vt:lpstr>
      <vt:lpstr>The impact of ungodly influences</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Kings of Judah</dc:title>
  <dc:creator>David Maxson</dc:creator>
  <cp:lastModifiedBy>David Maxson</cp:lastModifiedBy>
  <cp:revision>12</cp:revision>
  <dcterms:created xsi:type="dcterms:W3CDTF">2022-12-31T17:00:53Z</dcterms:created>
  <dcterms:modified xsi:type="dcterms:W3CDTF">2023-02-19T14:30:04Z</dcterms:modified>
</cp:coreProperties>
</file>