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0C2A7-56F1-4CE0-8480-CC4B5187CE70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B8771BD-9DB4-4673-B1E3-2DECFACFD2B1}">
      <dgm:prSet/>
      <dgm:spPr/>
      <dgm:t>
        <a:bodyPr/>
        <a:lstStyle/>
        <a:p>
          <a:r>
            <a:rPr lang="en-US"/>
            <a:t>Isaac’s farewell (1-2)</a:t>
          </a:r>
        </a:p>
      </dgm:t>
    </dgm:pt>
    <dgm:pt modelId="{D7A3C358-9636-4D3F-8BAE-7D74AD4420CF}" type="parTrans" cxnId="{D30D0856-C942-41D3-8E34-A08E5E6DB8BE}">
      <dgm:prSet/>
      <dgm:spPr/>
      <dgm:t>
        <a:bodyPr/>
        <a:lstStyle/>
        <a:p>
          <a:endParaRPr lang="en-US"/>
        </a:p>
      </dgm:t>
    </dgm:pt>
    <dgm:pt modelId="{93165489-D6B7-4FE5-B2AF-E70C63814395}" type="sibTrans" cxnId="{D30D0856-C942-41D3-8E34-A08E5E6DB8BE}">
      <dgm:prSet/>
      <dgm:spPr/>
      <dgm:t>
        <a:bodyPr/>
        <a:lstStyle/>
        <a:p>
          <a:endParaRPr lang="en-US"/>
        </a:p>
      </dgm:t>
    </dgm:pt>
    <dgm:pt modelId="{EB726FD4-F3C1-4EEB-A004-9B1FF932E892}">
      <dgm:prSet/>
      <dgm:spPr/>
      <dgm:t>
        <a:bodyPr/>
        <a:lstStyle/>
        <a:p>
          <a:r>
            <a:rPr lang="en-US"/>
            <a:t>Isaac gives Abraham’s blessing (3-5)</a:t>
          </a:r>
        </a:p>
      </dgm:t>
    </dgm:pt>
    <dgm:pt modelId="{B24F98FD-5534-431D-B7A2-9B229505A5E4}" type="parTrans" cxnId="{AA659016-E5E4-4524-82BC-F1A85B093BAD}">
      <dgm:prSet/>
      <dgm:spPr/>
      <dgm:t>
        <a:bodyPr/>
        <a:lstStyle/>
        <a:p>
          <a:endParaRPr lang="en-US"/>
        </a:p>
      </dgm:t>
    </dgm:pt>
    <dgm:pt modelId="{78D17F66-D720-4F1F-980C-671CE0089873}" type="sibTrans" cxnId="{AA659016-E5E4-4524-82BC-F1A85B093BAD}">
      <dgm:prSet/>
      <dgm:spPr/>
      <dgm:t>
        <a:bodyPr/>
        <a:lstStyle/>
        <a:p>
          <a:endParaRPr lang="en-US"/>
        </a:p>
      </dgm:t>
    </dgm:pt>
    <dgm:pt modelId="{A12061ED-E032-4B9B-ABA2-F58C04DE87CC}">
      <dgm:prSet/>
      <dgm:spPr/>
      <dgm:t>
        <a:bodyPr/>
        <a:lstStyle/>
        <a:p>
          <a:r>
            <a:rPr lang="en-US"/>
            <a:t>Esau seeks to please Isaac (6-9)</a:t>
          </a:r>
        </a:p>
      </dgm:t>
    </dgm:pt>
    <dgm:pt modelId="{D91DE825-D6A7-4C7C-BDFA-4B490CFC30B6}" type="parTrans" cxnId="{45BCAF8D-153B-474A-BCA5-E55577B26820}">
      <dgm:prSet/>
      <dgm:spPr/>
      <dgm:t>
        <a:bodyPr/>
        <a:lstStyle/>
        <a:p>
          <a:endParaRPr lang="en-US"/>
        </a:p>
      </dgm:t>
    </dgm:pt>
    <dgm:pt modelId="{0AE4464E-9F6E-4B8C-B7BC-F866B9790688}" type="sibTrans" cxnId="{45BCAF8D-153B-474A-BCA5-E55577B26820}">
      <dgm:prSet/>
      <dgm:spPr/>
      <dgm:t>
        <a:bodyPr/>
        <a:lstStyle/>
        <a:p>
          <a:endParaRPr lang="en-US"/>
        </a:p>
      </dgm:t>
    </dgm:pt>
    <dgm:pt modelId="{C46A84CE-1E6A-402D-AAC8-84713AF07BC2}">
      <dgm:prSet/>
      <dgm:spPr/>
      <dgm:t>
        <a:bodyPr/>
        <a:lstStyle/>
        <a:p>
          <a:r>
            <a:rPr lang="en-US"/>
            <a:t>God speaks to Jacob in a dream (10-15)</a:t>
          </a:r>
        </a:p>
      </dgm:t>
    </dgm:pt>
    <dgm:pt modelId="{E858D423-AC1C-4049-8CEE-2D8F81A664D1}" type="parTrans" cxnId="{2A3A5DE1-0739-4A7D-BD0D-C88DAFD83304}">
      <dgm:prSet/>
      <dgm:spPr/>
      <dgm:t>
        <a:bodyPr/>
        <a:lstStyle/>
        <a:p>
          <a:endParaRPr lang="en-US"/>
        </a:p>
      </dgm:t>
    </dgm:pt>
    <dgm:pt modelId="{6A8F2355-CB32-45EA-B652-BFB91972CDEA}" type="sibTrans" cxnId="{2A3A5DE1-0739-4A7D-BD0D-C88DAFD83304}">
      <dgm:prSet/>
      <dgm:spPr/>
      <dgm:t>
        <a:bodyPr/>
        <a:lstStyle/>
        <a:p>
          <a:endParaRPr lang="en-US"/>
        </a:p>
      </dgm:t>
    </dgm:pt>
    <dgm:pt modelId="{7F1270F1-0AF2-4156-9537-7E5BCF5AE7E0}">
      <dgm:prSet/>
      <dgm:spPr/>
      <dgm:t>
        <a:bodyPr/>
        <a:lstStyle/>
        <a:p>
          <a:r>
            <a:rPr lang="en-US"/>
            <a:t>Jacob worships God (16 – 19)</a:t>
          </a:r>
        </a:p>
      </dgm:t>
    </dgm:pt>
    <dgm:pt modelId="{35D133F2-B45E-4C3E-8DF7-C6D717B4A56E}" type="parTrans" cxnId="{6249666A-31AE-4C2C-A095-B40DB92C40D7}">
      <dgm:prSet/>
      <dgm:spPr/>
      <dgm:t>
        <a:bodyPr/>
        <a:lstStyle/>
        <a:p>
          <a:endParaRPr lang="en-US"/>
        </a:p>
      </dgm:t>
    </dgm:pt>
    <dgm:pt modelId="{0A6F2E4E-771D-40B8-B3F4-9A4ACB7EFCDC}" type="sibTrans" cxnId="{6249666A-31AE-4C2C-A095-B40DB92C40D7}">
      <dgm:prSet/>
      <dgm:spPr/>
      <dgm:t>
        <a:bodyPr/>
        <a:lstStyle/>
        <a:p>
          <a:endParaRPr lang="en-US"/>
        </a:p>
      </dgm:t>
    </dgm:pt>
    <dgm:pt modelId="{FE93EEA2-B86B-40EC-A153-48D22B9DF67B}">
      <dgm:prSet/>
      <dgm:spPr/>
      <dgm:t>
        <a:bodyPr/>
        <a:lstStyle/>
        <a:p>
          <a:r>
            <a:rPr lang="en-US"/>
            <a:t>Jacob vows before God (20-22)</a:t>
          </a:r>
        </a:p>
      </dgm:t>
    </dgm:pt>
    <dgm:pt modelId="{3B2A8070-1571-48DD-BB65-794946388000}" type="parTrans" cxnId="{7EA3B89B-065B-4F87-BAF8-10450E4CF9CE}">
      <dgm:prSet/>
      <dgm:spPr/>
      <dgm:t>
        <a:bodyPr/>
        <a:lstStyle/>
        <a:p>
          <a:endParaRPr lang="en-US"/>
        </a:p>
      </dgm:t>
    </dgm:pt>
    <dgm:pt modelId="{730E16A4-7767-4612-A2D2-6903C5718DCD}" type="sibTrans" cxnId="{7EA3B89B-065B-4F87-BAF8-10450E4CF9CE}">
      <dgm:prSet/>
      <dgm:spPr/>
      <dgm:t>
        <a:bodyPr/>
        <a:lstStyle/>
        <a:p>
          <a:endParaRPr lang="en-US"/>
        </a:p>
      </dgm:t>
    </dgm:pt>
    <dgm:pt modelId="{2BFAA423-41A6-43F4-90AA-C770F428ECAC}" type="pres">
      <dgm:prSet presAssocID="{AB60C2A7-56F1-4CE0-8480-CC4B5187CE70}" presName="vert0" presStyleCnt="0">
        <dgm:presLayoutVars>
          <dgm:dir/>
          <dgm:animOne val="branch"/>
          <dgm:animLvl val="lvl"/>
        </dgm:presLayoutVars>
      </dgm:prSet>
      <dgm:spPr/>
    </dgm:pt>
    <dgm:pt modelId="{427E241D-49E8-4188-9D82-D7293548BCD1}" type="pres">
      <dgm:prSet presAssocID="{7B8771BD-9DB4-4673-B1E3-2DECFACFD2B1}" presName="thickLine" presStyleLbl="alignNode1" presStyleIdx="0" presStyleCnt="6"/>
      <dgm:spPr/>
    </dgm:pt>
    <dgm:pt modelId="{7512182F-130C-4380-8634-29E526CC163C}" type="pres">
      <dgm:prSet presAssocID="{7B8771BD-9DB4-4673-B1E3-2DECFACFD2B1}" presName="horz1" presStyleCnt="0"/>
      <dgm:spPr/>
    </dgm:pt>
    <dgm:pt modelId="{FFC5A9A3-5561-4EFD-B462-040C7AB09327}" type="pres">
      <dgm:prSet presAssocID="{7B8771BD-9DB4-4673-B1E3-2DECFACFD2B1}" presName="tx1" presStyleLbl="revTx" presStyleIdx="0" presStyleCnt="6"/>
      <dgm:spPr/>
    </dgm:pt>
    <dgm:pt modelId="{E548C1D8-C3B3-40A0-8762-FE36A829ECB7}" type="pres">
      <dgm:prSet presAssocID="{7B8771BD-9DB4-4673-B1E3-2DECFACFD2B1}" presName="vert1" presStyleCnt="0"/>
      <dgm:spPr/>
    </dgm:pt>
    <dgm:pt modelId="{5C43E5B5-520D-4A37-BC8B-B918ABAEF0A4}" type="pres">
      <dgm:prSet presAssocID="{EB726FD4-F3C1-4EEB-A004-9B1FF932E892}" presName="thickLine" presStyleLbl="alignNode1" presStyleIdx="1" presStyleCnt="6"/>
      <dgm:spPr/>
    </dgm:pt>
    <dgm:pt modelId="{9FF95D55-49E4-4843-A765-B28A41AEC565}" type="pres">
      <dgm:prSet presAssocID="{EB726FD4-F3C1-4EEB-A004-9B1FF932E892}" presName="horz1" presStyleCnt="0"/>
      <dgm:spPr/>
    </dgm:pt>
    <dgm:pt modelId="{DD744D77-DBEA-4FBD-8798-9192CE23D98A}" type="pres">
      <dgm:prSet presAssocID="{EB726FD4-F3C1-4EEB-A004-9B1FF932E892}" presName="tx1" presStyleLbl="revTx" presStyleIdx="1" presStyleCnt="6"/>
      <dgm:spPr/>
    </dgm:pt>
    <dgm:pt modelId="{7E091245-7CA7-43B9-A104-4DC235BAC569}" type="pres">
      <dgm:prSet presAssocID="{EB726FD4-F3C1-4EEB-A004-9B1FF932E892}" presName="vert1" presStyleCnt="0"/>
      <dgm:spPr/>
    </dgm:pt>
    <dgm:pt modelId="{98BC9EC0-29AA-4559-A947-F8DFD8515E7D}" type="pres">
      <dgm:prSet presAssocID="{A12061ED-E032-4B9B-ABA2-F58C04DE87CC}" presName="thickLine" presStyleLbl="alignNode1" presStyleIdx="2" presStyleCnt="6"/>
      <dgm:spPr/>
    </dgm:pt>
    <dgm:pt modelId="{17D3C106-8BE0-413F-AD8D-846EE034946D}" type="pres">
      <dgm:prSet presAssocID="{A12061ED-E032-4B9B-ABA2-F58C04DE87CC}" presName="horz1" presStyleCnt="0"/>
      <dgm:spPr/>
    </dgm:pt>
    <dgm:pt modelId="{D8A87E2D-0294-4DC1-BC73-65D57CEB2175}" type="pres">
      <dgm:prSet presAssocID="{A12061ED-E032-4B9B-ABA2-F58C04DE87CC}" presName="tx1" presStyleLbl="revTx" presStyleIdx="2" presStyleCnt="6"/>
      <dgm:spPr/>
    </dgm:pt>
    <dgm:pt modelId="{8E7FAD46-8422-4028-B583-DA52CADA757B}" type="pres">
      <dgm:prSet presAssocID="{A12061ED-E032-4B9B-ABA2-F58C04DE87CC}" presName="vert1" presStyleCnt="0"/>
      <dgm:spPr/>
    </dgm:pt>
    <dgm:pt modelId="{03F6EB3E-C069-40DA-8D10-F6DA18DBED8E}" type="pres">
      <dgm:prSet presAssocID="{C46A84CE-1E6A-402D-AAC8-84713AF07BC2}" presName="thickLine" presStyleLbl="alignNode1" presStyleIdx="3" presStyleCnt="6"/>
      <dgm:spPr/>
    </dgm:pt>
    <dgm:pt modelId="{9F74B9B8-EDB0-4EB6-BFF0-CAE4B50A7984}" type="pres">
      <dgm:prSet presAssocID="{C46A84CE-1E6A-402D-AAC8-84713AF07BC2}" presName="horz1" presStyleCnt="0"/>
      <dgm:spPr/>
    </dgm:pt>
    <dgm:pt modelId="{5A97BDB3-2978-4AC0-89E7-76EFACCE6771}" type="pres">
      <dgm:prSet presAssocID="{C46A84CE-1E6A-402D-AAC8-84713AF07BC2}" presName="tx1" presStyleLbl="revTx" presStyleIdx="3" presStyleCnt="6"/>
      <dgm:spPr/>
    </dgm:pt>
    <dgm:pt modelId="{8F273949-0093-41C3-8718-85F0D17075DF}" type="pres">
      <dgm:prSet presAssocID="{C46A84CE-1E6A-402D-AAC8-84713AF07BC2}" presName="vert1" presStyleCnt="0"/>
      <dgm:spPr/>
    </dgm:pt>
    <dgm:pt modelId="{3981DBA9-8868-4D27-A61E-BC9A729E489E}" type="pres">
      <dgm:prSet presAssocID="{7F1270F1-0AF2-4156-9537-7E5BCF5AE7E0}" presName="thickLine" presStyleLbl="alignNode1" presStyleIdx="4" presStyleCnt="6"/>
      <dgm:spPr/>
    </dgm:pt>
    <dgm:pt modelId="{F3542879-933C-4740-B072-4998FC0BD830}" type="pres">
      <dgm:prSet presAssocID="{7F1270F1-0AF2-4156-9537-7E5BCF5AE7E0}" presName="horz1" presStyleCnt="0"/>
      <dgm:spPr/>
    </dgm:pt>
    <dgm:pt modelId="{CF25C387-C060-487A-8CDC-E939B6CE191C}" type="pres">
      <dgm:prSet presAssocID="{7F1270F1-0AF2-4156-9537-7E5BCF5AE7E0}" presName="tx1" presStyleLbl="revTx" presStyleIdx="4" presStyleCnt="6"/>
      <dgm:spPr/>
    </dgm:pt>
    <dgm:pt modelId="{6015C451-5A12-4A9E-9EBE-85E933CA09C0}" type="pres">
      <dgm:prSet presAssocID="{7F1270F1-0AF2-4156-9537-7E5BCF5AE7E0}" presName="vert1" presStyleCnt="0"/>
      <dgm:spPr/>
    </dgm:pt>
    <dgm:pt modelId="{43642E5B-0E80-484E-85E1-204AB80D43E2}" type="pres">
      <dgm:prSet presAssocID="{FE93EEA2-B86B-40EC-A153-48D22B9DF67B}" presName="thickLine" presStyleLbl="alignNode1" presStyleIdx="5" presStyleCnt="6"/>
      <dgm:spPr/>
    </dgm:pt>
    <dgm:pt modelId="{74A3E149-685B-4A69-A8B3-9C2302974324}" type="pres">
      <dgm:prSet presAssocID="{FE93EEA2-B86B-40EC-A153-48D22B9DF67B}" presName="horz1" presStyleCnt="0"/>
      <dgm:spPr/>
    </dgm:pt>
    <dgm:pt modelId="{A40A319B-C8CA-44B1-92DD-3988CCEEF9CB}" type="pres">
      <dgm:prSet presAssocID="{FE93EEA2-B86B-40EC-A153-48D22B9DF67B}" presName="tx1" presStyleLbl="revTx" presStyleIdx="5" presStyleCnt="6"/>
      <dgm:spPr/>
    </dgm:pt>
    <dgm:pt modelId="{59014307-6B3D-4E55-9943-DF927D7D07CE}" type="pres">
      <dgm:prSet presAssocID="{FE93EEA2-B86B-40EC-A153-48D22B9DF67B}" presName="vert1" presStyleCnt="0"/>
      <dgm:spPr/>
    </dgm:pt>
  </dgm:ptLst>
  <dgm:cxnLst>
    <dgm:cxn modelId="{E587F40D-4DEF-4E9E-89D2-DF2A1BBA15D9}" type="presOf" srcId="{7B8771BD-9DB4-4673-B1E3-2DECFACFD2B1}" destId="{FFC5A9A3-5561-4EFD-B462-040C7AB09327}" srcOrd="0" destOrd="0" presId="urn:microsoft.com/office/officeart/2008/layout/LinedList"/>
    <dgm:cxn modelId="{284A8B15-17F2-47DD-AEB1-2D080610A775}" type="presOf" srcId="{C46A84CE-1E6A-402D-AAC8-84713AF07BC2}" destId="{5A97BDB3-2978-4AC0-89E7-76EFACCE6771}" srcOrd="0" destOrd="0" presId="urn:microsoft.com/office/officeart/2008/layout/LinedList"/>
    <dgm:cxn modelId="{AA659016-E5E4-4524-82BC-F1A85B093BAD}" srcId="{AB60C2A7-56F1-4CE0-8480-CC4B5187CE70}" destId="{EB726FD4-F3C1-4EEB-A004-9B1FF932E892}" srcOrd="1" destOrd="0" parTransId="{B24F98FD-5534-431D-B7A2-9B229505A5E4}" sibTransId="{78D17F66-D720-4F1F-980C-671CE0089873}"/>
    <dgm:cxn modelId="{3FF7B463-157B-4C41-BAEE-912A195482C7}" type="presOf" srcId="{EB726FD4-F3C1-4EEB-A004-9B1FF932E892}" destId="{DD744D77-DBEA-4FBD-8798-9192CE23D98A}" srcOrd="0" destOrd="0" presId="urn:microsoft.com/office/officeart/2008/layout/LinedList"/>
    <dgm:cxn modelId="{6249666A-31AE-4C2C-A095-B40DB92C40D7}" srcId="{AB60C2A7-56F1-4CE0-8480-CC4B5187CE70}" destId="{7F1270F1-0AF2-4156-9537-7E5BCF5AE7E0}" srcOrd="4" destOrd="0" parTransId="{35D133F2-B45E-4C3E-8DF7-C6D717B4A56E}" sibTransId="{0A6F2E4E-771D-40B8-B3F4-9A4ACB7EFCDC}"/>
    <dgm:cxn modelId="{D30D0856-C942-41D3-8E34-A08E5E6DB8BE}" srcId="{AB60C2A7-56F1-4CE0-8480-CC4B5187CE70}" destId="{7B8771BD-9DB4-4673-B1E3-2DECFACFD2B1}" srcOrd="0" destOrd="0" parTransId="{D7A3C358-9636-4D3F-8BAE-7D74AD4420CF}" sibTransId="{93165489-D6B7-4FE5-B2AF-E70C63814395}"/>
    <dgm:cxn modelId="{45BCAF8D-153B-474A-BCA5-E55577B26820}" srcId="{AB60C2A7-56F1-4CE0-8480-CC4B5187CE70}" destId="{A12061ED-E032-4B9B-ABA2-F58C04DE87CC}" srcOrd="2" destOrd="0" parTransId="{D91DE825-D6A7-4C7C-BDFA-4B490CFC30B6}" sibTransId="{0AE4464E-9F6E-4B8C-B7BC-F866B9790688}"/>
    <dgm:cxn modelId="{7EA3B89B-065B-4F87-BAF8-10450E4CF9CE}" srcId="{AB60C2A7-56F1-4CE0-8480-CC4B5187CE70}" destId="{FE93EEA2-B86B-40EC-A153-48D22B9DF67B}" srcOrd="5" destOrd="0" parTransId="{3B2A8070-1571-48DD-BB65-794946388000}" sibTransId="{730E16A4-7767-4612-A2D2-6903C5718DCD}"/>
    <dgm:cxn modelId="{3C8BAFB5-E1D6-4DE5-AF05-48B23DD5FAFD}" type="presOf" srcId="{7F1270F1-0AF2-4156-9537-7E5BCF5AE7E0}" destId="{CF25C387-C060-487A-8CDC-E939B6CE191C}" srcOrd="0" destOrd="0" presId="urn:microsoft.com/office/officeart/2008/layout/LinedList"/>
    <dgm:cxn modelId="{B72707CD-3AF6-4CF1-BBBE-EFFD8024B0A2}" type="presOf" srcId="{FE93EEA2-B86B-40EC-A153-48D22B9DF67B}" destId="{A40A319B-C8CA-44B1-92DD-3988CCEEF9CB}" srcOrd="0" destOrd="0" presId="urn:microsoft.com/office/officeart/2008/layout/LinedList"/>
    <dgm:cxn modelId="{F2C7B1D6-C2CE-4BEC-B1F7-1BDDDBC45007}" type="presOf" srcId="{A12061ED-E032-4B9B-ABA2-F58C04DE87CC}" destId="{D8A87E2D-0294-4DC1-BC73-65D57CEB2175}" srcOrd="0" destOrd="0" presId="urn:microsoft.com/office/officeart/2008/layout/LinedList"/>
    <dgm:cxn modelId="{2A3A5DE1-0739-4A7D-BD0D-C88DAFD83304}" srcId="{AB60C2A7-56F1-4CE0-8480-CC4B5187CE70}" destId="{C46A84CE-1E6A-402D-AAC8-84713AF07BC2}" srcOrd="3" destOrd="0" parTransId="{E858D423-AC1C-4049-8CEE-2D8F81A664D1}" sibTransId="{6A8F2355-CB32-45EA-B652-BFB91972CDEA}"/>
    <dgm:cxn modelId="{A2CDC7EF-E015-4EC0-ACA7-23FA9DDB1593}" type="presOf" srcId="{AB60C2A7-56F1-4CE0-8480-CC4B5187CE70}" destId="{2BFAA423-41A6-43F4-90AA-C770F428ECAC}" srcOrd="0" destOrd="0" presId="urn:microsoft.com/office/officeart/2008/layout/LinedList"/>
    <dgm:cxn modelId="{548CB4F9-C14B-44A1-B2AB-C9C7ED84F583}" type="presParOf" srcId="{2BFAA423-41A6-43F4-90AA-C770F428ECAC}" destId="{427E241D-49E8-4188-9D82-D7293548BCD1}" srcOrd="0" destOrd="0" presId="urn:microsoft.com/office/officeart/2008/layout/LinedList"/>
    <dgm:cxn modelId="{3A862F5A-45E5-4E42-AE0E-D288C40B9CEF}" type="presParOf" srcId="{2BFAA423-41A6-43F4-90AA-C770F428ECAC}" destId="{7512182F-130C-4380-8634-29E526CC163C}" srcOrd="1" destOrd="0" presId="urn:microsoft.com/office/officeart/2008/layout/LinedList"/>
    <dgm:cxn modelId="{E08A3A01-AFD9-4670-A18E-9BEF2CE1F3A6}" type="presParOf" srcId="{7512182F-130C-4380-8634-29E526CC163C}" destId="{FFC5A9A3-5561-4EFD-B462-040C7AB09327}" srcOrd="0" destOrd="0" presId="urn:microsoft.com/office/officeart/2008/layout/LinedList"/>
    <dgm:cxn modelId="{583BAFAE-147C-439A-8D3E-0CFBE837F254}" type="presParOf" srcId="{7512182F-130C-4380-8634-29E526CC163C}" destId="{E548C1D8-C3B3-40A0-8762-FE36A829ECB7}" srcOrd="1" destOrd="0" presId="urn:microsoft.com/office/officeart/2008/layout/LinedList"/>
    <dgm:cxn modelId="{29DC77BD-6B80-49BC-A6A1-088D23B16600}" type="presParOf" srcId="{2BFAA423-41A6-43F4-90AA-C770F428ECAC}" destId="{5C43E5B5-520D-4A37-BC8B-B918ABAEF0A4}" srcOrd="2" destOrd="0" presId="urn:microsoft.com/office/officeart/2008/layout/LinedList"/>
    <dgm:cxn modelId="{6247A3F7-01E4-4B8A-9C03-DCD3301880AD}" type="presParOf" srcId="{2BFAA423-41A6-43F4-90AA-C770F428ECAC}" destId="{9FF95D55-49E4-4843-A765-B28A41AEC565}" srcOrd="3" destOrd="0" presId="urn:microsoft.com/office/officeart/2008/layout/LinedList"/>
    <dgm:cxn modelId="{987CBAC5-8E02-49B9-A778-3A9281D53D41}" type="presParOf" srcId="{9FF95D55-49E4-4843-A765-B28A41AEC565}" destId="{DD744D77-DBEA-4FBD-8798-9192CE23D98A}" srcOrd="0" destOrd="0" presId="urn:microsoft.com/office/officeart/2008/layout/LinedList"/>
    <dgm:cxn modelId="{EC491F11-D30C-4D55-8E47-21CCF923DC71}" type="presParOf" srcId="{9FF95D55-49E4-4843-A765-B28A41AEC565}" destId="{7E091245-7CA7-43B9-A104-4DC235BAC569}" srcOrd="1" destOrd="0" presId="urn:microsoft.com/office/officeart/2008/layout/LinedList"/>
    <dgm:cxn modelId="{CB76EB5A-C561-4738-96CC-9018371B46B3}" type="presParOf" srcId="{2BFAA423-41A6-43F4-90AA-C770F428ECAC}" destId="{98BC9EC0-29AA-4559-A947-F8DFD8515E7D}" srcOrd="4" destOrd="0" presId="urn:microsoft.com/office/officeart/2008/layout/LinedList"/>
    <dgm:cxn modelId="{9523E31C-A8FB-4BFC-8663-FD6C915BF63B}" type="presParOf" srcId="{2BFAA423-41A6-43F4-90AA-C770F428ECAC}" destId="{17D3C106-8BE0-413F-AD8D-846EE034946D}" srcOrd="5" destOrd="0" presId="urn:microsoft.com/office/officeart/2008/layout/LinedList"/>
    <dgm:cxn modelId="{BEDE1447-639D-4381-9A1F-0EFF0ACBAAFF}" type="presParOf" srcId="{17D3C106-8BE0-413F-AD8D-846EE034946D}" destId="{D8A87E2D-0294-4DC1-BC73-65D57CEB2175}" srcOrd="0" destOrd="0" presId="urn:microsoft.com/office/officeart/2008/layout/LinedList"/>
    <dgm:cxn modelId="{CE264FFE-7FC7-48F5-8866-C7B54A20FBC8}" type="presParOf" srcId="{17D3C106-8BE0-413F-AD8D-846EE034946D}" destId="{8E7FAD46-8422-4028-B583-DA52CADA757B}" srcOrd="1" destOrd="0" presId="urn:microsoft.com/office/officeart/2008/layout/LinedList"/>
    <dgm:cxn modelId="{3C6B7C5F-7F65-4EC6-B337-EE632BF9BFA2}" type="presParOf" srcId="{2BFAA423-41A6-43F4-90AA-C770F428ECAC}" destId="{03F6EB3E-C069-40DA-8D10-F6DA18DBED8E}" srcOrd="6" destOrd="0" presId="urn:microsoft.com/office/officeart/2008/layout/LinedList"/>
    <dgm:cxn modelId="{DF9E5544-9466-4D59-A34E-2DE49AA8E216}" type="presParOf" srcId="{2BFAA423-41A6-43F4-90AA-C770F428ECAC}" destId="{9F74B9B8-EDB0-4EB6-BFF0-CAE4B50A7984}" srcOrd="7" destOrd="0" presId="urn:microsoft.com/office/officeart/2008/layout/LinedList"/>
    <dgm:cxn modelId="{F0A40BBC-BA71-49EC-BAC0-3CC3CD6525C2}" type="presParOf" srcId="{9F74B9B8-EDB0-4EB6-BFF0-CAE4B50A7984}" destId="{5A97BDB3-2978-4AC0-89E7-76EFACCE6771}" srcOrd="0" destOrd="0" presId="urn:microsoft.com/office/officeart/2008/layout/LinedList"/>
    <dgm:cxn modelId="{790DD53A-CEED-4083-A9E9-377864A36017}" type="presParOf" srcId="{9F74B9B8-EDB0-4EB6-BFF0-CAE4B50A7984}" destId="{8F273949-0093-41C3-8718-85F0D17075DF}" srcOrd="1" destOrd="0" presId="urn:microsoft.com/office/officeart/2008/layout/LinedList"/>
    <dgm:cxn modelId="{83E88794-DFFE-466A-B1DC-BECF0949FB8E}" type="presParOf" srcId="{2BFAA423-41A6-43F4-90AA-C770F428ECAC}" destId="{3981DBA9-8868-4D27-A61E-BC9A729E489E}" srcOrd="8" destOrd="0" presId="urn:microsoft.com/office/officeart/2008/layout/LinedList"/>
    <dgm:cxn modelId="{6A270E2B-B92D-4648-BFF1-CD1B508F62BD}" type="presParOf" srcId="{2BFAA423-41A6-43F4-90AA-C770F428ECAC}" destId="{F3542879-933C-4740-B072-4998FC0BD830}" srcOrd="9" destOrd="0" presId="urn:microsoft.com/office/officeart/2008/layout/LinedList"/>
    <dgm:cxn modelId="{A4072574-C712-41A3-80C7-38932FEDFACB}" type="presParOf" srcId="{F3542879-933C-4740-B072-4998FC0BD830}" destId="{CF25C387-C060-487A-8CDC-E939B6CE191C}" srcOrd="0" destOrd="0" presId="urn:microsoft.com/office/officeart/2008/layout/LinedList"/>
    <dgm:cxn modelId="{518D7034-7060-4B23-8BEC-A4FB15672BFE}" type="presParOf" srcId="{F3542879-933C-4740-B072-4998FC0BD830}" destId="{6015C451-5A12-4A9E-9EBE-85E933CA09C0}" srcOrd="1" destOrd="0" presId="urn:microsoft.com/office/officeart/2008/layout/LinedList"/>
    <dgm:cxn modelId="{7021E3F6-E919-4E65-B1BF-71BA782F81BE}" type="presParOf" srcId="{2BFAA423-41A6-43F4-90AA-C770F428ECAC}" destId="{43642E5B-0E80-484E-85E1-204AB80D43E2}" srcOrd="10" destOrd="0" presId="urn:microsoft.com/office/officeart/2008/layout/LinedList"/>
    <dgm:cxn modelId="{F169444E-F050-4D1B-8229-7E113C7A6B54}" type="presParOf" srcId="{2BFAA423-41A6-43F4-90AA-C770F428ECAC}" destId="{74A3E149-685B-4A69-A8B3-9C2302974324}" srcOrd="11" destOrd="0" presId="urn:microsoft.com/office/officeart/2008/layout/LinedList"/>
    <dgm:cxn modelId="{700CEE4B-2A51-4749-A9DD-B02B1DD2F35B}" type="presParOf" srcId="{74A3E149-685B-4A69-A8B3-9C2302974324}" destId="{A40A319B-C8CA-44B1-92DD-3988CCEEF9CB}" srcOrd="0" destOrd="0" presId="urn:microsoft.com/office/officeart/2008/layout/LinedList"/>
    <dgm:cxn modelId="{9BDD4475-99F9-4B05-8C68-2356A72BEE2A}" type="presParOf" srcId="{74A3E149-685B-4A69-A8B3-9C2302974324}" destId="{59014307-6B3D-4E55-9943-DF927D7D07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513BC7-105B-48C6-9AD0-78F86E93A67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0B72F4A-FCE6-4BCF-BEE9-EB713B71528C}">
      <dgm:prSet/>
      <dgm:spPr/>
      <dgm:t>
        <a:bodyPr/>
        <a:lstStyle/>
        <a:p>
          <a:r>
            <a:rPr lang="en-US"/>
            <a:t>Jacob arrives in the East (1-3)</a:t>
          </a:r>
        </a:p>
      </dgm:t>
    </dgm:pt>
    <dgm:pt modelId="{10637D24-BA07-4ABC-88E6-7EE1D75F575D}" type="parTrans" cxnId="{919DEDF3-D540-4819-9875-90D83104B6EF}">
      <dgm:prSet/>
      <dgm:spPr/>
      <dgm:t>
        <a:bodyPr/>
        <a:lstStyle/>
        <a:p>
          <a:endParaRPr lang="en-US"/>
        </a:p>
      </dgm:t>
    </dgm:pt>
    <dgm:pt modelId="{87CB0EEF-F130-4980-9D7A-61FA54F06571}" type="sibTrans" cxnId="{919DEDF3-D540-4819-9875-90D83104B6EF}">
      <dgm:prSet/>
      <dgm:spPr/>
      <dgm:t>
        <a:bodyPr/>
        <a:lstStyle/>
        <a:p>
          <a:endParaRPr lang="en-US"/>
        </a:p>
      </dgm:t>
    </dgm:pt>
    <dgm:pt modelId="{EA2BB40C-A4E8-4437-894E-45F0163429EC}">
      <dgm:prSet/>
      <dgm:spPr/>
      <dgm:t>
        <a:bodyPr/>
        <a:lstStyle/>
        <a:p>
          <a:r>
            <a:rPr lang="en-US"/>
            <a:t>Jacob meets Rachel (4-10)</a:t>
          </a:r>
        </a:p>
      </dgm:t>
    </dgm:pt>
    <dgm:pt modelId="{9CF5BA09-1608-46F9-ABA7-54ACD9D652AB}" type="parTrans" cxnId="{054BC986-6F68-4929-97E1-80ECE4D8A409}">
      <dgm:prSet/>
      <dgm:spPr/>
      <dgm:t>
        <a:bodyPr/>
        <a:lstStyle/>
        <a:p>
          <a:endParaRPr lang="en-US"/>
        </a:p>
      </dgm:t>
    </dgm:pt>
    <dgm:pt modelId="{891CE0FD-BD3F-4442-8D37-DA1111B6DB99}" type="sibTrans" cxnId="{054BC986-6F68-4929-97E1-80ECE4D8A409}">
      <dgm:prSet/>
      <dgm:spPr/>
      <dgm:t>
        <a:bodyPr/>
        <a:lstStyle/>
        <a:p>
          <a:endParaRPr lang="en-US"/>
        </a:p>
      </dgm:t>
    </dgm:pt>
    <dgm:pt modelId="{BD9A536E-88E9-4064-9751-5B186DBC5AA3}">
      <dgm:prSet/>
      <dgm:spPr/>
      <dgm:t>
        <a:bodyPr/>
        <a:lstStyle/>
        <a:p>
          <a:r>
            <a:rPr lang="en-US"/>
            <a:t>Jacob meets Laban (11-14)</a:t>
          </a:r>
        </a:p>
      </dgm:t>
    </dgm:pt>
    <dgm:pt modelId="{B09239B0-3390-4DB4-9445-FC88E616979D}" type="parTrans" cxnId="{3FE02D89-6DA0-47FC-9C5E-597A78626DB9}">
      <dgm:prSet/>
      <dgm:spPr/>
      <dgm:t>
        <a:bodyPr/>
        <a:lstStyle/>
        <a:p>
          <a:endParaRPr lang="en-US"/>
        </a:p>
      </dgm:t>
    </dgm:pt>
    <dgm:pt modelId="{6E0D7A50-F838-4D87-8F02-29BFBC113C13}" type="sibTrans" cxnId="{3FE02D89-6DA0-47FC-9C5E-597A78626DB9}">
      <dgm:prSet/>
      <dgm:spPr/>
      <dgm:t>
        <a:bodyPr/>
        <a:lstStyle/>
        <a:p>
          <a:endParaRPr lang="en-US"/>
        </a:p>
      </dgm:t>
    </dgm:pt>
    <dgm:pt modelId="{FD36FC2E-495C-47DD-AD8B-E9D01E368D62}">
      <dgm:prSet/>
      <dgm:spPr/>
      <dgm:t>
        <a:bodyPr/>
        <a:lstStyle/>
        <a:p>
          <a:r>
            <a:rPr lang="en-US"/>
            <a:t>Jacob’s deal for Rachel (15 -20)</a:t>
          </a:r>
        </a:p>
      </dgm:t>
    </dgm:pt>
    <dgm:pt modelId="{F197E7CD-4365-4220-9B32-7CB9FA479D6B}" type="parTrans" cxnId="{076DE36D-12A7-487D-B74F-8E7CE77B3E3D}">
      <dgm:prSet/>
      <dgm:spPr/>
      <dgm:t>
        <a:bodyPr/>
        <a:lstStyle/>
        <a:p>
          <a:endParaRPr lang="en-US"/>
        </a:p>
      </dgm:t>
    </dgm:pt>
    <dgm:pt modelId="{42FEF335-81ED-4FA8-8983-162BD97DF846}" type="sibTrans" cxnId="{076DE36D-12A7-487D-B74F-8E7CE77B3E3D}">
      <dgm:prSet/>
      <dgm:spPr/>
      <dgm:t>
        <a:bodyPr/>
        <a:lstStyle/>
        <a:p>
          <a:endParaRPr lang="en-US"/>
        </a:p>
      </dgm:t>
    </dgm:pt>
    <dgm:pt modelId="{4D46219C-26A2-40C2-8A07-1372BE8C649B}">
      <dgm:prSet/>
      <dgm:spPr/>
      <dgm:t>
        <a:bodyPr/>
        <a:lstStyle/>
        <a:p>
          <a:r>
            <a:rPr lang="en-US"/>
            <a:t>Laban’s deception (21-25)</a:t>
          </a:r>
        </a:p>
      </dgm:t>
    </dgm:pt>
    <dgm:pt modelId="{077AC123-A644-4F39-87DD-09223C44FE71}" type="parTrans" cxnId="{830ED0D3-56DB-4BBA-A582-DAC3DD367E9B}">
      <dgm:prSet/>
      <dgm:spPr/>
      <dgm:t>
        <a:bodyPr/>
        <a:lstStyle/>
        <a:p>
          <a:endParaRPr lang="en-US"/>
        </a:p>
      </dgm:t>
    </dgm:pt>
    <dgm:pt modelId="{00AEF39A-6B96-4479-B165-3231F9FE6B76}" type="sibTrans" cxnId="{830ED0D3-56DB-4BBA-A582-DAC3DD367E9B}">
      <dgm:prSet/>
      <dgm:spPr/>
      <dgm:t>
        <a:bodyPr/>
        <a:lstStyle/>
        <a:p>
          <a:endParaRPr lang="en-US"/>
        </a:p>
      </dgm:t>
    </dgm:pt>
    <dgm:pt modelId="{01EBF62B-0C19-425F-BD93-CD867C4C7A26}">
      <dgm:prSet/>
      <dgm:spPr/>
      <dgm:t>
        <a:bodyPr/>
        <a:lstStyle/>
        <a:p>
          <a:r>
            <a:rPr lang="en-US"/>
            <a:t>Jacob’s new deal (26-30)</a:t>
          </a:r>
        </a:p>
      </dgm:t>
    </dgm:pt>
    <dgm:pt modelId="{CA694398-971A-40AB-8B2F-414B3CA0D92D}" type="parTrans" cxnId="{84EDEE48-98B1-460A-85DB-BA2673C92AC0}">
      <dgm:prSet/>
      <dgm:spPr/>
      <dgm:t>
        <a:bodyPr/>
        <a:lstStyle/>
        <a:p>
          <a:endParaRPr lang="en-US"/>
        </a:p>
      </dgm:t>
    </dgm:pt>
    <dgm:pt modelId="{15EF8485-46F2-4CDB-A75C-5DEC48779524}" type="sibTrans" cxnId="{84EDEE48-98B1-460A-85DB-BA2673C92AC0}">
      <dgm:prSet/>
      <dgm:spPr/>
      <dgm:t>
        <a:bodyPr/>
        <a:lstStyle/>
        <a:p>
          <a:endParaRPr lang="en-US"/>
        </a:p>
      </dgm:t>
    </dgm:pt>
    <dgm:pt modelId="{1BA95321-BE3E-466E-A310-94257689A22E}">
      <dgm:prSet/>
      <dgm:spPr/>
      <dgm:t>
        <a:bodyPr/>
        <a:lstStyle/>
        <a:p>
          <a:r>
            <a:rPr lang="en-US"/>
            <a:t>Leah has Jacob’s first sons (31-35)</a:t>
          </a:r>
        </a:p>
      </dgm:t>
    </dgm:pt>
    <dgm:pt modelId="{3782CAB9-8CEF-4CCF-B1FF-8E647AA7000D}" type="parTrans" cxnId="{80070E0F-789D-4DBE-802C-6CA634060AD9}">
      <dgm:prSet/>
      <dgm:spPr/>
      <dgm:t>
        <a:bodyPr/>
        <a:lstStyle/>
        <a:p>
          <a:endParaRPr lang="en-US"/>
        </a:p>
      </dgm:t>
    </dgm:pt>
    <dgm:pt modelId="{A3A63312-3EE9-4FE3-B1FA-5362C29D0620}" type="sibTrans" cxnId="{80070E0F-789D-4DBE-802C-6CA634060AD9}">
      <dgm:prSet/>
      <dgm:spPr/>
      <dgm:t>
        <a:bodyPr/>
        <a:lstStyle/>
        <a:p>
          <a:endParaRPr lang="en-US"/>
        </a:p>
      </dgm:t>
    </dgm:pt>
    <dgm:pt modelId="{26F026FA-90C1-4F0C-8134-E2F886ABA7FA}" type="pres">
      <dgm:prSet presAssocID="{72513BC7-105B-48C6-9AD0-78F86E93A67C}" presName="vert0" presStyleCnt="0">
        <dgm:presLayoutVars>
          <dgm:dir/>
          <dgm:animOne val="branch"/>
          <dgm:animLvl val="lvl"/>
        </dgm:presLayoutVars>
      </dgm:prSet>
      <dgm:spPr/>
    </dgm:pt>
    <dgm:pt modelId="{3866F527-2290-446D-A437-A016CACD2744}" type="pres">
      <dgm:prSet presAssocID="{70B72F4A-FCE6-4BCF-BEE9-EB713B71528C}" presName="thickLine" presStyleLbl="alignNode1" presStyleIdx="0" presStyleCnt="7"/>
      <dgm:spPr/>
    </dgm:pt>
    <dgm:pt modelId="{B63A3BAC-FF7E-443B-A1AB-24DD4F00598E}" type="pres">
      <dgm:prSet presAssocID="{70B72F4A-FCE6-4BCF-BEE9-EB713B71528C}" presName="horz1" presStyleCnt="0"/>
      <dgm:spPr/>
    </dgm:pt>
    <dgm:pt modelId="{524D8BA3-D89F-4C25-A127-B282AAA91719}" type="pres">
      <dgm:prSet presAssocID="{70B72F4A-FCE6-4BCF-BEE9-EB713B71528C}" presName="tx1" presStyleLbl="revTx" presStyleIdx="0" presStyleCnt="7"/>
      <dgm:spPr/>
    </dgm:pt>
    <dgm:pt modelId="{CB7C3319-B144-43BD-8449-DB496D88EFCD}" type="pres">
      <dgm:prSet presAssocID="{70B72F4A-FCE6-4BCF-BEE9-EB713B71528C}" presName="vert1" presStyleCnt="0"/>
      <dgm:spPr/>
    </dgm:pt>
    <dgm:pt modelId="{0062B352-9629-4DEE-9B26-B318F2C37482}" type="pres">
      <dgm:prSet presAssocID="{EA2BB40C-A4E8-4437-894E-45F0163429EC}" presName="thickLine" presStyleLbl="alignNode1" presStyleIdx="1" presStyleCnt="7"/>
      <dgm:spPr/>
    </dgm:pt>
    <dgm:pt modelId="{7465491E-D039-4644-9100-F7A9C02D7C2E}" type="pres">
      <dgm:prSet presAssocID="{EA2BB40C-A4E8-4437-894E-45F0163429EC}" presName="horz1" presStyleCnt="0"/>
      <dgm:spPr/>
    </dgm:pt>
    <dgm:pt modelId="{2183D34F-DFCD-4A5A-BFDA-9EDE343E9D41}" type="pres">
      <dgm:prSet presAssocID="{EA2BB40C-A4E8-4437-894E-45F0163429EC}" presName="tx1" presStyleLbl="revTx" presStyleIdx="1" presStyleCnt="7"/>
      <dgm:spPr/>
    </dgm:pt>
    <dgm:pt modelId="{A45D4E3C-FD9E-4CD6-AAE9-085068605300}" type="pres">
      <dgm:prSet presAssocID="{EA2BB40C-A4E8-4437-894E-45F0163429EC}" presName="vert1" presStyleCnt="0"/>
      <dgm:spPr/>
    </dgm:pt>
    <dgm:pt modelId="{B11C3CBC-C55A-43FD-A0B2-E13BCB3B926B}" type="pres">
      <dgm:prSet presAssocID="{BD9A536E-88E9-4064-9751-5B186DBC5AA3}" presName="thickLine" presStyleLbl="alignNode1" presStyleIdx="2" presStyleCnt="7"/>
      <dgm:spPr/>
    </dgm:pt>
    <dgm:pt modelId="{F25D0072-B4B5-4D02-87D0-97926747D394}" type="pres">
      <dgm:prSet presAssocID="{BD9A536E-88E9-4064-9751-5B186DBC5AA3}" presName="horz1" presStyleCnt="0"/>
      <dgm:spPr/>
    </dgm:pt>
    <dgm:pt modelId="{B3BF01D3-172F-4F29-A3CE-8E8D83F49424}" type="pres">
      <dgm:prSet presAssocID="{BD9A536E-88E9-4064-9751-5B186DBC5AA3}" presName="tx1" presStyleLbl="revTx" presStyleIdx="2" presStyleCnt="7"/>
      <dgm:spPr/>
    </dgm:pt>
    <dgm:pt modelId="{1E228654-091C-4263-B738-29BA75467ADA}" type="pres">
      <dgm:prSet presAssocID="{BD9A536E-88E9-4064-9751-5B186DBC5AA3}" presName="vert1" presStyleCnt="0"/>
      <dgm:spPr/>
    </dgm:pt>
    <dgm:pt modelId="{11B64D1B-1E80-4F2A-9CDC-04E13FFCAF76}" type="pres">
      <dgm:prSet presAssocID="{FD36FC2E-495C-47DD-AD8B-E9D01E368D62}" presName="thickLine" presStyleLbl="alignNode1" presStyleIdx="3" presStyleCnt="7"/>
      <dgm:spPr/>
    </dgm:pt>
    <dgm:pt modelId="{03F86E94-AD10-415D-B571-BD9F430DE775}" type="pres">
      <dgm:prSet presAssocID="{FD36FC2E-495C-47DD-AD8B-E9D01E368D62}" presName="horz1" presStyleCnt="0"/>
      <dgm:spPr/>
    </dgm:pt>
    <dgm:pt modelId="{F15E915F-8200-407D-8402-322633DAB6C7}" type="pres">
      <dgm:prSet presAssocID="{FD36FC2E-495C-47DD-AD8B-E9D01E368D62}" presName="tx1" presStyleLbl="revTx" presStyleIdx="3" presStyleCnt="7"/>
      <dgm:spPr/>
    </dgm:pt>
    <dgm:pt modelId="{A6792281-283D-420F-8D2E-E44E26B959D3}" type="pres">
      <dgm:prSet presAssocID="{FD36FC2E-495C-47DD-AD8B-E9D01E368D62}" presName="vert1" presStyleCnt="0"/>
      <dgm:spPr/>
    </dgm:pt>
    <dgm:pt modelId="{6FA870E5-C416-4A89-88DB-B24342EAD635}" type="pres">
      <dgm:prSet presAssocID="{4D46219C-26A2-40C2-8A07-1372BE8C649B}" presName="thickLine" presStyleLbl="alignNode1" presStyleIdx="4" presStyleCnt="7"/>
      <dgm:spPr/>
    </dgm:pt>
    <dgm:pt modelId="{294BB8F8-F490-4A00-AE11-233D113B55F3}" type="pres">
      <dgm:prSet presAssocID="{4D46219C-26A2-40C2-8A07-1372BE8C649B}" presName="horz1" presStyleCnt="0"/>
      <dgm:spPr/>
    </dgm:pt>
    <dgm:pt modelId="{DFFEC5C3-5546-494C-A6DE-F58EBDC41EE0}" type="pres">
      <dgm:prSet presAssocID="{4D46219C-26A2-40C2-8A07-1372BE8C649B}" presName="tx1" presStyleLbl="revTx" presStyleIdx="4" presStyleCnt="7"/>
      <dgm:spPr/>
    </dgm:pt>
    <dgm:pt modelId="{AD05908F-2D2A-4F2E-B1CF-378E64E02872}" type="pres">
      <dgm:prSet presAssocID="{4D46219C-26A2-40C2-8A07-1372BE8C649B}" presName="vert1" presStyleCnt="0"/>
      <dgm:spPr/>
    </dgm:pt>
    <dgm:pt modelId="{A1372626-FDA7-4AA6-B556-61DF131C5647}" type="pres">
      <dgm:prSet presAssocID="{01EBF62B-0C19-425F-BD93-CD867C4C7A26}" presName="thickLine" presStyleLbl="alignNode1" presStyleIdx="5" presStyleCnt="7"/>
      <dgm:spPr/>
    </dgm:pt>
    <dgm:pt modelId="{447C8C8A-B8E0-48C5-A05B-A48E04F93323}" type="pres">
      <dgm:prSet presAssocID="{01EBF62B-0C19-425F-BD93-CD867C4C7A26}" presName="horz1" presStyleCnt="0"/>
      <dgm:spPr/>
    </dgm:pt>
    <dgm:pt modelId="{64C7B51E-B89A-489E-968D-F75F64305974}" type="pres">
      <dgm:prSet presAssocID="{01EBF62B-0C19-425F-BD93-CD867C4C7A26}" presName="tx1" presStyleLbl="revTx" presStyleIdx="5" presStyleCnt="7"/>
      <dgm:spPr/>
    </dgm:pt>
    <dgm:pt modelId="{DABB6EFE-0D7B-4F84-9968-BC85C5C3C000}" type="pres">
      <dgm:prSet presAssocID="{01EBF62B-0C19-425F-BD93-CD867C4C7A26}" presName="vert1" presStyleCnt="0"/>
      <dgm:spPr/>
    </dgm:pt>
    <dgm:pt modelId="{28B12B3F-293F-48F1-B2E0-8475707062DB}" type="pres">
      <dgm:prSet presAssocID="{1BA95321-BE3E-466E-A310-94257689A22E}" presName="thickLine" presStyleLbl="alignNode1" presStyleIdx="6" presStyleCnt="7"/>
      <dgm:spPr/>
    </dgm:pt>
    <dgm:pt modelId="{7F5A545F-D25C-4935-AAB4-C319B92C8597}" type="pres">
      <dgm:prSet presAssocID="{1BA95321-BE3E-466E-A310-94257689A22E}" presName="horz1" presStyleCnt="0"/>
      <dgm:spPr/>
    </dgm:pt>
    <dgm:pt modelId="{2AA5E33B-8318-48ED-B375-FBF838290BF5}" type="pres">
      <dgm:prSet presAssocID="{1BA95321-BE3E-466E-A310-94257689A22E}" presName="tx1" presStyleLbl="revTx" presStyleIdx="6" presStyleCnt="7"/>
      <dgm:spPr/>
    </dgm:pt>
    <dgm:pt modelId="{D0C233C7-5235-465B-A7E4-55280D860373}" type="pres">
      <dgm:prSet presAssocID="{1BA95321-BE3E-466E-A310-94257689A22E}" presName="vert1" presStyleCnt="0"/>
      <dgm:spPr/>
    </dgm:pt>
  </dgm:ptLst>
  <dgm:cxnLst>
    <dgm:cxn modelId="{80070E0F-789D-4DBE-802C-6CA634060AD9}" srcId="{72513BC7-105B-48C6-9AD0-78F86E93A67C}" destId="{1BA95321-BE3E-466E-A310-94257689A22E}" srcOrd="6" destOrd="0" parTransId="{3782CAB9-8CEF-4CCF-B1FF-8E647AA7000D}" sibTransId="{A3A63312-3EE9-4FE3-B1FA-5362C29D0620}"/>
    <dgm:cxn modelId="{1DD4D510-95BD-41C3-98A1-26170234BC99}" type="presOf" srcId="{1BA95321-BE3E-466E-A310-94257689A22E}" destId="{2AA5E33B-8318-48ED-B375-FBF838290BF5}" srcOrd="0" destOrd="0" presId="urn:microsoft.com/office/officeart/2008/layout/LinedList"/>
    <dgm:cxn modelId="{DD3FAC1E-DF6B-4618-B841-0605A5D21666}" type="presOf" srcId="{EA2BB40C-A4E8-4437-894E-45F0163429EC}" destId="{2183D34F-DFCD-4A5A-BFDA-9EDE343E9D41}" srcOrd="0" destOrd="0" presId="urn:microsoft.com/office/officeart/2008/layout/LinedList"/>
    <dgm:cxn modelId="{84EDEE48-98B1-460A-85DB-BA2673C92AC0}" srcId="{72513BC7-105B-48C6-9AD0-78F86E93A67C}" destId="{01EBF62B-0C19-425F-BD93-CD867C4C7A26}" srcOrd="5" destOrd="0" parTransId="{CA694398-971A-40AB-8B2F-414B3CA0D92D}" sibTransId="{15EF8485-46F2-4CDB-A75C-5DEC48779524}"/>
    <dgm:cxn modelId="{076DE36D-12A7-487D-B74F-8E7CE77B3E3D}" srcId="{72513BC7-105B-48C6-9AD0-78F86E93A67C}" destId="{FD36FC2E-495C-47DD-AD8B-E9D01E368D62}" srcOrd="3" destOrd="0" parTransId="{F197E7CD-4365-4220-9B32-7CB9FA479D6B}" sibTransId="{42FEF335-81ED-4FA8-8983-162BD97DF846}"/>
    <dgm:cxn modelId="{CCB70A74-A21F-4459-8174-B1D563E45D3C}" type="presOf" srcId="{70B72F4A-FCE6-4BCF-BEE9-EB713B71528C}" destId="{524D8BA3-D89F-4C25-A127-B282AAA91719}" srcOrd="0" destOrd="0" presId="urn:microsoft.com/office/officeart/2008/layout/LinedList"/>
    <dgm:cxn modelId="{E64DC455-EE58-4BC3-8CF7-43CB077DCDBA}" type="presOf" srcId="{BD9A536E-88E9-4064-9751-5B186DBC5AA3}" destId="{B3BF01D3-172F-4F29-A3CE-8E8D83F49424}" srcOrd="0" destOrd="0" presId="urn:microsoft.com/office/officeart/2008/layout/LinedList"/>
    <dgm:cxn modelId="{054BC986-6F68-4929-97E1-80ECE4D8A409}" srcId="{72513BC7-105B-48C6-9AD0-78F86E93A67C}" destId="{EA2BB40C-A4E8-4437-894E-45F0163429EC}" srcOrd="1" destOrd="0" parTransId="{9CF5BA09-1608-46F9-ABA7-54ACD9D652AB}" sibTransId="{891CE0FD-BD3F-4442-8D37-DA1111B6DB99}"/>
    <dgm:cxn modelId="{3FE02D89-6DA0-47FC-9C5E-597A78626DB9}" srcId="{72513BC7-105B-48C6-9AD0-78F86E93A67C}" destId="{BD9A536E-88E9-4064-9751-5B186DBC5AA3}" srcOrd="2" destOrd="0" parTransId="{B09239B0-3390-4DB4-9445-FC88E616979D}" sibTransId="{6E0D7A50-F838-4D87-8F02-29BFBC113C13}"/>
    <dgm:cxn modelId="{2D4D478C-E8DC-4102-B5AF-FDE35868B701}" type="presOf" srcId="{72513BC7-105B-48C6-9AD0-78F86E93A67C}" destId="{26F026FA-90C1-4F0C-8134-E2F886ABA7FA}" srcOrd="0" destOrd="0" presId="urn:microsoft.com/office/officeart/2008/layout/LinedList"/>
    <dgm:cxn modelId="{0F57C3CE-D6DF-461E-B0CF-0C671601C9D9}" type="presOf" srcId="{4D46219C-26A2-40C2-8A07-1372BE8C649B}" destId="{DFFEC5C3-5546-494C-A6DE-F58EBDC41EE0}" srcOrd="0" destOrd="0" presId="urn:microsoft.com/office/officeart/2008/layout/LinedList"/>
    <dgm:cxn modelId="{830ED0D3-56DB-4BBA-A582-DAC3DD367E9B}" srcId="{72513BC7-105B-48C6-9AD0-78F86E93A67C}" destId="{4D46219C-26A2-40C2-8A07-1372BE8C649B}" srcOrd="4" destOrd="0" parTransId="{077AC123-A644-4F39-87DD-09223C44FE71}" sibTransId="{00AEF39A-6B96-4479-B165-3231F9FE6B76}"/>
    <dgm:cxn modelId="{A716D0D6-656C-4853-8ACF-619F5C377784}" type="presOf" srcId="{01EBF62B-0C19-425F-BD93-CD867C4C7A26}" destId="{64C7B51E-B89A-489E-968D-F75F64305974}" srcOrd="0" destOrd="0" presId="urn:microsoft.com/office/officeart/2008/layout/LinedList"/>
    <dgm:cxn modelId="{D1145FEA-3E4E-4D53-A47F-2B69751D6CE9}" type="presOf" srcId="{FD36FC2E-495C-47DD-AD8B-E9D01E368D62}" destId="{F15E915F-8200-407D-8402-322633DAB6C7}" srcOrd="0" destOrd="0" presId="urn:microsoft.com/office/officeart/2008/layout/LinedList"/>
    <dgm:cxn modelId="{919DEDF3-D540-4819-9875-90D83104B6EF}" srcId="{72513BC7-105B-48C6-9AD0-78F86E93A67C}" destId="{70B72F4A-FCE6-4BCF-BEE9-EB713B71528C}" srcOrd="0" destOrd="0" parTransId="{10637D24-BA07-4ABC-88E6-7EE1D75F575D}" sibTransId="{87CB0EEF-F130-4980-9D7A-61FA54F06571}"/>
    <dgm:cxn modelId="{6C8C386B-E501-4FB1-9875-5298AD7B31EE}" type="presParOf" srcId="{26F026FA-90C1-4F0C-8134-E2F886ABA7FA}" destId="{3866F527-2290-446D-A437-A016CACD2744}" srcOrd="0" destOrd="0" presId="urn:microsoft.com/office/officeart/2008/layout/LinedList"/>
    <dgm:cxn modelId="{78473184-2B39-4AE8-AC77-4DC893B3B8C9}" type="presParOf" srcId="{26F026FA-90C1-4F0C-8134-E2F886ABA7FA}" destId="{B63A3BAC-FF7E-443B-A1AB-24DD4F00598E}" srcOrd="1" destOrd="0" presId="urn:microsoft.com/office/officeart/2008/layout/LinedList"/>
    <dgm:cxn modelId="{F27E4059-095F-4B0B-8BFD-BF7FCF957870}" type="presParOf" srcId="{B63A3BAC-FF7E-443B-A1AB-24DD4F00598E}" destId="{524D8BA3-D89F-4C25-A127-B282AAA91719}" srcOrd="0" destOrd="0" presId="urn:microsoft.com/office/officeart/2008/layout/LinedList"/>
    <dgm:cxn modelId="{95D1520D-A7CF-4DF5-9028-E6B35065779C}" type="presParOf" srcId="{B63A3BAC-FF7E-443B-A1AB-24DD4F00598E}" destId="{CB7C3319-B144-43BD-8449-DB496D88EFCD}" srcOrd="1" destOrd="0" presId="urn:microsoft.com/office/officeart/2008/layout/LinedList"/>
    <dgm:cxn modelId="{028AC901-1E01-4C91-A96B-A1E293D3742D}" type="presParOf" srcId="{26F026FA-90C1-4F0C-8134-E2F886ABA7FA}" destId="{0062B352-9629-4DEE-9B26-B318F2C37482}" srcOrd="2" destOrd="0" presId="urn:microsoft.com/office/officeart/2008/layout/LinedList"/>
    <dgm:cxn modelId="{05B51A5D-89E4-4422-888F-94328AF2EE48}" type="presParOf" srcId="{26F026FA-90C1-4F0C-8134-E2F886ABA7FA}" destId="{7465491E-D039-4644-9100-F7A9C02D7C2E}" srcOrd="3" destOrd="0" presId="urn:microsoft.com/office/officeart/2008/layout/LinedList"/>
    <dgm:cxn modelId="{B944F1AC-EB47-43A6-970E-06403D96058A}" type="presParOf" srcId="{7465491E-D039-4644-9100-F7A9C02D7C2E}" destId="{2183D34F-DFCD-4A5A-BFDA-9EDE343E9D41}" srcOrd="0" destOrd="0" presId="urn:microsoft.com/office/officeart/2008/layout/LinedList"/>
    <dgm:cxn modelId="{BB4649E4-054A-421E-9DF6-FB4208B360F2}" type="presParOf" srcId="{7465491E-D039-4644-9100-F7A9C02D7C2E}" destId="{A45D4E3C-FD9E-4CD6-AAE9-085068605300}" srcOrd="1" destOrd="0" presId="urn:microsoft.com/office/officeart/2008/layout/LinedList"/>
    <dgm:cxn modelId="{27F7D843-CBC3-4A20-A089-01F9CE06131D}" type="presParOf" srcId="{26F026FA-90C1-4F0C-8134-E2F886ABA7FA}" destId="{B11C3CBC-C55A-43FD-A0B2-E13BCB3B926B}" srcOrd="4" destOrd="0" presId="urn:microsoft.com/office/officeart/2008/layout/LinedList"/>
    <dgm:cxn modelId="{5737F9AB-FF52-4C91-A71A-E0CD565F6E44}" type="presParOf" srcId="{26F026FA-90C1-4F0C-8134-E2F886ABA7FA}" destId="{F25D0072-B4B5-4D02-87D0-97926747D394}" srcOrd="5" destOrd="0" presId="urn:microsoft.com/office/officeart/2008/layout/LinedList"/>
    <dgm:cxn modelId="{94DE3014-71AA-4DF8-8FEE-4BCB50C545BD}" type="presParOf" srcId="{F25D0072-B4B5-4D02-87D0-97926747D394}" destId="{B3BF01D3-172F-4F29-A3CE-8E8D83F49424}" srcOrd="0" destOrd="0" presId="urn:microsoft.com/office/officeart/2008/layout/LinedList"/>
    <dgm:cxn modelId="{9E768924-D106-4CA9-B11A-9C1911433C81}" type="presParOf" srcId="{F25D0072-B4B5-4D02-87D0-97926747D394}" destId="{1E228654-091C-4263-B738-29BA75467ADA}" srcOrd="1" destOrd="0" presId="urn:microsoft.com/office/officeart/2008/layout/LinedList"/>
    <dgm:cxn modelId="{76147F36-F58A-406F-B1BB-8E9F5B69D688}" type="presParOf" srcId="{26F026FA-90C1-4F0C-8134-E2F886ABA7FA}" destId="{11B64D1B-1E80-4F2A-9CDC-04E13FFCAF76}" srcOrd="6" destOrd="0" presId="urn:microsoft.com/office/officeart/2008/layout/LinedList"/>
    <dgm:cxn modelId="{DDBBB82A-0D5D-416C-8592-B498AC203E6E}" type="presParOf" srcId="{26F026FA-90C1-4F0C-8134-E2F886ABA7FA}" destId="{03F86E94-AD10-415D-B571-BD9F430DE775}" srcOrd="7" destOrd="0" presId="urn:microsoft.com/office/officeart/2008/layout/LinedList"/>
    <dgm:cxn modelId="{4DC92EF1-FAB4-4EBD-8F02-A157DF28D435}" type="presParOf" srcId="{03F86E94-AD10-415D-B571-BD9F430DE775}" destId="{F15E915F-8200-407D-8402-322633DAB6C7}" srcOrd="0" destOrd="0" presId="urn:microsoft.com/office/officeart/2008/layout/LinedList"/>
    <dgm:cxn modelId="{EB716DE4-F89A-485E-9D46-6ECD8B0B4AB8}" type="presParOf" srcId="{03F86E94-AD10-415D-B571-BD9F430DE775}" destId="{A6792281-283D-420F-8D2E-E44E26B959D3}" srcOrd="1" destOrd="0" presId="urn:microsoft.com/office/officeart/2008/layout/LinedList"/>
    <dgm:cxn modelId="{5B636AB5-63B4-4263-A394-50C7985B3A6D}" type="presParOf" srcId="{26F026FA-90C1-4F0C-8134-E2F886ABA7FA}" destId="{6FA870E5-C416-4A89-88DB-B24342EAD635}" srcOrd="8" destOrd="0" presId="urn:microsoft.com/office/officeart/2008/layout/LinedList"/>
    <dgm:cxn modelId="{672EE67B-D026-4AEB-B52B-971A4395FDAF}" type="presParOf" srcId="{26F026FA-90C1-4F0C-8134-E2F886ABA7FA}" destId="{294BB8F8-F490-4A00-AE11-233D113B55F3}" srcOrd="9" destOrd="0" presId="urn:microsoft.com/office/officeart/2008/layout/LinedList"/>
    <dgm:cxn modelId="{4E779F26-415B-4979-A9CE-5C0622948B4D}" type="presParOf" srcId="{294BB8F8-F490-4A00-AE11-233D113B55F3}" destId="{DFFEC5C3-5546-494C-A6DE-F58EBDC41EE0}" srcOrd="0" destOrd="0" presId="urn:microsoft.com/office/officeart/2008/layout/LinedList"/>
    <dgm:cxn modelId="{8917BDCA-DEF1-4C3C-BE1F-586EC982B160}" type="presParOf" srcId="{294BB8F8-F490-4A00-AE11-233D113B55F3}" destId="{AD05908F-2D2A-4F2E-B1CF-378E64E02872}" srcOrd="1" destOrd="0" presId="urn:microsoft.com/office/officeart/2008/layout/LinedList"/>
    <dgm:cxn modelId="{3E4043A5-8D73-46B8-A7C2-B44DE07767DD}" type="presParOf" srcId="{26F026FA-90C1-4F0C-8134-E2F886ABA7FA}" destId="{A1372626-FDA7-4AA6-B556-61DF131C5647}" srcOrd="10" destOrd="0" presId="urn:microsoft.com/office/officeart/2008/layout/LinedList"/>
    <dgm:cxn modelId="{3A3ECD86-DF2E-4C57-9745-E8B66300F0E8}" type="presParOf" srcId="{26F026FA-90C1-4F0C-8134-E2F886ABA7FA}" destId="{447C8C8A-B8E0-48C5-A05B-A48E04F93323}" srcOrd="11" destOrd="0" presId="urn:microsoft.com/office/officeart/2008/layout/LinedList"/>
    <dgm:cxn modelId="{A633681B-98D9-4877-AA2A-EBDE45AC1E8E}" type="presParOf" srcId="{447C8C8A-B8E0-48C5-A05B-A48E04F93323}" destId="{64C7B51E-B89A-489E-968D-F75F64305974}" srcOrd="0" destOrd="0" presId="urn:microsoft.com/office/officeart/2008/layout/LinedList"/>
    <dgm:cxn modelId="{14660466-A2A1-4449-98C3-793225862499}" type="presParOf" srcId="{447C8C8A-B8E0-48C5-A05B-A48E04F93323}" destId="{DABB6EFE-0D7B-4F84-9968-BC85C5C3C000}" srcOrd="1" destOrd="0" presId="urn:microsoft.com/office/officeart/2008/layout/LinedList"/>
    <dgm:cxn modelId="{8DAE82BE-F228-4587-9C9A-04E9464B66CC}" type="presParOf" srcId="{26F026FA-90C1-4F0C-8134-E2F886ABA7FA}" destId="{28B12B3F-293F-48F1-B2E0-8475707062DB}" srcOrd="12" destOrd="0" presId="urn:microsoft.com/office/officeart/2008/layout/LinedList"/>
    <dgm:cxn modelId="{03CBA589-3883-427C-961B-CF416CC4F420}" type="presParOf" srcId="{26F026FA-90C1-4F0C-8134-E2F886ABA7FA}" destId="{7F5A545F-D25C-4935-AAB4-C319B92C8597}" srcOrd="13" destOrd="0" presId="urn:microsoft.com/office/officeart/2008/layout/LinedList"/>
    <dgm:cxn modelId="{CF1B0FF7-13DF-440D-A027-8710C3AD89DD}" type="presParOf" srcId="{7F5A545F-D25C-4935-AAB4-C319B92C8597}" destId="{2AA5E33B-8318-48ED-B375-FBF838290BF5}" srcOrd="0" destOrd="0" presId="urn:microsoft.com/office/officeart/2008/layout/LinedList"/>
    <dgm:cxn modelId="{F8C21E11-B9D1-47E3-A234-4E3FDF0A61CD}" type="presParOf" srcId="{7F5A545F-D25C-4935-AAB4-C319B92C8597}" destId="{D0C233C7-5235-465B-A7E4-55280D8603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0287A2-C71D-4D71-897B-92501EE65F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A87039-00D3-429F-9BFC-BA82FB060ED9}">
      <dgm:prSet/>
      <dgm:spPr/>
      <dgm:t>
        <a:bodyPr/>
        <a:lstStyle/>
        <a:p>
          <a:r>
            <a:rPr lang="en-US"/>
            <a:t>Rachel’s gives Jacob her maid Bilhah (1-4)</a:t>
          </a:r>
        </a:p>
      </dgm:t>
    </dgm:pt>
    <dgm:pt modelId="{709970DA-984D-431E-A488-4B2714EA7A75}" type="parTrans" cxnId="{CE12332F-3C2B-41D7-AC0F-EBF0FBF6D962}">
      <dgm:prSet/>
      <dgm:spPr/>
      <dgm:t>
        <a:bodyPr/>
        <a:lstStyle/>
        <a:p>
          <a:endParaRPr lang="en-US"/>
        </a:p>
      </dgm:t>
    </dgm:pt>
    <dgm:pt modelId="{7B66231A-78AA-497F-9CF9-F62E29950EDF}" type="sibTrans" cxnId="{CE12332F-3C2B-41D7-AC0F-EBF0FBF6D962}">
      <dgm:prSet/>
      <dgm:spPr/>
      <dgm:t>
        <a:bodyPr/>
        <a:lstStyle/>
        <a:p>
          <a:endParaRPr lang="en-US"/>
        </a:p>
      </dgm:t>
    </dgm:pt>
    <dgm:pt modelId="{23D39131-4167-4EE7-902E-B39B3CE8D38E}">
      <dgm:prSet/>
      <dgm:spPr/>
      <dgm:t>
        <a:bodyPr/>
        <a:lstStyle/>
        <a:p>
          <a:r>
            <a:rPr lang="en-US"/>
            <a:t>Bilhah bears Jacob 2 sons (5-8)</a:t>
          </a:r>
        </a:p>
      </dgm:t>
    </dgm:pt>
    <dgm:pt modelId="{C7E933FC-1153-4DFB-BBBF-DD9FCF93114B}" type="parTrans" cxnId="{D7D44B52-E781-402A-8DEA-05C5FDEF3237}">
      <dgm:prSet/>
      <dgm:spPr/>
      <dgm:t>
        <a:bodyPr/>
        <a:lstStyle/>
        <a:p>
          <a:endParaRPr lang="en-US"/>
        </a:p>
      </dgm:t>
    </dgm:pt>
    <dgm:pt modelId="{556F0086-2C71-4F4F-A295-0E76094F9C64}" type="sibTrans" cxnId="{D7D44B52-E781-402A-8DEA-05C5FDEF3237}">
      <dgm:prSet/>
      <dgm:spPr/>
      <dgm:t>
        <a:bodyPr/>
        <a:lstStyle/>
        <a:p>
          <a:endParaRPr lang="en-US"/>
        </a:p>
      </dgm:t>
    </dgm:pt>
    <dgm:pt modelId="{54B3FC17-2B72-4304-8E14-43516FA3B814}">
      <dgm:prSet/>
      <dgm:spPr/>
      <dgm:t>
        <a:bodyPr/>
        <a:lstStyle/>
        <a:p>
          <a:r>
            <a:rPr lang="en-US"/>
            <a:t>Leah gives Jacob her maid Zilpah &amp; 2 more sons (9-13)</a:t>
          </a:r>
        </a:p>
      </dgm:t>
    </dgm:pt>
    <dgm:pt modelId="{FE85F34E-AF36-4AEA-9DF7-79D18093ADBF}" type="parTrans" cxnId="{576A099F-D60E-49CC-868F-B4FD7D5C10FA}">
      <dgm:prSet/>
      <dgm:spPr/>
      <dgm:t>
        <a:bodyPr/>
        <a:lstStyle/>
        <a:p>
          <a:endParaRPr lang="en-US"/>
        </a:p>
      </dgm:t>
    </dgm:pt>
    <dgm:pt modelId="{F784DB7B-DF99-4696-ABAB-20F64442EFCA}" type="sibTrans" cxnId="{576A099F-D60E-49CC-868F-B4FD7D5C10FA}">
      <dgm:prSet/>
      <dgm:spPr/>
      <dgm:t>
        <a:bodyPr/>
        <a:lstStyle/>
        <a:p>
          <a:endParaRPr lang="en-US"/>
        </a:p>
      </dgm:t>
    </dgm:pt>
    <dgm:pt modelId="{814D078A-DA45-41E0-9C2F-619807A1D130}">
      <dgm:prSet/>
      <dgm:spPr/>
      <dgm:t>
        <a:bodyPr/>
        <a:lstStyle/>
        <a:p>
          <a:r>
            <a:rPr lang="en-US"/>
            <a:t>Marital strife, a deal, Leah has another son (14-18)</a:t>
          </a:r>
        </a:p>
      </dgm:t>
    </dgm:pt>
    <dgm:pt modelId="{E8BF3CB6-5CC2-4F05-BAC4-D2FBBA9E2389}" type="parTrans" cxnId="{83C37A0E-F267-4B47-B668-613A4A2F9636}">
      <dgm:prSet/>
      <dgm:spPr/>
      <dgm:t>
        <a:bodyPr/>
        <a:lstStyle/>
        <a:p>
          <a:endParaRPr lang="en-US"/>
        </a:p>
      </dgm:t>
    </dgm:pt>
    <dgm:pt modelId="{2F92044D-5D59-4883-85C8-216CA07CEBB6}" type="sibTrans" cxnId="{83C37A0E-F267-4B47-B668-613A4A2F9636}">
      <dgm:prSet/>
      <dgm:spPr/>
      <dgm:t>
        <a:bodyPr/>
        <a:lstStyle/>
        <a:p>
          <a:endParaRPr lang="en-US"/>
        </a:p>
      </dgm:t>
    </dgm:pt>
    <dgm:pt modelId="{35E7BCC0-717D-486B-9564-57221C1F716F}">
      <dgm:prSet/>
      <dgm:spPr/>
      <dgm:t>
        <a:bodyPr/>
        <a:lstStyle/>
        <a:p>
          <a:r>
            <a:rPr lang="en-US"/>
            <a:t>Leah has another son &amp; daughter, recognizes God (19-21)</a:t>
          </a:r>
        </a:p>
      </dgm:t>
    </dgm:pt>
    <dgm:pt modelId="{7D4E4FC9-1328-4DFF-A94A-FAEF144E1349}" type="parTrans" cxnId="{674BEFE7-5CB0-40AF-A732-EBBEAF43665A}">
      <dgm:prSet/>
      <dgm:spPr/>
      <dgm:t>
        <a:bodyPr/>
        <a:lstStyle/>
        <a:p>
          <a:endParaRPr lang="en-US"/>
        </a:p>
      </dgm:t>
    </dgm:pt>
    <dgm:pt modelId="{3357994A-C5B0-4F63-839D-F594585EF359}" type="sibTrans" cxnId="{674BEFE7-5CB0-40AF-A732-EBBEAF43665A}">
      <dgm:prSet/>
      <dgm:spPr/>
      <dgm:t>
        <a:bodyPr/>
        <a:lstStyle/>
        <a:p>
          <a:endParaRPr lang="en-US"/>
        </a:p>
      </dgm:t>
    </dgm:pt>
    <dgm:pt modelId="{C8FD9558-AE25-45B0-A369-9BF286DC4A0F}">
      <dgm:prSet/>
      <dgm:spPr/>
      <dgm:t>
        <a:bodyPr/>
        <a:lstStyle/>
        <a:p>
          <a:r>
            <a:rPr lang="en-US"/>
            <a:t>Rachel bears Joseph (22-24)</a:t>
          </a:r>
        </a:p>
      </dgm:t>
    </dgm:pt>
    <dgm:pt modelId="{5C0D39C4-DF87-4FFA-BEC6-1A0B6660A795}" type="parTrans" cxnId="{75787CF0-9383-4E8B-AA15-690BA8614E01}">
      <dgm:prSet/>
      <dgm:spPr/>
      <dgm:t>
        <a:bodyPr/>
        <a:lstStyle/>
        <a:p>
          <a:endParaRPr lang="en-US"/>
        </a:p>
      </dgm:t>
    </dgm:pt>
    <dgm:pt modelId="{B8883FBE-40A7-4930-8AC0-DBA4F2B3FB1F}" type="sibTrans" cxnId="{75787CF0-9383-4E8B-AA15-690BA8614E01}">
      <dgm:prSet/>
      <dgm:spPr/>
      <dgm:t>
        <a:bodyPr/>
        <a:lstStyle/>
        <a:p>
          <a:endParaRPr lang="en-US"/>
        </a:p>
      </dgm:t>
    </dgm:pt>
    <dgm:pt modelId="{7E3DEDEC-11E5-4891-A7B9-3CD13983D067}">
      <dgm:prSet/>
      <dgm:spPr/>
      <dgm:t>
        <a:bodyPr/>
        <a:lstStyle/>
        <a:p>
          <a:r>
            <a:rPr lang="en-US"/>
            <a:t>Jacob’s agreement with Laban (25-34)</a:t>
          </a:r>
        </a:p>
      </dgm:t>
    </dgm:pt>
    <dgm:pt modelId="{E85931BC-079D-46D2-8A00-FC216BD55471}" type="parTrans" cxnId="{77BFCC06-D64D-4D94-A0E6-812223E00AB1}">
      <dgm:prSet/>
      <dgm:spPr/>
      <dgm:t>
        <a:bodyPr/>
        <a:lstStyle/>
        <a:p>
          <a:endParaRPr lang="en-US"/>
        </a:p>
      </dgm:t>
    </dgm:pt>
    <dgm:pt modelId="{8426BAEC-D0A3-4864-B0E8-041E2665E74D}" type="sibTrans" cxnId="{77BFCC06-D64D-4D94-A0E6-812223E00AB1}">
      <dgm:prSet/>
      <dgm:spPr/>
      <dgm:t>
        <a:bodyPr/>
        <a:lstStyle/>
        <a:p>
          <a:endParaRPr lang="en-US"/>
        </a:p>
      </dgm:t>
    </dgm:pt>
    <dgm:pt modelId="{6A92CB18-4B9F-49D3-AF15-504636EF526C}">
      <dgm:prSet/>
      <dgm:spPr/>
      <dgm:t>
        <a:bodyPr/>
        <a:lstStyle/>
        <a:p>
          <a:r>
            <a:rPr lang="en-US"/>
            <a:t>Laban’s attempted cunning, God provides (35-43)</a:t>
          </a:r>
        </a:p>
      </dgm:t>
    </dgm:pt>
    <dgm:pt modelId="{3FBF8397-9A87-4C30-AD3E-BEBD626C27F3}" type="parTrans" cxnId="{503BE029-AA0C-4B45-84A3-3E03C0AE9040}">
      <dgm:prSet/>
      <dgm:spPr/>
      <dgm:t>
        <a:bodyPr/>
        <a:lstStyle/>
        <a:p>
          <a:endParaRPr lang="en-US"/>
        </a:p>
      </dgm:t>
    </dgm:pt>
    <dgm:pt modelId="{6B3D652F-4B85-4BA9-BA15-7DFAD3FCFE5E}" type="sibTrans" cxnId="{503BE029-AA0C-4B45-84A3-3E03C0AE9040}">
      <dgm:prSet/>
      <dgm:spPr/>
      <dgm:t>
        <a:bodyPr/>
        <a:lstStyle/>
        <a:p>
          <a:endParaRPr lang="en-US"/>
        </a:p>
      </dgm:t>
    </dgm:pt>
    <dgm:pt modelId="{843F6372-6912-4082-9E53-8B091E608C4A}" type="pres">
      <dgm:prSet presAssocID="{8F0287A2-C71D-4D71-897B-92501EE65FA5}" presName="vert0" presStyleCnt="0">
        <dgm:presLayoutVars>
          <dgm:dir/>
          <dgm:animOne val="branch"/>
          <dgm:animLvl val="lvl"/>
        </dgm:presLayoutVars>
      </dgm:prSet>
      <dgm:spPr/>
    </dgm:pt>
    <dgm:pt modelId="{37C0608C-A39E-47D3-A21B-26191C4DEAE9}" type="pres">
      <dgm:prSet presAssocID="{5DA87039-00D3-429F-9BFC-BA82FB060ED9}" presName="thickLine" presStyleLbl="alignNode1" presStyleIdx="0" presStyleCnt="8"/>
      <dgm:spPr/>
    </dgm:pt>
    <dgm:pt modelId="{CCEBF5A2-07EA-4D03-9522-CEDF7547B3BC}" type="pres">
      <dgm:prSet presAssocID="{5DA87039-00D3-429F-9BFC-BA82FB060ED9}" presName="horz1" presStyleCnt="0"/>
      <dgm:spPr/>
    </dgm:pt>
    <dgm:pt modelId="{53CA291C-12B9-4B72-B596-F12683A5ACB5}" type="pres">
      <dgm:prSet presAssocID="{5DA87039-00D3-429F-9BFC-BA82FB060ED9}" presName="tx1" presStyleLbl="revTx" presStyleIdx="0" presStyleCnt="8"/>
      <dgm:spPr/>
    </dgm:pt>
    <dgm:pt modelId="{8479A4D1-4F9C-4A8E-8F67-708E8D861A65}" type="pres">
      <dgm:prSet presAssocID="{5DA87039-00D3-429F-9BFC-BA82FB060ED9}" presName="vert1" presStyleCnt="0"/>
      <dgm:spPr/>
    </dgm:pt>
    <dgm:pt modelId="{A80C3073-8C69-47BB-9741-EDB63555CCCF}" type="pres">
      <dgm:prSet presAssocID="{23D39131-4167-4EE7-902E-B39B3CE8D38E}" presName="thickLine" presStyleLbl="alignNode1" presStyleIdx="1" presStyleCnt="8"/>
      <dgm:spPr/>
    </dgm:pt>
    <dgm:pt modelId="{39EFCAFA-9186-4D06-A187-A43644635AC1}" type="pres">
      <dgm:prSet presAssocID="{23D39131-4167-4EE7-902E-B39B3CE8D38E}" presName="horz1" presStyleCnt="0"/>
      <dgm:spPr/>
    </dgm:pt>
    <dgm:pt modelId="{B8DB3EEB-F753-4F99-8907-6507C9629F7B}" type="pres">
      <dgm:prSet presAssocID="{23D39131-4167-4EE7-902E-B39B3CE8D38E}" presName="tx1" presStyleLbl="revTx" presStyleIdx="1" presStyleCnt="8"/>
      <dgm:spPr/>
    </dgm:pt>
    <dgm:pt modelId="{B27D6570-C905-4361-9C5E-C9FA4809F3BD}" type="pres">
      <dgm:prSet presAssocID="{23D39131-4167-4EE7-902E-B39B3CE8D38E}" presName="vert1" presStyleCnt="0"/>
      <dgm:spPr/>
    </dgm:pt>
    <dgm:pt modelId="{93B2E24C-7BC2-4C09-AD7E-67A62456ED3A}" type="pres">
      <dgm:prSet presAssocID="{54B3FC17-2B72-4304-8E14-43516FA3B814}" presName="thickLine" presStyleLbl="alignNode1" presStyleIdx="2" presStyleCnt="8"/>
      <dgm:spPr/>
    </dgm:pt>
    <dgm:pt modelId="{7CC38105-9EDC-447D-B84D-BAD0F3D8184E}" type="pres">
      <dgm:prSet presAssocID="{54B3FC17-2B72-4304-8E14-43516FA3B814}" presName="horz1" presStyleCnt="0"/>
      <dgm:spPr/>
    </dgm:pt>
    <dgm:pt modelId="{20491ADC-F7CF-40F8-BF6B-8C9DACAEAE76}" type="pres">
      <dgm:prSet presAssocID="{54B3FC17-2B72-4304-8E14-43516FA3B814}" presName="tx1" presStyleLbl="revTx" presStyleIdx="2" presStyleCnt="8"/>
      <dgm:spPr/>
    </dgm:pt>
    <dgm:pt modelId="{46D85B99-FEF6-4FE8-8A20-ED6240F1A50A}" type="pres">
      <dgm:prSet presAssocID="{54B3FC17-2B72-4304-8E14-43516FA3B814}" presName="vert1" presStyleCnt="0"/>
      <dgm:spPr/>
    </dgm:pt>
    <dgm:pt modelId="{273A7DDD-D6E2-4C6F-8C7A-829A3A84DAF6}" type="pres">
      <dgm:prSet presAssocID="{814D078A-DA45-41E0-9C2F-619807A1D130}" presName="thickLine" presStyleLbl="alignNode1" presStyleIdx="3" presStyleCnt="8"/>
      <dgm:spPr/>
    </dgm:pt>
    <dgm:pt modelId="{69BF463A-EA79-4639-A37E-A55353F16646}" type="pres">
      <dgm:prSet presAssocID="{814D078A-DA45-41E0-9C2F-619807A1D130}" presName="horz1" presStyleCnt="0"/>
      <dgm:spPr/>
    </dgm:pt>
    <dgm:pt modelId="{113C354C-2DAE-455C-8EDE-38E0A5836ED9}" type="pres">
      <dgm:prSet presAssocID="{814D078A-DA45-41E0-9C2F-619807A1D130}" presName="tx1" presStyleLbl="revTx" presStyleIdx="3" presStyleCnt="8"/>
      <dgm:spPr/>
    </dgm:pt>
    <dgm:pt modelId="{DED7676C-0FE2-41B0-A10C-E0E48BEDBC9E}" type="pres">
      <dgm:prSet presAssocID="{814D078A-DA45-41E0-9C2F-619807A1D130}" presName="vert1" presStyleCnt="0"/>
      <dgm:spPr/>
    </dgm:pt>
    <dgm:pt modelId="{34E416D1-1970-4E16-AA66-F8FD375F9EF1}" type="pres">
      <dgm:prSet presAssocID="{35E7BCC0-717D-486B-9564-57221C1F716F}" presName="thickLine" presStyleLbl="alignNode1" presStyleIdx="4" presStyleCnt="8"/>
      <dgm:spPr/>
    </dgm:pt>
    <dgm:pt modelId="{BC0461E2-F7C3-4708-94E9-866364D2AE5D}" type="pres">
      <dgm:prSet presAssocID="{35E7BCC0-717D-486B-9564-57221C1F716F}" presName="horz1" presStyleCnt="0"/>
      <dgm:spPr/>
    </dgm:pt>
    <dgm:pt modelId="{41351FF5-1751-4B3B-84E5-527F77AF31A5}" type="pres">
      <dgm:prSet presAssocID="{35E7BCC0-717D-486B-9564-57221C1F716F}" presName="tx1" presStyleLbl="revTx" presStyleIdx="4" presStyleCnt="8"/>
      <dgm:spPr/>
    </dgm:pt>
    <dgm:pt modelId="{53362603-A9A7-4108-AF86-4A558EC437F4}" type="pres">
      <dgm:prSet presAssocID="{35E7BCC0-717D-486B-9564-57221C1F716F}" presName="vert1" presStyleCnt="0"/>
      <dgm:spPr/>
    </dgm:pt>
    <dgm:pt modelId="{481C209F-E374-4E82-874D-1E21E76B9FB0}" type="pres">
      <dgm:prSet presAssocID="{C8FD9558-AE25-45B0-A369-9BF286DC4A0F}" presName="thickLine" presStyleLbl="alignNode1" presStyleIdx="5" presStyleCnt="8"/>
      <dgm:spPr/>
    </dgm:pt>
    <dgm:pt modelId="{CAA62C18-76E5-491F-A608-5515967D4CCB}" type="pres">
      <dgm:prSet presAssocID="{C8FD9558-AE25-45B0-A369-9BF286DC4A0F}" presName="horz1" presStyleCnt="0"/>
      <dgm:spPr/>
    </dgm:pt>
    <dgm:pt modelId="{3AADDA22-4D86-4328-B03B-0D9BCD543C9E}" type="pres">
      <dgm:prSet presAssocID="{C8FD9558-AE25-45B0-A369-9BF286DC4A0F}" presName="tx1" presStyleLbl="revTx" presStyleIdx="5" presStyleCnt="8"/>
      <dgm:spPr/>
    </dgm:pt>
    <dgm:pt modelId="{1F1EB443-D544-4BB7-B55F-1B009699E4B3}" type="pres">
      <dgm:prSet presAssocID="{C8FD9558-AE25-45B0-A369-9BF286DC4A0F}" presName="vert1" presStyleCnt="0"/>
      <dgm:spPr/>
    </dgm:pt>
    <dgm:pt modelId="{2DB2E817-6F11-4B2F-B85E-CFB4887EF8CA}" type="pres">
      <dgm:prSet presAssocID="{7E3DEDEC-11E5-4891-A7B9-3CD13983D067}" presName="thickLine" presStyleLbl="alignNode1" presStyleIdx="6" presStyleCnt="8"/>
      <dgm:spPr/>
    </dgm:pt>
    <dgm:pt modelId="{EBD1110C-ABA7-48CA-9C58-92CD819BEA04}" type="pres">
      <dgm:prSet presAssocID="{7E3DEDEC-11E5-4891-A7B9-3CD13983D067}" presName="horz1" presStyleCnt="0"/>
      <dgm:spPr/>
    </dgm:pt>
    <dgm:pt modelId="{D6B7D6B4-5D3D-41A2-84F1-C0A4835CCB3D}" type="pres">
      <dgm:prSet presAssocID="{7E3DEDEC-11E5-4891-A7B9-3CD13983D067}" presName="tx1" presStyleLbl="revTx" presStyleIdx="6" presStyleCnt="8"/>
      <dgm:spPr/>
    </dgm:pt>
    <dgm:pt modelId="{9444ED3D-5680-4DF3-B53E-2690F2F55ECA}" type="pres">
      <dgm:prSet presAssocID="{7E3DEDEC-11E5-4891-A7B9-3CD13983D067}" presName="vert1" presStyleCnt="0"/>
      <dgm:spPr/>
    </dgm:pt>
    <dgm:pt modelId="{F9B03CA5-2DFA-4CA2-9E2C-3642DD1A5F52}" type="pres">
      <dgm:prSet presAssocID="{6A92CB18-4B9F-49D3-AF15-504636EF526C}" presName="thickLine" presStyleLbl="alignNode1" presStyleIdx="7" presStyleCnt="8"/>
      <dgm:spPr/>
    </dgm:pt>
    <dgm:pt modelId="{534D8332-E2D5-42AD-AC18-C7F2934ABA88}" type="pres">
      <dgm:prSet presAssocID="{6A92CB18-4B9F-49D3-AF15-504636EF526C}" presName="horz1" presStyleCnt="0"/>
      <dgm:spPr/>
    </dgm:pt>
    <dgm:pt modelId="{4F6ECAC6-7366-4EEE-A33A-15E436F72E17}" type="pres">
      <dgm:prSet presAssocID="{6A92CB18-4B9F-49D3-AF15-504636EF526C}" presName="tx1" presStyleLbl="revTx" presStyleIdx="7" presStyleCnt="8"/>
      <dgm:spPr/>
    </dgm:pt>
    <dgm:pt modelId="{87470AAF-C562-4115-B1F8-F36787AAAD26}" type="pres">
      <dgm:prSet presAssocID="{6A92CB18-4B9F-49D3-AF15-504636EF526C}" presName="vert1" presStyleCnt="0"/>
      <dgm:spPr/>
    </dgm:pt>
  </dgm:ptLst>
  <dgm:cxnLst>
    <dgm:cxn modelId="{77BFCC06-D64D-4D94-A0E6-812223E00AB1}" srcId="{8F0287A2-C71D-4D71-897B-92501EE65FA5}" destId="{7E3DEDEC-11E5-4891-A7B9-3CD13983D067}" srcOrd="6" destOrd="0" parTransId="{E85931BC-079D-46D2-8A00-FC216BD55471}" sibTransId="{8426BAEC-D0A3-4864-B0E8-041E2665E74D}"/>
    <dgm:cxn modelId="{83C37A0E-F267-4B47-B668-613A4A2F9636}" srcId="{8F0287A2-C71D-4D71-897B-92501EE65FA5}" destId="{814D078A-DA45-41E0-9C2F-619807A1D130}" srcOrd="3" destOrd="0" parTransId="{E8BF3CB6-5CC2-4F05-BAC4-D2FBBA9E2389}" sibTransId="{2F92044D-5D59-4883-85C8-216CA07CEBB6}"/>
    <dgm:cxn modelId="{6CFEA025-601D-49C5-97F5-5AC6259E2523}" type="presOf" srcId="{6A92CB18-4B9F-49D3-AF15-504636EF526C}" destId="{4F6ECAC6-7366-4EEE-A33A-15E436F72E17}" srcOrd="0" destOrd="0" presId="urn:microsoft.com/office/officeart/2008/layout/LinedList"/>
    <dgm:cxn modelId="{503BE029-AA0C-4B45-84A3-3E03C0AE9040}" srcId="{8F0287A2-C71D-4D71-897B-92501EE65FA5}" destId="{6A92CB18-4B9F-49D3-AF15-504636EF526C}" srcOrd="7" destOrd="0" parTransId="{3FBF8397-9A87-4C30-AD3E-BEBD626C27F3}" sibTransId="{6B3D652F-4B85-4BA9-BA15-7DFAD3FCFE5E}"/>
    <dgm:cxn modelId="{ADD2F42D-7806-48D4-B291-F638B5D700D7}" type="presOf" srcId="{8F0287A2-C71D-4D71-897B-92501EE65FA5}" destId="{843F6372-6912-4082-9E53-8B091E608C4A}" srcOrd="0" destOrd="0" presId="urn:microsoft.com/office/officeart/2008/layout/LinedList"/>
    <dgm:cxn modelId="{CE12332F-3C2B-41D7-AC0F-EBF0FBF6D962}" srcId="{8F0287A2-C71D-4D71-897B-92501EE65FA5}" destId="{5DA87039-00D3-429F-9BFC-BA82FB060ED9}" srcOrd="0" destOrd="0" parTransId="{709970DA-984D-431E-A488-4B2714EA7A75}" sibTransId="{7B66231A-78AA-497F-9CF9-F62E29950EDF}"/>
    <dgm:cxn modelId="{227C394A-D4F5-4AAC-9D2F-BA14D5E77A2D}" type="presOf" srcId="{814D078A-DA45-41E0-9C2F-619807A1D130}" destId="{113C354C-2DAE-455C-8EDE-38E0A5836ED9}" srcOrd="0" destOrd="0" presId="urn:microsoft.com/office/officeart/2008/layout/LinedList"/>
    <dgm:cxn modelId="{D7D44B52-E781-402A-8DEA-05C5FDEF3237}" srcId="{8F0287A2-C71D-4D71-897B-92501EE65FA5}" destId="{23D39131-4167-4EE7-902E-B39B3CE8D38E}" srcOrd="1" destOrd="0" parTransId="{C7E933FC-1153-4DFB-BBBF-DD9FCF93114B}" sibTransId="{556F0086-2C71-4F4F-A295-0E76094F9C64}"/>
    <dgm:cxn modelId="{30B64288-4021-4A2C-917E-144D213A13C5}" type="presOf" srcId="{23D39131-4167-4EE7-902E-B39B3CE8D38E}" destId="{B8DB3EEB-F753-4F99-8907-6507C9629F7B}" srcOrd="0" destOrd="0" presId="urn:microsoft.com/office/officeart/2008/layout/LinedList"/>
    <dgm:cxn modelId="{E0B06591-C549-4EDB-8E8A-733F2CB357D0}" type="presOf" srcId="{C8FD9558-AE25-45B0-A369-9BF286DC4A0F}" destId="{3AADDA22-4D86-4328-B03B-0D9BCD543C9E}" srcOrd="0" destOrd="0" presId="urn:microsoft.com/office/officeart/2008/layout/LinedList"/>
    <dgm:cxn modelId="{C8D4A695-09AB-4261-BB65-E17304CD2C8E}" type="presOf" srcId="{54B3FC17-2B72-4304-8E14-43516FA3B814}" destId="{20491ADC-F7CF-40F8-BF6B-8C9DACAEAE76}" srcOrd="0" destOrd="0" presId="urn:microsoft.com/office/officeart/2008/layout/LinedList"/>
    <dgm:cxn modelId="{576A099F-D60E-49CC-868F-B4FD7D5C10FA}" srcId="{8F0287A2-C71D-4D71-897B-92501EE65FA5}" destId="{54B3FC17-2B72-4304-8E14-43516FA3B814}" srcOrd="2" destOrd="0" parTransId="{FE85F34E-AF36-4AEA-9DF7-79D18093ADBF}" sibTransId="{F784DB7B-DF99-4696-ABAB-20F64442EFCA}"/>
    <dgm:cxn modelId="{39911CBF-08A6-438C-9873-F67A7DDB8D18}" type="presOf" srcId="{5DA87039-00D3-429F-9BFC-BA82FB060ED9}" destId="{53CA291C-12B9-4B72-B596-F12683A5ACB5}" srcOrd="0" destOrd="0" presId="urn:microsoft.com/office/officeart/2008/layout/LinedList"/>
    <dgm:cxn modelId="{8CF9EFCD-EADA-406E-ADA8-1BA45794ABD4}" type="presOf" srcId="{35E7BCC0-717D-486B-9564-57221C1F716F}" destId="{41351FF5-1751-4B3B-84E5-527F77AF31A5}" srcOrd="0" destOrd="0" presId="urn:microsoft.com/office/officeart/2008/layout/LinedList"/>
    <dgm:cxn modelId="{674BEFE7-5CB0-40AF-A732-EBBEAF43665A}" srcId="{8F0287A2-C71D-4D71-897B-92501EE65FA5}" destId="{35E7BCC0-717D-486B-9564-57221C1F716F}" srcOrd="4" destOrd="0" parTransId="{7D4E4FC9-1328-4DFF-A94A-FAEF144E1349}" sibTransId="{3357994A-C5B0-4F63-839D-F594585EF359}"/>
    <dgm:cxn modelId="{75787CF0-9383-4E8B-AA15-690BA8614E01}" srcId="{8F0287A2-C71D-4D71-897B-92501EE65FA5}" destId="{C8FD9558-AE25-45B0-A369-9BF286DC4A0F}" srcOrd="5" destOrd="0" parTransId="{5C0D39C4-DF87-4FFA-BEC6-1A0B6660A795}" sibTransId="{B8883FBE-40A7-4930-8AC0-DBA4F2B3FB1F}"/>
    <dgm:cxn modelId="{55DB5FF3-06EB-40A1-94E1-CAB48F45677C}" type="presOf" srcId="{7E3DEDEC-11E5-4891-A7B9-3CD13983D067}" destId="{D6B7D6B4-5D3D-41A2-84F1-C0A4835CCB3D}" srcOrd="0" destOrd="0" presId="urn:microsoft.com/office/officeart/2008/layout/LinedList"/>
    <dgm:cxn modelId="{24A72A5A-B4D5-42B4-84DE-90A81D6AE58A}" type="presParOf" srcId="{843F6372-6912-4082-9E53-8B091E608C4A}" destId="{37C0608C-A39E-47D3-A21B-26191C4DEAE9}" srcOrd="0" destOrd="0" presId="urn:microsoft.com/office/officeart/2008/layout/LinedList"/>
    <dgm:cxn modelId="{D6A75746-6F2B-4568-ADEC-E10ECC64A99B}" type="presParOf" srcId="{843F6372-6912-4082-9E53-8B091E608C4A}" destId="{CCEBF5A2-07EA-4D03-9522-CEDF7547B3BC}" srcOrd="1" destOrd="0" presId="urn:microsoft.com/office/officeart/2008/layout/LinedList"/>
    <dgm:cxn modelId="{7B8B7145-FC8F-4BAB-94AF-A41126F08977}" type="presParOf" srcId="{CCEBF5A2-07EA-4D03-9522-CEDF7547B3BC}" destId="{53CA291C-12B9-4B72-B596-F12683A5ACB5}" srcOrd="0" destOrd="0" presId="urn:microsoft.com/office/officeart/2008/layout/LinedList"/>
    <dgm:cxn modelId="{19D4C16C-6488-4035-BBB2-ACE82025386F}" type="presParOf" srcId="{CCEBF5A2-07EA-4D03-9522-CEDF7547B3BC}" destId="{8479A4D1-4F9C-4A8E-8F67-708E8D861A65}" srcOrd="1" destOrd="0" presId="urn:microsoft.com/office/officeart/2008/layout/LinedList"/>
    <dgm:cxn modelId="{AEB449AD-0BCB-4A6A-A904-5C93A6CF5155}" type="presParOf" srcId="{843F6372-6912-4082-9E53-8B091E608C4A}" destId="{A80C3073-8C69-47BB-9741-EDB63555CCCF}" srcOrd="2" destOrd="0" presId="urn:microsoft.com/office/officeart/2008/layout/LinedList"/>
    <dgm:cxn modelId="{092F6BBD-BA6B-486A-98D4-5281473CA1F4}" type="presParOf" srcId="{843F6372-6912-4082-9E53-8B091E608C4A}" destId="{39EFCAFA-9186-4D06-A187-A43644635AC1}" srcOrd="3" destOrd="0" presId="urn:microsoft.com/office/officeart/2008/layout/LinedList"/>
    <dgm:cxn modelId="{B954C2F0-01B7-453C-8458-0179711A4A9E}" type="presParOf" srcId="{39EFCAFA-9186-4D06-A187-A43644635AC1}" destId="{B8DB3EEB-F753-4F99-8907-6507C9629F7B}" srcOrd="0" destOrd="0" presId="urn:microsoft.com/office/officeart/2008/layout/LinedList"/>
    <dgm:cxn modelId="{C0AAB662-4137-418F-8FFF-13F1F0CBCBCE}" type="presParOf" srcId="{39EFCAFA-9186-4D06-A187-A43644635AC1}" destId="{B27D6570-C905-4361-9C5E-C9FA4809F3BD}" srcOrd="1" destOrd="0" presId="urn:microsoft.com/office/officeart/2008/layout/LinedList"/>
    <dgm:cxn modelId="{B4A24B15-E059-4CFC-91DF-FC2265B0C391}" type="presParOf" srcId="{843F6372-6912-4082-9E53-8B091E608C4A}" destId="{93B2E24C-7BC2-4C09-AD7E-67A62456ED3A}" srcOrd="4" destOrd="0" presId="urn:microsoft.com/office/officeart/2008/layout/LinedList"/>
    <dgm:cxn modelId="{2D122C8D-34AD-4342-9784-A01F700205DA}" type="presParOf" srcId="{843F6372-6912-4082-9E53-8B091E608C4A}" destId="{7CC38105-9EDC-447D-B84D-BAD0F3D8184E}" srcOrd="5" destOrd="0" presId="urn:microsoft.com/office/officeart/2008/layout/LinedList"/>
    <dgm:cxn modelId="{1D5A1441-4A3D-4416-AA89-42CF812B6389}" type="presParOf" srcId="{7CC38105-9EDC-447D-B84D-BAD0F3D8184E}" destId="{20491ADC-F7CF-40F8-BF6B-8C9DACAEAE76}" srcOrd="0" destOrd="0" presId="urn:microsoft.com/office/officeart/2008/layout/LinedList"/>
    <dgm:cxn modelId="{B2550B7C-1C81-4A24-A823-000266F7BFAF}" type="presParOf" srcId="{7CC38105-9EDC-447D-B84D-BAD0F3D8184E}" destId="{46D85B99-FEF6-4FE8-8A20-ED6240F1A50A}" srcOrd="1" destOrd="0" presId="urn:microsoft.com/office/officeart/2008/layout/LinedList"/>
    <dgm:cxn modelId="{ED61C348-5ABB-4618-BDA6-EFFAAF7C8360}" type="presParOf" srcId="{843F6372-6912-4082-9E53-8B091E608C4A}" destId="{273A7DDD-D6E2-4C6F-8C7A-829A3A84DAF6}" srcOrd="6" destOrd="0" presId="urn:microsoft.com/office/officeart/2008/layout/LinedList"/>
    <dgm:cxn modelId="{0AEC483C-C144-426C-9B49-C402FA3BDC86}" type="presParOf" srcId="{843F6372-6912-4082-9E53-8B091E608C4A}" destId="{69BF463A-EA79-4639-A37E-A55353F16646}" srcOrd="7" destOrd="0" presId="urn:microsoft.com/office/officeart/2008/layout/LinedList"/>
    <dgm:cxn modelId="{08C40006-8B58-4B6D-AC89-C3DFA7553415}" type="presParOf" srcId="{69BF463A-EA79-4639-A37E-A55353F16646}" destId="{113C354C-2DAE-455C-8EDE-38E0A5836ED9}" srcOrd="0" destOrd="0" presId="urn:microsoft.com/office/officeart/2008/layout/LinedList"/>
    <dgm:cxn modelId="{40988170-7F42-493C-8878-9F765B62C763}" type="presParOf" srcId="{69BF463A-EA79-4639-A37E-A55353F16646}" destId="{DED7676C-0FE2-41B0-A10C-E0E48BEDBC9E}" srcOrd="1" destOrd="0" presId="urn:microsoft.com/office/officeart/2008/layout/LinedList"/>
    <dgm:cxn modelId="{291C9F8F-ABF8-44D5-9FB2-58D5167AB9CC}" type="presParOf" srcId="{843F6372-6912-4082-9E53-8B091E608C4A}" destId="{34E416D1-1970-4E16-AA66-F8FD375F9EF1}" srcOrd="8" destOrd="0" presId="urn:microsoft.com/office/officeart/2008/layout/LinedList"/>
    <dgm:cxn modelId="{E19AA87D-9DC1-435C-A62C-F784D3AAFBD0}" type="presParOf" srcId="{843F6372-6912-4082-9E53-8B091E608C4A}" destId="{BC0461E2-F7C3-4708-94E9-866364D2AE5D}" srcOrd="9" destOrd="0" presId="urn:microsoft.com/office/officeart/2008/layout/LinedList"/>
    <dgm:cxn modelId="{E8BC1AAD-118B-4A62-B421-ECF16F5A38C1}" type="presParOf" srcId="{BC0461E2-F7C3-4708-94E9-866364D2AE5D}" destId="{41351FF5-1751-4B3B-84E5-527F77AF31A5}" srcOrd="0" destOrd="0" presId="urn:microsoft.com/office/officeart/2008/layout/LinedList"/>
    <dgm:cxn modelId="{5EC29042-8A28-44A6-9AE9-DFD0823A325C}" type="presParOf" srcId="{BC0461E2-F7C3-4708-94E9-866364D2AE5D}" destId="{53362603-A9A7-4108-AF86-4A558EC437F4}" srcOrd="1" destOrd="0" presId="urn:microsoft.com/office/officeart/2008/layout/LinedList"/>
    <dgm:cxn modelId="{7BA192BD-5CB6-44D3-A41C-8065D6DD74D2}" type="presParOf" srcId="{843F6372-6912-4082-9E53-8B091E608C4A}" destId="{481C209F-E374-4E82-874D-1E21E76B9FB0}" srcOrd="10" destOrd="0" presId="urn:microsoft.com/office/officeart/2008/layout/LinedList"/>
    <dgm:cxn modelId="{422C10B7-DAF9-49B9-AE00-A4D6DDD4AA81}" type="presParOf" srcId="{843F6372-6912-4082-9E53-8B091E608C4A}" destId="{CAA62C18-76E5-491F-A608-5515967D4CCB}" srcOrd="11" destOrd="0" presId="urn:microsoft.com/office/officeart/2008/layout/LinedList"/>
    <dgm:cxn modelId="{5038B0C0-BB94-420C-B2B5-C974027EFE17}" type="presParOf" srcId="{CAA62C18-76E5-491F-A608-5515967D4CCB}" destId="{3AADDA22-4D86-4328-B03B-0D9BCD543C9E}" srcOrd="0" destOrd="0" presId="urn:microsoft.com/office/officeart/2008/layout/LinedList"/>
    <dgm:cxn modelId="{4AAC4970-8D81-42D8-8E68-01BEBD2585E9}" type="presParOf" srcId="{CAA62C18-76E5-491F-A608-5515967D4CCB}" destId="{1F1EB443-D544-4BB7-B55F-1B009699E4B3}" srcOrd="1" destOrd="0" presId="urn:microsoft.com/office/officeart/2008/layout/LinedList"/>
    <dgm:cxn modelId="{1F90F355-5498-44E3-98AC-CDA0398EE3B4}" type="presParOf" srcId="{843F6372-6912-4082-9E53-8B091E608C4A}" destId="{2DB2E817-6F11-4B2F-B85E-CFB4887EF8CA}" srcOrd="12" destOrd="0" presId="urn:microsoft.com/office/officeart/2008/layout/LinedList"/>
    <dgm:cxn modelId="{C5AC0527-CE39-4481-88D7-DDAB099C7B50}" type="presParOf" srcId="{843F6372-6912-4082-9E53-8B091E608C4A}" destId="{EBD1110C-ABA7-48CA-9C58-92CD819BEA04}" srcOrd="13" destOrd="0" presId="urn:microsoft.com/office/officeart/2008/layout/LinedList"/>
    <dgm:cxn modelId="{12F5C10F-450F-4F4C-9C32-BDF7BDD5A93A}" type="presParOf" srcId="{EBD1110C-ABA7-48CA-9C58-92CD819BEA04}" destId="{D6B7D6B4-5D3D-41A2-84F1-C0A4835CCB3D}" srcOrd="0" destOrd="0" presId="urn:microsoft.com/office/officeart/2008/layout/LinedList"/>
    <dgm:cxn modelId="{ADE4B102-E110-4685-9BFB-4F2329624804}" type="presParOf" srcId="{EBD1110C-ABA7-48CA-9C58-92CD819BEA04}" destId="{9444ED3D-5680-4DF3-B53E-2690F2F55ECA}" srcOrd="1" destOrd="0" presId="urn:microsoft.com/office/officeart/2008/layout/LinedList"/>
    <dgm:cxn modelId="{36E29961-4109-4B98-9E3A-E22FE092893F}" type="presParOf" srcId="{843F6372-6912-4082-9E53-8B091E608C4A}" destId="{F9B03CA5-2DFA-4CA2-9E2C-3642DD1A5F52}" srcOrd="14" destOrd="0" presId="urn:microsoft.com/office/officeart/2008/layout/LinedList"/>
    <dgm:cxn modelId="{B5007EC1-F3B0-4913-B8F3-4CD89F2DEC2E}" type="presParOf" srcId="{843F6372-6912-4082-9E53-8B091E608C4A}" destId="{534D8332-E2D5-42AD-AC18-C7F2934ABA88}" srcOrd="15" destOrd="0" presId="urn:microsoft.com/office/officeart/2008/layout/LinedList"/>
    <dgm:cxn modelId="{00E9C750-2F59-4AE4-9B11-1238CA3B4C3C}" type="presParOf" srcId="{534D8332-E2D5-42AD-AC18-C7F2934ABA88}" destId="{4F6ECAC6-7366-4EEE-A33A-15E436F72E17}" srcOrd="0" destOrd="0" presId="urn:microsoft.com/office/officeart/2008/layout/LinedList"/>
    <dgm:cxn modelId="{1CEC5045-5EDA-4761-AC8B-1C1719140441}" type="presParOf" srcId="{534D8332-E2D5-42AD-AC18-C7F2934ABA88}" destId="{87470AAF-C562-4115-B1F8-F36787AAAD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E241D-49E8-4188-9D82-D7293548BCD1}">
      <dsp:nvSpPr>
        <dsp:cNvPr id="0" name=""/>
        <dsp:cNvSpPr/>
      </dsp:nvSpPr>
      <dsp:spPr>
        <a:xfrm>
          <a:off x="0" y="2125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5A9A3-5561-4EFD-B462-040C7AB09327}">
      <dsp:nvSpPr>
        <dsp:cNvPr id="0" name=""/>
        <dsp:cNvSpPr/>
      </dsp:nvSpPr>
      <dsp:spPr>
        <a:xfrm>
          <a:off x="0" y="2125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Isaac’s farewell (1-2)</a:t>
          </a:r>
        </a:p>
      </dsp:txBody>
      <dsp:txXfrm>
        <a:off x="0" y="2125"/>
        <a:ext cx="10515600" cy="724715"/>
      </dsp:txXfrm>
    </dsp:sp>
    <dsp:sp modelId="{5C43E5B5-520D-4A37-BC8B-B918ABAEF0A4}">
      <dsp:nvSpPr>
        <dsp:cNvPr id="0" name=""/>
        <dsp:cNvSpPr/>
      </dsp:nvSpPr>
      <dsp:spPr>
        <a:xfrm>
          <a:off x="0" y="72684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44D77-DBEA-4FBD-8798-9192CE23D98A}">
      <dsp:nvSpPr>
        <dsp:cNvPr id="0" name=""/>
        <dsp:cNvSpPr/>
      </dsp:nvSpPr>
      <dsp:spPr>
        <a:xfrm>
          <a:off x="0" y="726840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Isaac gives Abraham’s blessing (3-5)</a:t>
          </a:r>
        </a:p>
      </dsp:txBody>
      <dsp:txXfrm>
        <a:off x="0" y="726840"/>
        <a:ext cx="10515600" cy="724715"/>
      </dsp:txXfrm>
    </dsp:sp>
    <dsp:sp modelId="{98BC9EC0-29AA-4559-A947-F8DFD8515E7D}">
      <dsp:nvSpPr>
        <dsp:cNvPr id="0" name=""/>
        <dsp:cNvSpPr/>
      </dsp:nvSpPr>
      <dsp:spPr>
        <a:xfrm>
          <a:off x="0" y="1451556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87E2D-0294-4DC1-BC73-65D57CEB2175}">
      <dsp:nvSpPr>
        <dsp:cNvPr id="0" name=""/>
        <dsp:cNvSpPr/>
      </dsp:nvSpPr>
      <dsp:spPr>
        <a:xfrm>
          <a:off x="0" y="1451556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Esau seeks to please Isaac (6-9)</a:t>
          </a:r>
        </a:p>
      </dsp:txBody>
      <dsp:txXfrm>
        <a:off x="0" y="1451556"/>
        <a:ext cx="10515600" cy="724715"/>
      </dsp:txXfrm>
    </dsp:sp>
    <dsp:sp modelId="{03F6EB3E-C069-40DA-8D10-F6DA18DBED8E}">
      <dsp:nvSpPr>
        <dsp:cNvPr id="0" name=""/>
        <dsp:cNvSpPr/>
      </dsp:nvSpPr>
      <dsp:spPr>
        <a:xfrm>
          <a:off x="0" y="217627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7BDB3-2978-4AC0-89E7-76EFACCE6771}">
      <dsp:nvSpPr>
        <dsp:cNvPr id="0" name=""/>
        <dsp:cNvSpPr/>
      </dsp:nvSpPr>
      <dsp:spPr>
        <a:xfrm>
          <a:off x="0" y="2176271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God speaks to Jacob in a dream (10-15)</a:t>
          </a:r>
        </a:p>
      </dsp:txBody>
      <dsp:txXfrm>
        <a:off x="0" y="2176271"/>
        <a:ext cx="10515600" cy="724715"/>
      </dsp:txXfrm>
    </dsp:sp>
    <dsp:sp modelId="{3981DBA9-8868-4D27-A61E-BC9A729E489E}">
      <dsp:nvSpPr>
        <dsp:cNvPr id="0" name=""/>
        <dsp:cNvSpPr/>
      </dsp:nvSpPr>
      <dsp:spPr>
        <a:xfrm>
          <a:off x="0" y="2900987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5C387-C060-487A-8CDC-E939B6CE191C}">
      <dsp:nvSpPr>
        <dsp:cNvPr id="0" name=""/>
        <dsp:cNvSpPr/>
      </dsp:nvSpPr>
      <dsp:spPr>
        <a:xfrm>
          <a:off x="0" y="2900987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Jacob worships God (16 – 19)</a:t>
          </a:r>
        </a:p>
      </dsp:txBody>
      <dsp:txXfrm>
        <a:off x="0" y="2900987"/>
        <a:ext cx="10515600" cy="724715"/>
      </dsp:txXfrm>
    </dsp:sp>
    <dsp:sp modelId="{43642E5B-0E80-484E-85E1-204AB80D43E2}">
      <dsp:nvSpPr>
        <dsp:cNvPr id="0" name=""/>
        <dsp:cNvSpPr/>
      </dsp:nvSpPr>
      <dsp:spPr>
        <a:xfrm>
          <a:off x="0" y="3625703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A319B-C8CA-44B1-92DD-3988CCEEF9CB}">
      <dsp:nvSpPr>
        <dsp:cNvPr id="0" name=""/>
        <dsp:cNvSpPr/>
      </dsp:nvSpPr>
      <dsp:spPr>
        <a:xfrm>
          <a:off x="0" y="3625703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Jacob vows before God (20-22)</a:t>
          </a:r>
        </a:p>
      </dsp:txBody>
      <dsp:txXfrm>
        <a:off x="0" y="3625703"/>
        <a:ext cx="10515600" cy="7247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6F527-2290-446D-A437-A016CACD2744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D8BA3-D89F-4C25-A127-B282AAA91719}">
      <dsp:nvSpPr>
        <dsp:cNvPr id="0" name=""/>
        <dsp:cNvSpPr/>
      </dsp:nvSpPr>
      <dsp:spPr>
        <a:xfrm>
          <a:off x="0" y="671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Jacob arrives in the East (1-3)</a:t>
          </a:r>
        </a:p>
      </dsp:txBody>
      <dsp:txXfrm>
        <a:off x="0" y="671"/>
        <a:ext cx="6263640" cy="786192"/>
      </dsp:txXfrm>
    </dsp:sp>
    <dsp:sp modelId="{0062B352-9629-4DEE-9B26-B318F2C37482}">
      <dsp:nvSpPr>
        <dsp:cNvPr id="0" name=""/>
        <dsp:cNvSpPr/>
      </dsp:nvSpPr>
      <dsp:spPr>
        <a:xfrm>
          <a:off x="0" y="786863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3D34F-DFCD-4A5A-BFDA-9EDE343E9D41}">
      <dsp:nvSpPr>
        <dsp:cNvPr id="0" name=""/>
        <dsp:cNvSpPr/>
      </dsp:nvSpPr>
      <dsp:spPr>
        <a:xfrm>
          <a:off x="0" y="786863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Jacob meets Rachel (4-10)</a:t>
          </a:r>
        </a:p>
      </dsp:txBody>
      <dsp:txXfrm>
        <a:off x="0" y="786863"/>
        <a:ext cx="6263640" cy="786192"/>
      </dsp:txXfrm>
    </dsp:sp>
    <dsp:sp modelId="{B11C3CBC-C55A-43FD-A0B2-E13BCB3B926B}">
      <dsp:nvSpPr>
        <dsp:cNvPr id="0" name=""/>
        <dsp:cNvSpPr/>
      </dsp:nvSpPr>
      <dsp:spPr>
        <a:xfrm>
          <a:off x="0" y="1573055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F01D3-172F-4F29-A3CE-8E8D83F49424}">
      <dsp:nvSpPr>
        <dsp:cNvPr id="0" name=""/>
        <dsp:cNvSpPr/>
      </dsp:nvSpPr>
      <dsp:spPr>
        <a:xfrm>
          <a:off x="0" y="1573055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Jacob meets Laban (11-14)</a:t>
          </a:r>
        </a:p>
      </dsp:txBody>
      <dsp:txXfrm>
        <a:off x="0" y="1573055"/>
        <a:ext cx="6263640" cy="786192"/>
      </dsp:txXfrm>
    </dsp:sp>
    <dsp:sp modelId="{11B64D1B-1E80-4F2A-9CDC-04E13FFCAF76}">
      <dsp:nvSpPr>
        <dsp:cNvPr id="0" name=""/>
        <dsp:cNvSpPr/>
      </dsp:nvSpPr>
      <dsp:spPr>
        <a:xfrm>
          <a:off x="0" y="2359247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E915F-8200-407D-8402-322633DAB6C7}">
      <dsp:nvSpPr>
        <dsp:cNvPr id="0" name=""/>
        <dsp:cNvSpPr/>
      </dsp:nvSpPr>
      <dsp:spPr>
        <a:xfrm>
          <a:off x="0" y="2359247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Jacob’s deal for Rachel (15 -20)</a:t>
          </a:r>
        </a:p>
      </dsp:txBody>
      <dsp:txXfrm>
        <a:off x="0" y="2359247"/>
        <a:ext cx="6263640" cy="786192"/>
      </dsp:txXfrm>
    </dsp:sp>
    <dsp:sp modelId="{6FA870E5-C416-4A89-88DB-B24342EAD635}">
      <dsp:nvSpPr>
        <dsp:cNvPr id="0" name=""/>
        <dsp:cNvSpPr/>
      </dsp:nvSpPr>
      <dsp:spPr>
        <a:xfrm>
          <a:off x="0" y="3145440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EC5C3-5546-494C-A6DE-F58EBDC41EE0}">
      <dsp:nvSpPr>
        <dsp:cNvPr id="0" name=""/>
        <dsp:cNvSpPr/>
      </dsp:nvSpPr>
      <dsp:spPr>
        <a:xfrm>
          <a:off x="0" y="3145440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Laban’s deception (21-25)</a:t>
          </a:r>
        </a:p>
      </dsp:txBody>
      <dsp:txXfrm>
        <a:off x="0" y="3145440"/>
        <a:ext cx="6263640" cy="786192"/>
      </dsp:txXfrm>
    </dsp:sp>
    <dsp:sp modelId="{A1372626-FDA7-4AA6-B556-61DF131C5647}">
      <dsp:nvSpPr>
        <dsp:cNvPr id="0" name=""/>
        <dsp:cNvSpPr/>
      </dsp:nvSpPr>
      <dsp:spPr>
        <a:xfrm>
          <a:off x="0" y="3931632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7B51E-B89A-489E-968D-F75F64305974}">
      <dsp:nvSpPr>
        <dsp:cNvPr id="0" name=""/>
        <dsp:cNvSpPr/>
      </dsp:nvSpPr>
      <dsp:spPr>
        <a:xfrm>
          <a:off x="0" y="3931632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Jacob’s new deal (26-30)</a:t>
          </a:r>
        </a:p>
      </dsp:txBody>
      <dsp:txXfrm>
        <a:off x="0" y="3931632"/>
        <a:ext cx="6263640" cy="786192"/>
      </dsp:txXfrm>
    </dsp:sp>
    <dsp:sp modelId="{28B12B3F-293F-48F1-B2E0-8475707062DB}">
      <dsp:nvSpPr>
        <dsp:cNvPr id="0" name=""/>
        <dsp:cNvSpPr/>
      </dsp:nvSpPr>
      <dsp:spPr>
        <a:xfrm>
          <a:off x="0" y="4717824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5E33B-8318-48ED-B375-FBF838290BF5}">
      <dsp:nvSpPr>
        <dsp:cNvPr id="0" name=""/>
        <dsp:cNvSpPr/>
      </dsp:nvSpPr>
      <dsp:spPr>
        <a:xfrm>
          <a:off x="0" y="4717824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Leah has Jacob’s first sons (31-35)</a:t>
          </a:r>
        </a:p>
      </dsp:txBody>
      <dsp:txXfrm>
        <a:off x="0" y="4717824"/>
        <a:ext cx="6263640" cy="786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0608C-A39E-47D3-A21B-26191C4DEAE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A291C-12B9-4B72-B596-F12683A5ACB5}">
      <dsp:nvSpPr>
        <dsp:cNvPr id="0" name=""/>
        <dsp:cNvSpPr/>
      </dsp:nvSpPr>
      <dsp:spPr>
        <a:xfrm>
          <a:off x="0" y="0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Rachel’s gives Jacob her maid Bilhah (1-4)</a:t>
          </a:r>
        </a:p>
      </dsp:txBody>
      <dsp:txXfrm>
        <a:off x="0" y="0"/>
        <a:ext cx="10515600" cy="543917"/>
      </dsp:txXfrm>
    </dsp:sp>
    <dsp:sp modelId="{A80C3073-8C69-47BB-9741-EDB63555CCCF}">
      <dsp:nvSpPr>
        <dsp:cNvPr id="0" name=""/>
        <dsp:cNvSpPr/>
      </dsp:nvSpPr>
      <dsp:spPr>
        <a:xfrm>
          <a:off x="0" y="54391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B3EEB-F753-4F99-8907-6507C9629F7B}">
      <dsp:nvSpPr>
        <dsp:cNvPr id="0" name=""/>
        <dsp:cNvSpPr/>
      </dsp:nvSpPr>
      <dsp:spPr>
        <a:xfrm>
          <a:off x="0" y="543917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Bilhah bears Jacob 2 sons (5-8)</a:t>
          </a:r>
        </a:p>
      </dsp:txBody>
      <dsp:txXfrm>
        <a:off x="0" y="543917"/>
        <a:ext cx="10515600" cy="543917"/>
      </dsp:txXfrm>
    </dsp:sp>
    <dsp:sp modelId="{93B2E24C-7BC2-4C09-AD7E-67A62456ED3A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91ADC-F7CF-40F8-BF6B-8C9DACAEAE76}">
      <dsp:nvSpPr>
        <dsp:cNvPr id="0" name=""/>
        <dsp:cNvSpPr/>
      </dsp:nvSpPr>
      <dsp:spPr>
        <a:xfrm>
          <a:off x="0" y="1087834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Leah gives Jacob her maid Zilpah &amp; 2 more sons (9-13)</a:t>
          </a:r>
        </a:p>
      </dsp:txBody>
      <dsp:txXfrm>
        <a:off x="0" y="1087834"/>
        <a:ext cx="10515600" cy="543917"/>
      </dsp:txXfrm>
    </dsp:sp>
    <dsp:sp modelId="{273A7DDD-D6E2-4C6F-8C7A-829A3A84DAF6}">
      <dsp:nvSpPr>
        <dsp:cNvPr id="0" name=""/>
        <dsp:cNvSpPr/>
      </dsp:nvSpPr>
      <dsp:spPr>
        <a:xfrm>
          <a:off x="0" y="1631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C354C-2DAE-455C-8EDE-38E0A5836ED9}">
      <dsp:nvSpPr>
        <dsp:cNvPr id="0" name=""/>
        <dsp:cNvSpPr/>
      </dsp:nvSpPr>
      <dsp:spPr>
        <a:xfrm>
          <a:off x="0" y="1631751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Marital strife, a deal, Leah has another son (14-18)</a:t>
          </a:r>
        </a:p>
      </dsp:txBody>
      <dsp:txXfrm>
        <a:off x="0" y="1631751"/>
        <a:ext cx="10515600" cy="543917"/>
      </dsp:txXfrm>
    </dsp:sp>
    <dsp:sp modelId="{34E416D1-1970-4E16-AA66-F8FD375F9EF1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51FF5-1751-4B3B-84E5-527F77AF31A5}">
      <dsp:nvSpPr>
        <dsp:cNvPr id="0" name=""/>
        <dsp:cNvSpPr/>
      </dsp:nvSpPr>
      <dsp:spPr>
        <a:xfrm>
          <a:off x="0" y="2175669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Leah has another son &amp; daughter, recognizes God (19-21)</a:t>
          </a:r>
        </a:p>
      </dsp:txBody>
      <dsp:txXfrm>
        <a:off x="0" y="2175669"/>
        <a:ext cx="10515600" cy="543917"/>
      </dsp:txXfrm>
    </dsp:sp>
    <dsp:sp modelId="{481C209F-E374-4E82-874D-1E21E76B9FB0}">
      <dsp:nvSpPr>
        <dsp:cNvPr id="0" name=""/>
        <dsp:cNvSpPr/>
      </dsp:nvSpPr>
      <dsp:spPr>
        <a:xfrm>
          <a:off x="0" y="2719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DDA22-4D86-4328-B03B-0D9BCD543C9E}">
      <dsp:nvSpPr>
        <dsp:cNvPr id="0" name=""/>
        <dsp:cNvSpPr/>
      </dsp:nvSpPr>
      <dsp:spPr>
        <a:xfrm>
          <a:off x="0" y="2719586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Rachel bears Joseph (22-24)</a:t>
          </a:r>
        </a:p>
      </dsp:txBody>
      <dsp:txXfrm>
        <a:off x="0" y="2719586"/>
        <a:ext cx="10515600" cy="543917"/>
      </dsp:txXfrm>
    </dsp:sp>
    <dsp:sp modelId="{2DB2E817-6F11-4B2F-B85E-CFB4887EF8CA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7D6B4-5D3D-41A2-84F1-C0A4835CCB3D}">
      <dsp:nvSpPr>
        <dsp:cNvPr id="0" name=""/>
        <dsp:cNvSpPr/>
      </dsp:nvSpPr>
      <dsp:spPr>
        <a:xfrm>
          <a:off x="0" y="3263503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Jacob’s agreement with Laban (25-34)</a:t>
          </a:r>
        </a:p>
      </dsp:txBody>
      <dsp:txXfrm>
        <a:off x="0" y="3263503"/>
        <a:ext cx="10515600" cy="543917"/>
      </dsp:txXfrm>
    </dsp:sp>
    <dsp:sp modelId="{F9B03CA5-2DFA-4CA2-9E2C-3642DD1A5F52}">
      <dsp:nvSpPr>
        <dsp:cNvPr id="0" name=""/>
        <dsp:cNvSpPr/>
      </dsp:nvSpPr>
      <dsp:spPr>
        <a:xfrm>
          <a:off x="0" y="380742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ECAC6-7366-4EEE-A33A-15E436F72E17}">
      <dsp:nvSpPr>
        <dsp:cNvPr id="0" name=""/>
        <dsp:cNvSpPr/>
      </dsp:nvSpPr>
      <dsp:spPr>
        <a:xfrm>
          <a:off x="0" y="3807420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Laban’s attempted cunning, God provides (35-43)</a:t>
          </a:r>
        </a:p>
      </dsp:txBody>
      <dsp:txXfrm>
        <a:off x="0" y="3807420"/>
        <a:ext cx="10515600" cy="543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9AA86-7DD5-A741-0AEF-5F879B3CB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27202-5767-9AE3-0D03-84240EA53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7414A-F53F-3AC1-CEC7-1FA6A4FCF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7F6CC-6D06-1A99-5F8B-71885A6D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68F54-FCE6-0992-823B-C447E6C7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3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4210-76AC-51EA-1BBB-FBC90DEB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04821-86D5-04C6-92C3-E72E92EC4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4FE86-27A7-C554-FF4B-8B4F372F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599EF-ACF2-A876-E0AE-13BED196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1D9BA-082B-715F-2F1E-7B2D452C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E05AC5-32B8-65A1-5626-72D41090F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26D4B-0506-48C6-E288-246F0EFC6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6D9F3-40EE-6EED-CA4B-15BF514A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8AE30-7440-1DEA-D167-89C36F58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3227-151A-6654-9B62-AF2CADEA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2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7DBA-5DB5-C800-50D0-37F226B8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9E25-4353-7010-3A2A-032118DDB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5A933-63C7-C7DB-477D-C242B241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D9EF6-FD86-EDE0-B3EF-957850FE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63F26-D7CF-8293-C747-C7C19E87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0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0485-A5E5-CD0A-EB97-CA642188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187F-4C39-7DAF-78D3-DF538936A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9EFA-E054-4FC4-812B-3DEBF2F6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ED969-0AA5-BBEF-7707-EA6DCF13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8F636-46DF-5DD1-FB1B-0E332C28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0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06C8-3168-53A7-BB98-542C4CB0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71A6-0629-04E4-06D7-AF5B73DFE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2AE59-6695-044A-ADE2-461A01308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73A63-7DD0-D59B-BD6D-88D0DD20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48518-A16F-E9A6-263B-14498368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61032-1BA1-64CC-1920-EE34618A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2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A613-08B8-126A-B76B-372982D49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5058D-4B54-97A1-0491-19656C83C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E3CAC-8A05-42C6-C421-3B8100776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D007F-D9B1-D797-6ACD-4C29266A2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5225E-D5D2-100C-C903-5877BD6E9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1D28DB-D2C5-34E5-FCE4-00182704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45D30-47B8-52E3-EAC2-149C235A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E5F3E-9197-C5B8-4040-BCF2A44F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9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C5C2-365B-C837-ED55-B21D722E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99C5D0-CC72-2BB5-1D05-409FB749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BE138-652E-10F8-1938-670703E2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129DE-9034-6D9A-DEE1-C8B5944B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5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D1365-D384-8A2E-8136-4B995C38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C5604-CE13-6010-127B-76803027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41803-53F7-81F2-8768-FEF77752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76DA-A6C3-44ED-F1FE-0B02EF02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B0480-2436-96D3-D9FA-EA173477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A4763-59B3-7526-A2BA-476A2E3A9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0C1BF-6A50-7639-C6F7-478C373E5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30123-BBE9-C8D7-826A-5A5073B0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D606C-6389-198B-D027-696EE590C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8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A18D-F613-3847-A210-CC60D88D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46E49-EB45-4C9F-4A2C-C024430C1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0B46C-0CF1-4BBE-2A9A-963104697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60905-5E96-02AD-BFE5-28A5D78A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0FDD0-7798-AD9D-D579-12D230BE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7C439-4A09-D8C6-54A1-E4809083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6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9B6B0-A463-2E59-EC60-A050FF46E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1AA66-E6D5-2427-BE68-391829C8A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F68D5-E01B-14A0-F0F5-0C223B75A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8C6F-422E-4E07-9DA3-04369E7AD575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76C84-1D32-52AF-4D64-96A6AE523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CD2EB-C456-52A9-98DB-3A9B7C25D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F392-28E2-47FE-B72C-DFCAAD990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3B308-6DAD-17D3-0A88-B0A92CF76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 b="1"/>
              <a:t>A Study of Genesis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3C480-8DFE-8E2E-E2D3-1AF1E67D9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sz="1700" dirty="0"/>
              <a:t>Genesis 28 -30</a:t>
            </a:r>
          </a:p>
          <a:p>
            <a:pPr algn="l"/>
            <a:endParaRPr lang="en-US" sz="1700" dirty="0"/>
          </a:p>
          <a:p>
            <a:pPr algn="l"/>
            <a:r>
              <a:rPr lang="en-US" sz="1700"/>
              <a:t>Isaac blesses Jacob, Jacob journeys to the East &amp; marries Leah &amp; Rachel, Agreement with Laban</a:t>
            </a:r>
          </a:p>
        </p:txBody>
      </p:sp>
    </p:spTree>
    <p:extLst>
      <p:ext uri="{BB962C8B-B14F-4D97-AF65-F5344CB8AC3E}">
        <p14:creationId xmlns:p14="http://schemas.microsoft.com/office/powerpoint/2010/main" val="342951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5D2E69-E50F-CBED-2743-AA7EE2C9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Genesis 28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3BCAEE-0607-12FE-8B57-71514D0C0E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61433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66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ECA76-5D95-5699-ADE4-B6337C95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/>
              <a:t>Genesis 29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5B950A-1BF2-58C4-3624-7C674B9CA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61557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20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5984-99B7-0D6C-3BA4-15D2D189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Genesis 30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F839CB-B648-7C99-2417-35ED40D8A6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02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202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 Study of Genesis</vt:lpstr>
      <vt:lpstr>Genesis 28</vt:lpstr>
      <vt:lpstr>Genesis 29</vt:lpstr>
      <vt:lpstr>Genesis 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Genesis</dc:title>
  <dc:creator>Matt Hall</dc:creator>
  <cp:lastModifiedBy>Matt Hall</cp:lastModifiedBy>
  <cp:revision>3</cp:revision>
  <dcterms:created xsi:type="dcterms:W3CDTF">2023-03-10T20:56:41Z</dcterms:created>
  <dcterms:modified xsi:type="dcterms:W3CDTF">2023-03-12T13:22:03Z</dcterms:modified>
</cp:coreProperties>
</file>